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30" r:id="rId2"/>
    <p:sldId id="331" r:id="rId3"/>
    <p:sldId id="362" r:id="rId4"/>
    <p:sldId id="363" r:id="rId5"/>
    <p:sldId id="332" r:id="rId6"/>
    <p:sldId id="356" r:id="rId7"/>
    <p:sldId id="333" r:id="rId8"/>
    <p:sldId id="334" r:id="rId9"/>
    <p:sldId id="335" r:id="rId10"/>
    <p:sldId id="336" r:id="rId11"/>
    <p:sldId id="367" r:id="rId12"/>
    <p:sldId id="366" r:id="rId13"/>
    <p:sldId id="368" r:id="rId14"/>
    <p:sldId id="353" r:id="rId15"/>
    <p:sldId id="337" r:id="rId16"/>
    <p:sldId id="338" r:id="rId17"/>
    <p:sldId id="339" r:id="rId18"/>
    <p:sldId id="340" r:id="rId19"/>
    <p:sldId id="341" r:id="rId20"/>
    <p:sldId id="343" r:id="rId21"/>
    <p:sldId id="344" r:id="rId22"/>
    <p:sldId id="345" r:id="rId23"/>
    <p:sldId id="346" r:id="rId24"/>
    <p:sldId id="359" r:id="rId25"/>
    <p:sldId id="358" r:id="rId26"/>
    <p:sldId id="352" r:id="rId27"/>
    <p:sldId id="347" r:id="rId28"/>
    <p:sldId id="348" r:id="rId29"/>
    <p:sldId id="349" r:id="rId30"/>
    <p:sldId id="365" r:id="rId31"/>
    <p:sldId id="350" r:id="rId32"/>
    <p:sldId id="351" r:id="rId33"/>
    <p:sldId id="361" r:id="rId34"/>
    <p:sldId id="364" r:id="rId35"/>
    <p:sldId id="354" r:id="rId36"/>
    <p:sldId id="355" r:id="rId37"/>
    <p:sldId id="369" r:id="rId3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MMU" initials="N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812"/>
    <a:srgbClr val="006B34"/>
    <a:srgbClr val="F7EEED"/>
    <a:srgbClr val="000099"/>
    <a:srgbClr val="003057"/>
    <a:srgbClr val="FF9999"/>
    <a:srgbClr val="5E6EBA"/>
    <a:srgbClr val="57BCE9"/>
    <a:srgbClr val="F14F12"/>
    <a:srgbClr val="6C2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343" autoAdjust="0"/>
  </p:normalViewPr>
  <p:slideViewPr>
    <p:cSldViewPr>
      <p:cViewPr varScale="1">
        <p:scale>
          <a:sx n="69" d="100"/>
          <a:sy n="69" d="100"/>
        </p:scale>
        <p:origin x="6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5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16044377635241"/>
          <c:y val="5.4058899697865134E-2"/>
          <c:w val="0.77918415221909176"/>
          <c:h val="0.78012610584077102"/>
        </c:manualLayout>
      </c:layout>
      <c:scatterChart>
        <c:scatterStyle val="lineMarker"/>
        <c:varyColors val="0"/>
        <c:ser>
          <c:idx val="0"/>
          <c:order val="0"/>
          <c:tx>
            <c:strRef>
              <c:f>'calibration curve (repeats)'!$D$8</c:f>
              <c:strCache>
                <c:ptCount val="1"/>
                <c:pt idx="0">
                  <c:v> concentration(ppm)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1"/>
            <c:dispEq val="1"/>
            <c:trendlineLbl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200" baseline="0" dirty="0"/>
                      <a:t>y = 23319x - 756826</a:t>
                    </a:r>
                    <a:br>
                      <a:rPr lang="en-US" sz="1200" baseline="0" dirty="0"/>
                    </a:br>
                    <a:r>
                      <a:rPr lang="en-US" sz="1200" baseline="0" dirty="0"/>
                      <a:t>R² = 0.9994</a:t>
                    </a:r>
                    <a:endParaRPr lang="en-US" sz="1200" dirty="0"/>
                  </a:p>
                </c:rich>
              </c:tx>
              <c:numFmt formatCode="General" sourceLinked="0"/>
            </c:trendlineLbl>
          </c:trendline>
          <c:xVal>
            <c:numRef>
              <c:f>'calibration curve (repeats)'!$C$9:$C$13</c:f>
              <c:numCache>
                <c:formatCode>General</c:formatCode>
                <c:ptCount val="5"/>
                <c:pt idx="0">
                  <c:v>250</c:v>
                </c:pt>
                <c:pt idx="1">
                  <c:v>125</c:v>
                </c:pt>
                <c:pt idx="2">
                  <c:v>62.5</c:v>
                </c:pt>
                <c:pt idx="3">
                  <c:v>31.25</c:v>
                </c:pt>
              </c:numCache>
            </c:numRef>
          </c:xVal>
          <c:yVal>
            <c:numRef>
              <c:f>'calibration curve (repeats)'!$D$9:$D$13</c:f>
              <c:numCache>
                <c:formatCode>General</c:formatCode>
                <c:ptCount val="5"/>
                <c:pt idx="0">
                  <c:v>5104884</c:v>
                </c:pt>
                <c:pt idx="1">
                  <c:v>2078647</c:v>
                </c:pt>
                <c:pt idx="2">
                  <c:v>714209</c:v>
                </c:pt>
                <c:pt idx="3">
                  <c:v>5547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5F1-476E-86EC-A69EE92C1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6614560"/>
        <c:axId val="266615120"/>
      </c:scatterChart>
      <c:valAx>
        <c:axId val="266614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Concentration(ppm)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66615120"/>
        <c:crosses val="autoZero"/>
        <c:crossBetween val="midCat"/>
      </c:valAx>
      <c:valAx>
        <c:axId val="266615120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peak</a:t>
                </a:r>
                <a:r>
                  <a:rPr lang="en-US" baseline="0"/>
                  <a:t> area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666145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WT 4</c:v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'ASTM D86'!$P$5:$P$8</c:f>
              <c:strCache>
                <c:ptCount val="4"/>
                <c:pt idx="0">
                  <c:v>(170-230⁰C) MIDDLE OIL</c:v>
                </c:pt>
                <c:pt idx="1">
                  <c:v>(230-270⁰C) HEAVY OIL</c:v>
                </c:pt>
                <c:pt idx="2">
                  <c:v>(270-350⁰C)  ANTHRACENE OIL</c:v>
                </c:pt>
                <c:pt idx="3">
                  <c:v>&gt;350⁰C    RESIDUE CARBON</c:v>
                </c:pt>
              </c:strCache>
            </c:strRef>
          </c:cat>
          <c:val>
            <c:numRef>
              <c:f>'ASTM D86'!$Q$5:$Q$8</c:f>
              <c:numCache>
                <c:formatCode>General</c:formatCode>
                <c:ptCount val="4"/>
                <c:pt idx="2" formatCode="_ * #,##0.00_ ;_ * \-#,##0.00_ ;_ * &quot;-&quot;??_ ;_ @_ ">
                  <c:v>9.1999999999999993</c:v>
                </c:pt>
                <c:pt idx="3" formatCode="_ * #,##0.00_ ;_ * \-#,##0.00_ ;_ * &quot;-&quot;??_ ;_ @_ ">
                  <c:v>90.8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BE-4AD4-91C3-0C4BAAAC91BD}"/>
            </c:ext>
          </c:extLst>
        </c:ser>
        <c:ser>
          <c:idx val="1"/>
          <c:order val="1"/>
          <c:tx>
            <c:v>WT 5</c:v>
          </c:tx>
          <c:spPr>
            <a:solidFill>
              <a:srgbClr val="AE2812"/>
            </a:solidFill>
            <a:ln>
              <a:noFill/>
            </a:ln>
            <a:effectLst/>
            <a:sp3d/>
          </c:spPr>
          <c:invertIfNegative val="0"/>
          <c:cat>
            <c:strRef>
              <c:f>'ASTM D86'!$P$5:$P$8</c:f>
              <c:strCache>
                <c:ptCount val="4"/>
                <c:pt idx="0">
                  <c:v>(170-230⁰C) MIDDLE OIL</c:v>
                </c:pt>
                <c:pt idx="1">
                  <c:v>(230-270⁰C) HEAVY OIL</c:v>
                </c:pt>
                <c:pt idx="2">
                  <c:v>(270-350⁰C)  ANTHRACENE OIL</c:v>
                </c:pt>
                <c:pt idx="3">
                  <c:v>&gt;350⁰C    RESIDUE CARBON</c:v>
                </c:pt>
              </c:strCache>
            </c:strRef>
          </c:cat>
          <c:val>
            <c:numRef>
              <c:f>'ASTM D86'!$R$5:$R$8</c:f>
              <c:numCache>
                <c:formatCode>General</c:formatCode>
                <c:ptCount val="4"/>
                <c:pt idx="2" formatCode="_ * #,##0.00_ ;_ * \-#,##0.00_ ;_ * &quot;-&quot;??_ ;_ @_ ">
                  <c:v>8.1999999999999993</c:v>
                </c:pt>
                <c:pt idx="3" formatCode="_ * #,##0.00_ ;_ * \-#,##0.00_ ;_ * &quot;-&quot;??_ ;_ @_ ">
                  <c:v>91.8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BE-4AD4-91C3-0C4BAAAC91BD}"/>
            </c:ext>
          </c:extLst>
        </c:ser>
        <c:ser>
          <c:idx val="2"/>
          <c:order val="2"/>
          <c:tx>
            <c:v>WT 6</c:v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'ASTM D86'!$P$5:$P$8</c:f>
              <c:strCache>
                <c:ptCount val="4"/>
                <c:pt idx="0">
                  <c:v>(170-230⁰C) MIDDLE OIL</c:v>
                </c:pt>
                <c:pt idx="1">
                  <c:v>(230-270⁰C) HEAVY OIL</c:v>
                </c:pt>
                <c:pt idx="2">
                  <c:v>(270-350⁰C)  ANTHRACENE OIL</c:v>
                </c:pt>
                <c:pt idx="3">
                  <c:v>&gt;350⁰C    RESIDUE CARBON</c:v>
                </c:pt>
              </c:strCache>
            </c:strRef>
          </c:cat>
          <c:val>
            <c:numRef>
              <c:f>'ASTM D86'!$S$5:$S$8</c:f>
              <c:numCache>
                <c:formatCode>_ * #,##0.00_ ;_ * \-#,##0.00_ ;_ * "-"??_ ;_ @_ </c:formatCode>
                <c:ptCount val="4"/>
                <c:pt idx="0">
                  <c:v>6.9</c:v>
                </c:pt>
                <c:pt idx="1">
                  <c:v>3.6999999999999993</c:v>
                </c:pt>
                <c:pt idx="2">
                  <c:v>10.6</c:v>
                </c:pt>
                <c:pt idx="3">
                  <c:v>78.8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BE-4AD4-91C3-0C4BAAAC9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334304"/>
        <c:axId val="293334864"/>
        <c:axId val="0"/>
      </c:bar3DChart>
      <c:catAx>
        <c:axId val="293334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400" b="1" dirty="0" smtClean="0">
                    <a:solidFill>
                      <a:srgbClr val="0070C0"/>
                    </a:solidFill>
                  </a:rPr>
                  <a:t>1</a:t>
                </a:r>
                <a:r>
                  <a:rPr lang="en-ZA" sz="1400" b="1" baseline="30000" dirty="0" smtClean="0">
                    <a:solidFill>
                      <a:srgbClr val="0070C0"/>
                    </a:solidFill>
                  </a:rPr>
                  <a:t>st</a:t>
                </a:r>
                <a:r>
                  <a:rPr lang="en-ZA" sz="1400" b="1" baseline="0" dirty="0" smtClean="0">
                    <a:solidFill>
                      <a:srgbClr val="0070C0"/>
                    </a:solidFill>
                  </a:rPr>
                  <a:t> Ext.     </a:t>
                </a:r>
                <a:r>
                  <a:rPr lang="en-ZA" sz="1400" b="1" baseline="0" dirty="0" smtClean="0">
                    <a:solidFill>
                      <a:srgbClr val="C00000"/>
                    </a:solidFill>
                  </a:rPr>
                  <a:t>  2</a:t>
                </a:r>
                <a:r>
                  <a:rPr lang="en-ZA" sz="1400" b="1" baseline="30000" dirty="0" smtClean="0">
                    <a:solidFill>
                      <a:srgbClr val="C00000"/>
                    </a:solidFill>
                  </a:rPr>
                  <a:t>nd</a:t>
                </a:r>
                <a:r>
                  <a:rPr lang="en-ZA" sz="1400" b="1" baseline="0" dirty="0" smtClean="0">
                    <a:solidFill>
                      <a:srgbClr val="C00000"/>
                    </a:solidFill>
                  </a:rPr>
                  <a:t> ext.        </a:t>
                </a:r>
                <a:r>
                  <a:rPr lang="en-ZA" sz="1400" b="1" baseline="0" dirty="0" smtClean="0">
                    <a:solidFill>
                      <a:srgbClr val="006B34"/>
                    </a:solidFill>
                  </a:rPr>
                  <a:t>3</a:t>
                </a:r>
                <a:r>
                  <a:rPr lang="en-ZA" sz="1400" b="1" baseline="30000" dirty="0" smtClean="0">
                    <a:solidFill>
                      <a:srgbClr val="006B34"/>
                    </a:solidFill>
                  </a:rPr>
                  <a:t>rd</a:t>
                </a:r>
                <a:r>
                  <a:rPr lang="en-ZA" sz="1400" b="1" baseline="0" dirty="0" smtClean="0">
                    <a:solidFill>
                      <a:srgbClr val="006B34"/>
                    </a:solidFill>
                  </a:rPr>
                  <a:t> ext</a:t>
                </a:r>
                <a:r>
                  <a:rPr lang="en-ZA" baseline="0" dirty="0" smtClean="0"/>
                  <a:t>.</a:t>
                </a:r>
                <a:endParaRPr lang="en-ZA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3334864"/>
        <c:crosses val="autoZero"/>
        <c:auto val="1"/>
        <c:lblAlgn val="ctr"/>
        <c:lblOffset val="100"/>
        <c:noMultiLvlLbl val="0"/>
      </c:catAx>
      <c:valAx>
        <c:axId val="29333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Oil Fraction (%)</a:t>
                </a:r>
              </a:p>
              <a:p>
                <a:pPr>
                  <a:defRPr/>
                </a:pP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333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1st EXT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'[Chart in Microsoft PowerPoint]ASTM D86'!$P$33:$P$37</c:f>
              <c:strCache>
                <c:ptCount val="5"/>
                <c:pt idx="0">
                  <c:v>121-191⁰C HEAVEY NAPHTHA</c:v>
                </c:pt>
                <c:pt idx="1">
                  <c:v>191-277⁰C KEROSENE</c:v>
                </c:pt>
                <c:pt idx="2">
                  <c:v>277-343⁰C DISTILLATE FUEL OIL</c:v>
                </c:pt>
                <c:pt idx="3">
                  <c:v>343-455⁰C LIGHT VACUUM GAS OIL</c:v>
                </c:pt>
                <c:pt idx="4">
                  <c:v>455-566⁰C HEAVY VACUUM GAS OIL</c:v>
                </c:pt>
              </c:strCache>
            </c:strRef>
          </c:cat>
          <c:val>
            <c:numRef>
              <c:f>'[Chart in Microsoft PowerPoint]ASTM D86'!$Q$33:$Q$37</c:f>
              <c:numCache>
                <c:formatCode>General</c:formatCode>
                <c:ptCount val="5"/>
                <c:pt idx="2" formatCode="_ * #\ ##0.00_ ;_ * \-#\ ##0.00_ ;_ * &quot;-&quot;??_ ;_ @_ ">
                  <c:v>5.4</c:v>
                </c:pt>
                <c:pt idx="3" formatCode="_ * #\ ##0.00_ ;_ * \-#\ ##0.00_ ;_ * &quot;-&quot;??_ ;_ @_ ">
                  <c:v>67.599999999999994</c:v>
                </c:pt>
                <c:pt idx="4" formatCode="_ * #\ ##0.0_ ;_ * \-#\ ##0.0_ ;_ * &quot;-&quot;?_ ;_ @_ 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C-4D70-BEA7-4FDA61E715CA}"/>
            </c:ext>
          </c:extLst>
        </c:ser>
        <c:ser>
          <c:idx val="1"/>
          <c:order val="1"/>
          <c:tx>
            <c:v>2nd EXT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'[Chart in Microsoft PowerPoint]ASTM D86'!$P$33:$P$37</c:f>
              <c:strCache>
                <c:ptCount val="5"/>
                <c:pt idx="0">
                  <c:v>121-191⁰C HEAVEY NAPHTHA</c:v>
                </c:pt>
                <c:pt idx="1">
                  <c:v>191-277⁰C KEROSENE</c:v>
                </c:pt>
                <c:pt idx="2">
                  <c:v>277-343⁰C DISTILLATE FUEL OIL</c:v>
                </c:pt>
                <c:pt idx="3">
                  <c:v>343-455⁰C LIGHT VACUUM GAS OIL</c:v>
                </c:pt>
                <c:pt idx="4">
                  <c:v>455-566⁰C HEAVY VACUUM GAS OIL</c:v>
                </c:pt>
              </c:strCache>
            </c:strRef>
          </c:cat>
          <c:val>
            <c:numRef>
              <c:f>'[Chart in Microsoft PowerPoint]ASTM D86'!$R$33:$R$37</c:f>
              <c:numCache>
                <c:formatCode>_ * #\ ##0.00_ ;_ * \-#\ ##0.00_ ;_ * "-"??_ ;_ @_ </c:formatCode>
                <c:ptCount val="5"/>
                <c:pt idx="1">
                  <c:v>0.8</c:v>
                </c:pt>
                <c:pt idx="2" formatCode="_ * #\ ##0.0_ ;_ * \-#\ ##0.0_ ;_ * &quot;-&quot;?_ ;_ @_ ">
                  <c:v>5</c:v>
                </c:pt>
                <c:pt idx="3">
                  <c:v>58.2</c:v>
                </c:pt>
                <c:pt idx="4" formatCode="_ * #\ ##0.0_ ;_ * \-#\ ##0.0_ ;_ * &quot;-&quot;?_ ;_ @_ 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2C-4D70-BEA7-4FDA61E715CA}"/>
            </c:ext>
          </c:extLst>
        </c:ser>
        <c:ser>
          <c:idx val="2"/>
          <c:order val="2"/>
          <c:tx>
            <c:v>3rd EXT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'[Chart in Microsoft PowerPoint]ASTM D86'!$P$33:$P$37</c:f>
              <c:strCache>
                <c:ptCount val="5"/>
                <c:pt idx="0">
                  <c:v>121-191⁰C HEAVEY NAPHTHA</c:v>
                </c:pt>
                <c:pt idx="1">
                  <c:v>191-277⁰C KEROSENE</c:v>
                </c:pt>
                <c:pt idx="2">
                  <c:v>277-343⁰C DISTILLATE FUEL OIL</c:v>
                </c:pt>
                <c:pt idx="3">
                  <c:v>343-455⁰C LIGHT VACUUM GAS OIL</c:v>
                </c:pt>
                <c:pt idx="4">
                  <c:v>455-566⁰C HEAVY VACUUM GAS OIL</c:v>
                </c:pt>
              </c:strCache>
            </c:strRef>
          </c:cat>
          <c:val>
            <c:numRef>
              <c:f>'[Chart in Microsoft PowerPoint]ASTM D86'!$S$33:$S$37</c:f>
              <c:numCache>
                <c:formatCode>_ * #\ ##0.00_ ;_ * \-#\ ##0.00_ ;_ * "-"??_ ;_ @_ </c:formatCode>
                <c:ptCount val="5"/>
                <c:pt idx="0">
                  <c:v>2.2000000000000002</c:v>
                </c:pt>
                <c:pt idx="1">
                  <c:v>8.8999999999999986</c:v>
                </c:pt>
                <c:pt idx="2">
                  <c:v>8.4</c:v>
                </c:pt>
                <c:pt idx="3" formatCode="_ * #\ ##0.0_ ;_ * \-#\ ##0.0_ ;_ * &quot;-&quot;?_ ;_ @_ ">
                  <c:v>48</c:v>
                </c:pt>
                <c:pt idx="4" formatCode="_ * #\ ##0.0_ ;_ * \-#\ ##0.0_ ;_ * &quot;-&quot;?_ ;_ @_ ">
                  <c:v>32.5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2C-4D70-BEA7-4FDA61E71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0090592"/>
        <c:axId val="310091152"/>
        <c:axId val="0"/>
      </c:bar3DChart>
      <c:catAx>
        <c:axId val="31009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091152"/>
        <c:crosses val="autoZero"/>
        <c:auto val="1"/>
        <c:lblAlgn val="ctr"/>
        <c:lblOffset val="100"/>
        <c:noMultiLvlLbl val="0"/>
      </c:catAx>
      <c:valAx>
        <c:axId val="31009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PETROLEUM FRACTIONS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09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ZA"/>
              <a:t>Total petroleum fractions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'[Worksheet in Book1]ASTM D86'!$P$33:$P$37</c:f>
              <c:strCache>
                <c:ptCount val="5"/>
                <c:pt idx="0">
                  <c:v>121-191⁰C HEAVEY NAPHTHA</c:v>
                </c:pt>
                <c:pt idx="1">
                  <c:v>191-277⁰C KEROSENE</c:v>
                </c:pt>
                <c:pt idx="2">
                  <c:v>277-343⁰C DISTILLATE FUEL OIL</c:v>
                </c:pt>
                <c:pt idx="3">
                  <c:v>343-455⁰C LIGHT VACUUM GAS OIL</c:v>
                </c:pt>
                <c:pt idx="4">
                  <c:v>455-566⁰C HEAVY VACUUM GAS OIL</c:v>
                </c:pt>
              </c:strCache>
            </c:strRef>
          </c:cat>
          <c:val>
            <c:numRef>
              <c:f>'[Worksheet in Book1]ASTM D86'!$T$33:$T$37</c:f>
              <c:numCache>
                <c:formatCode>_(* #,##0.00_);_(* \(#,##0.00\);_(* "-"??_);_(@_)</c:formatCode>
                <c:ptCount val="5"/>
                <c:pt idx="0">
                  <c:v>0.73333333333333339</c:v>
                </c:pt>
                <c:pt idx="1">
                  <c:v>3.2333333333333329</c:v>
                </c:pt>
                <c:pt idx="2">
                  <c:v>6.2666666666666666</c:v>
                </c:pt>
                <c:pt idx="3">
                  <c:v>57.933333333333337</c:v>
                </c:pt>
                <c:pt idx="4">
                  <c:v>31.833333333333332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B-43C2-AEE2-DE2BB218B1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02557264"/>
        <c:axId val="402558248"/>
        <c:axId val="0"/>
      </c:bar3DChart>
      <c:catAx>
        <c:axId val="40255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558248"/>
        <c:crosses val="autoZero"/>
        <c:auto val="1"/>
        <c:lblAlgn val="ctr"/>
        <c:lblOffset val="100"/>
        <c:noMultiLvlLbl val="0"/>
      </c:catAx>
      <c:valAx>
        <c:axId val="402558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200"/>
                  <a:t>Percentage fraction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55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AB1638-EFE9-4524-BA17-C5996F8372A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A068461-8D51-40BA-A602-FA8506536A98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dirty="0" smtClean="0"/>
            <a:t>Take</a:t>
          </a:r>
          <a:r>
            <a:rPr lang="en-US" sz="2900" dirty="0" smtClean="0"/>
            <a:t> </a:t>
          </a:r>
          <a:endParaRPr lang="en-US" sz="2900" dirty="0"/>
        </a:p>
      </dgm:t>
    </dgm:pt>
    <dgm:pt modelId="{311828C4-0945-4BAB-A87F-33E2E21B14AD}" type="parTrans" cxnId="{F397742F-F168-41E8-8862-5781857C9027}">
      <dgm:prSet/>
      <dgm:spPr/>
      <dgm:t>
        <a:bodyPr/>
        <a:lstStyle/>
        <a:p>
          <a:endParaRPr lang="en-US"/>
        </a:p>
      </dgm:t>
    </dgm:pt>
    <dgm:pt modelId="{A8D20746-2872-48E3-BA35-0C899E2B5C78}" type="sibTrans" cxnId="{F397742F-F168-41E8-8862-5781857C9027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A6176758-9659-4C56-B535-B30FB07E6F50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Utilize</a:t>
          </a:r>
          <a:endParaRPr lang="en-U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62D947-D95E-4558-8254-DA4F0F0E8450}" type="parTrans" cxnId="{C5990B86-A3F0-4C06-9273-7CD5A4644656}">
      <dgm:prSet/>
      <dgm:spPr/>
      <dgm:t>
        <a:bodyPr/>
        <a:lstStyle/>
        <a:p>
          <a:endParaRPr lang="en-US"/>
        </a:p>
      </dgm:t>
    </dgm:pt>
    <dgm:pt modelId="{82713191-90CF-47E7-B6DF-200553325BC5}" type="sibTrans" cxnId="{C5990B86-A3F0-4C06-9273-7CD5A4644656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F68E2B34-CA93-48A0-A3F4-8EB39A5156F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Dispose</a:t>
          </a:r>
        </a:p>
      </dgm:t>
    </dgm:pt>
    <dgm:pt modelId="{51E41983-FAC0-4D87-A292-85C269C2F778}" type="parTrans" cxnId="{E3D3ECC0-A08B-48EC-8ECE-7D33C43C00B4}">
      <dgm:prSet/>
      <dgm:spPr/>
      <dgm:t>
        <a:bodyPr/>
        <a:lstStyle/>
        <a:p>
          <a:endParaRPr lang="en-US"/>
        </a:p>
      </dgm:t>
    </dgm:pt>
    <dgm:pt modelId="{828A5660-5987-4FFC-8663-B3F4C5A827E1}" type="sibTrans" cxnId="{E3D3ECC0-A08B-48EC-8ECE-7D33C43C00B4}">
      <dgm:prSet/>
      <dgm:spPr/>
      <dgm:t>
        <a:bodyPr/>
        <a:lstStyle/>
        <a:p>
          <a:endParaRPr lang="en-US"/>
        </a:p>
      </dgm:t>
    </dgm:pt>
    <dgm:pt modelId="{2EC92ACB-A1D7-447C-BA38-86BAD50743F6}" type="pres">
      <dgm:prSet presAssocID="{0BAB1638-EFE9-4524-BA17-C5996F8372AB}" presName="Name0" presStyleCnt="0">
        <dgm:presLayoutVars>
          <dgm:dir/>
          <dgm:resizeHandles val="exact"/>
        </dgm:presLayoutVars>
      </dgm:prSet>
      <dgm:spPr/>
    </dgm:pt>
    <dgm:pt modelId="{1920F2F1-D017-47DB-ABF7-CD0357B44C5D}" type="pres">
      <dgm:prSet presAssocID="{3A068461-8D51-40BA-A602-FA8506536A98}" presName="node" presStyleLbl="node1" presStyleIdx="0" presStyleCnt="3" custScaleX="145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2B938-08A8-4B65-8732-77BEEDF49B33}" type="pres">
      <dgm:prSet presAssocID="{A8D20746-2872-48E3-BA35-0C899E2B5C7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89E7186-13BF-4E4C-9B93-1F825DFE5D0F}" type="pres">
      <dgm:prSet presAssocID="{A8D20746-2872-48E3-BA35-0C899E2B5C78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39D5C2F3-DBB3-4246-A936-FFE235F6BEBD}" type="pres">
      <dgm:prSet presAssocID="{A6176758-9659-4C56-B535-B30FB07E6F5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E4023-2736-4746-B4E3-54A6B9EEEE49}" type="pres">
      <dgm:prSet presAssocID="{82713191-90CF-47E7-B6DF-200553325BC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D4D65EF-FBA5-48C0-A7F3-6562560A7B9B}" type="pres">
      <dgm:prSet presAssocID="{82713191-90CF-47E7-B6DF-200553325BC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ED9A5F42-3010-47BB-A43C-2B6F8713BBFC}" type="pres">
      <dgm:prSet presAssocID="{F68E2B34-CA93-48A0-A3F4-8EB39A5156F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5952A1-C69D-458F-B5B8-B6E8768CC315}" type="presOf" srcId="{F68E2B34-CA93-48A0-A3F4-8EB39A5156FB}" destId="{ED9A5F42-3010-47BB-A43C-2B6F8713BBFC}" srcOrd="0" destOrd="0" presId="urn:microsoft.com/office/officeart/2005/8/layout/process1"/>
    <dgm:cxn modelId="{C626C10E-E17F-4068-9A03-EF5C6FF4431A}" type="presOf" srcId="{A8D20746-2872-48E3-BA35-0C899E2B5C78}" destId="{83E2B938-08A8-4B65-8732-77BEEDF49B33}" srcOrd="0" destOrd="0" presId="urn:microsoft.com/office/officeart/2005/8/layout/process1"/>
    <dgm:cxn modelId="{5A21A718-D9F8-40CA-8ED1-2FE6BC74EBD1}" type="presOf" srcId="{3A068461-8D51-40BA-A602-FA8506536A98}" destId="{1920F2F1-D017-47DB-ABF7-CD0357B44C5D}" srcOrd="0" destOrd="0" presId="urn:microsoft.com/office/officeart/2005/8/layout/process1"/>
    <dgm:cxn modelId="{C5990B86-A3F0-4C06-9273-7CD5A4644656}" srcId="{0BAB1638-EFE9-4524-BA17-C5996F8372AB}" destId="{A6176758-9659-4C56-B535-B30FB07E6F50}" srcOrd="1" destOrd="0" parTransId="{8962D947-D95E-4558-8254-DA4F0F0E8450}" sibTransId="{82713191-90CF-47E7-B6DF-200553325BC5}"/>
    <dgm:cxn modelId="{AC7231B0-6F42-4977-9409-0D3F68A736E2}" type="presOf" srcId="{A6176758-9659-4C56-B535-B30FB07E6F50}" destId="{39D5C2F3-DBB3-4246-A936-FFE235F6BEBD}" srcOrd="0" destOrd="0" presId="urn:microsoft.com/office/officeart/2005/8/layout/process1"/>
    <dgm:cxn modelId="{F397742F-F168-41E8-8862-5781857C9027}" srcId="{0BAB1638-EFE9-4524-BA17-C5996F8372AB}" destId="{3A068461-8D51-40BA-A602-FA8506536A98}" srcOrd="0" destOrd="0" parTransId="{311828C4-0945-4BAB-A87F-33E2E21B14AD}" sibTransId="{A8D20746-2872-48E3-BA35-0C899E2B5C78}"/>
    <dgm:cxn modelId="{612BEA97-C521-48CE-B08D-A45FD975B598}" type="presOf" srcId="{82713191-90CF-47E7-B6DF-200553325BC5}" destId="{7D4D65EF-FBA5-48C0-A7F3-6562560A7B9B}" srcOrd="1" destOrd="0" presId="urn:microsoft.com/office/officeart/2005/8/layout/process1"/>
    <dgm:cxn modelId="{8CACED72-9478-4F54-8707-7D1BEB778FE9}" type="presOf" srcId="{0BAB1638-EFE9-4524-BA17-C5996F8372AB}" destId="{2EC92ACB-A1D7-447C-BA38-86BAD50743F6}" srcOrd="0" destOrd="0" presId="urn:microsoft.com/office/officeart/2005/8/layout/process1"/>
    <dgm:cxn modelId="{5A37C18B-5D88-450D-A4D1-33FDEA92F237}" type="presOf" srcId="{82713191-90CF-47E7-B6DF-200553325BC5}" destId="{18CE4023-2736-4746-B4E3-54A6B9EEEE49}" srcOrd="0" destOrd="0" presId="urn:microsoft.com/office/officeart/2005/8/layout/process1"/>
    <dgm:cxn modelId="{E3D3ECC0-A08B-48EC-8ECE-7D33C43C00B4}" srcId="{0BAB1638-EFE9-4524-BA17-C5996F8372AB}" destId="{F68E2B34-CA93-48A0-A3F4-8EB39A5156FB}" srcOrd="2" destOrd="0" parTransId="{51E41983-FAC0-4D87-A292-85C269C2F778}" sibTransId="{828A5660-5987-4FFC-8663-B3F4C5A827E1}"/>
    <dgm:cxn modelId="{248A0B0D-ECB4-4D98-9570-A8FF21EA5E8F}" type="presOf" srcId="{A8D20746-2872-48E3-BA35-0C899E2B5C78}" destId="{D89E7186-13BF-4E4C-9B93-1F825DFE5D0F}" srcOrd="1" destOrd="0" presId="urn:microsoft.com/office/officeart/2005/8/layout/process1"/>
    <dgm:cxn modelId="{3115E3F1-429A-4B47-9768-A6FC60984572}" type="presParOf" srcId="{2EC92ACB-A1D7-447C-BA38-86BAD50743F6}" destId="{1920F2F1-D017-47DB-ABF7-CD0357B44C5D}" srcOrd="0" destOrd="0" presId="urn:microsoft.com/office/officeart/2005/8/layout/process1"/>
    <dgm:cxn modelId="{A31958E0-310F-4571-BFF9-063ECB06A879}" type="presParOf" srcId="{2EC92ACB-A1D7-447C-BA38-86BAD50743F6}" destId="{83E2B938-08A8-4B65-8732-77BEEDF49B33}" srcOrd="1" destOrd="0" presId="urn:microsoft.com/office/officeart/2005/8/layout/process1"/>
    <dgm:cxn modelId="{396DBFB0-6827-45E3-BC59-F8D4F77E3882}" type="presParOf" srcId="{83E2B938-08A8-4B65-8732-77BEEDF49B33}" destId="{D89E7186-13BF-4E4C-9B93-1F825DFE5D0F}" srcOrd="0" destOrd="0" presId="urn:microsoft.com/office/officeart/2005/8/layout/process1"/>
    <dgm:cxn modelId="{CA29735D-E44B-4DA7-8E48-01B2E044CF83}" type="presParOf" srcId="{2EC92ACB-A1D7-447C-BA38-86BAD50743F6}" destId="{39D5C2F3-DBB3-4246-A936-FFE235F6BEBD}" srcOrd="2" destOrd="0" presId="urn:microsoft.com/office/officeart/2005/8/layout/process1"/>
    <dgm:cxn modelId="{CA8D5537-624A-4DC8-9FA0-FCC5EB4AB119}" type="presParOf" srcId="{2EC92ACB-A1D7-447C-BA38-86BAD50743F6}" destId="{18CE4023-2736-4746-B4E3-54A6B9EEEE49}" srcOrd="3" destOrd="0" presId="urn:microsoft.com/office/officeart/2005/8/layout/process1"/>
    <dgm:cxn modelId="{AC0C706E-6CF5-40D1-8B53-88E1293DEA22}" type="presParOf" srcId="{18CE4023-2736-4746-B4E3-54A6B9EEEE49}" destId="{7D4D65EF-FBA5-48C0-A7F3-6562560A7B9B}" srcOrd="0" destOrd="0" presId="urn:microsoft.com/office/officeart/2005/8/layout/process1"/>
    <dgm:cxn modelId="{B70FEBFF-C206-4E86-9142-70A34261EE4A}" type="presParOf" srcId="{2EC92ACB-A1D7-447C-BA38-86BAD50743F6}" destId="{ED9A5F42-3010-47BB-A43C-2B6F8713BBFC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0F2F1-D017-47DB-ABF7-CD0357B44C5D}">
      <dsp:nvSpPr>
        <dsp:cNvPr id="0" name=""/>
        <dsp:cNvSpPr/>
      </dsp:nvSpPr>
      <dsp:spPr>
        <a:xfrm>
          <a:off x="2411" y="0"/>
          <a:ext cx="2078175" cy="648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Take</a:t>
          </a:r>
          <a:r>
            <a:rPr lang="en-US" sz="2900" kern="1200" dirty="0" smtClean="0"/>
            <a:t> </a:t>
          </a:r>
          <a:endParaRPr lang="en-US" sz="2900" kern="1200" dirty="0"/>
        </a:p>
      </dsp:txBody>
      <dsp:txXfrm>
        <a:off x="21390" y="18979"/>
        <a:ext cx="2040217" cy="610042"/>
      </dsp:txXfrm>
    </dsp:sp>
    <dsp:sp modelId="{83E2B938-08A8-4B65-8732-77BEEDF49B33}">
      <dsp:nvSpPr>
        <dsp:cNvPr id="0" name=""/>
        <dsp:cNvSpPr/>
      </dsp:nvSpPr>
      <dsp:spPr>
        <a:xfrm>
          <a:off x="2223908" y="146281"/>
          <a:ext cx="303841" cy="355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2223908" y="217368"/>
        <a:ext cx="212689" cy="213263"/>
      </dsp:txXfrm>
    </dsp:sp>
    <dsp:sp modelId="{39D5C2F3-DBB3-4246-A936-FFE235F6BEBD}">
      <dsp:nvSpPr>
        <dsp:cNvPr id="0" name=""/>
        <dsp:cNvSpPr/>
      </dsp:nvSpPr>
      <dsp:spPr>
        <a:xfrm>
          <a:off x="2653873" y="0"/>
          <a:ext cx="1433214" cy="648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Utilize</a:t>
          </a:r>
          <a:endParaRPr lang="en-U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2852" y="18979"/>
        <a:ext cx="1395256" cy="610042"/>
      </dsp:txXfrm>
    </dsp:sp>
    <dsp:sp modelId="{18CE4023-2736-4746-B4E3-54A6B9EEEE49}">
      <dsp:nvSpPr>
        <dsp:cNvPr id="0" name=""/>
        <dsp:cNvSpPr/>
      </dsp:nvSpPr>
      <dsp:spPr>
        <a:xfrm>
          <a:off x="4230409" y="146281"/>
          <a:ext cx="303841" cy="355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230409" y="217368"/>
        <a:ext cx="212689" cy="213263"/>
      </dsp:txXfrm>
    </dsp:sp>
    <dsp:sp modelId="{ED9A5F42-3010-47BB-A43C-2B6F8713BBFC}">
      <dsp:nvSpPr>
        <dsp:cNvPr id="0" name=""/>
        <dsp:cNvSpPr/>
      </dsp:nvSpPr>
      <dsp:spPr>
        <a:xfrm>
          <a:off x="4660373" y="0"/>
          <a:ext cx="1433214" cy="64800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Dispose</a:t>
          </a:r>
        </a:p>
      </dsp:txBody>
      <dsp:txXfrm>
        <a:off x="4679352" y="18979"/>
        <a:ext cx="1395256" cy="610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E9CE8-A87D-4E44-B8BB-86D25E0C59DC}" type="datetimeFigureOut">
              <a:rPr lang="en-ZA" smtClean="0"/>
              <a:t>2017/05/29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C39DD-7DE4-4D7C-8F31-CBBCC9E56D0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738950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261F9-A929-42F4-A5DD-AD35840CBC5A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735A-54F9-43D7-9139-2380D541F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06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94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Science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92725" y="2420938"/>
            <a:ext cx="3455988" cy="2376487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92725" y="5300663"/>
            <a:ext cx="3457575" cy="7921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9550" y="115888"/>
            <a:ext cx="2125663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15888"/>
            <a:ext cx="6227762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125538"/>
            <a:ext cx="4176712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125538"/>
            <a:ext cx="4176713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Science header  ppt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0043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15888"/>
            <a:ext cx="83740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25538"/>
            <a:ext cx="85058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pic>
        <p:nvPicPr>
          <p:cNvPr id="1029" name="Picture 8" descr="NMMU  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07325" y="6269038"/>
            <a:ext cx="1228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lr>
          <a:srgbClr val="006B34"/>
        </a:buClr>
        <a:buFont typeface="Wingdings" pitchFamily="2" charset="2"/>
        <a:buChar char="§"/>
        <a:defRPr sz="2400">
          <a:solidFill>
            <a:srgbClr val="003057"/>
          </a:solidFill>
          <a:latin typeface="+mn-lt"/>
          <a:ea typeface="+mn-ea"/>
          <a:cs typeface="+mn-cs"/>
        </a:defRPr>
      </a:lvl1pPr>
      <a:lvl2pPr marL="347663" indent="-173038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Char char="•"/>
        <a:defRPr sz="2400">
          <a:solidFill>
            <a:schemeClr val="tx1"/>
          </a:solidFill>
          <a:latin typeface="+mn-lt"/>
        </a:defRPr>
      </a:lvl2pPr>
      <a:lvl3pPr marL="547688" indent="-198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12776"/>
            <a:ext cx="8999984" cy="1584176"/>
          </a:xfrm>
        </p:spPr>
        <p:txBody>
          <a:bodyPr/>
          <a:lstStyle/>
          <a:p>
            <a:r>
              <a:rPr lang="en-ZA" sz="2400" dirty="0" smtClean="0"/>
              <a:t>Identification and composition of compounds and petroleum fractions of oils recovered from waste tyres</a:t>
            </a:r>
            <a:endParaRPr lang="en-ZA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3284984"/>
            <a:ext cx="3457575" cy="792162"/>
          </a:xfrm>
        </p:spPr>
        <p:txBody>
          <a:bodyPr/>
          <a:lstStyle/>
          <a:p>
            <a:r>
              <a:rPr lang="en-ZA" b="1" dirty="0" smtClean="0"/>
              <a:t>By: PC Tsipa</a:t>
            </a:r>
            <a:endParaRPr lang="en-ZA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127483" y="3477491"/>
            <a:ext cx="5872501" cy="2592288"/>
            <a:chOff x="4932040" y="5000756"/>
            <a:chExt cx="3922293" cy="1641611"/>
          </a:xfrm>
          <a:effectLst/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5026" y="5000756"/>
              <a:ext cx="3636320" cy="7824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4925" cap="sq">
              <a:solidFill>
                <a:srgbClr val="FFFFFF"/>
              </a:solidFill>
              <a:miter lim="800000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2040" y="5783184"/>
              <a:ext cx="3922293" cy="8591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4925" cap="sq">
              <a:solidFill>
                <a:srgbClr val="FFFFFF"/>
              </a:solidFill>
              <a:miter lim="800000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clear">
              <a:bevelT w="260350" h="50800" prst="softRound"/>
              <a:bevelB prst="softRound"/>
            </a:sp3d>
          </p:spPr>
        </p:pic>
      </p:grpSp>
      <p:sp>
        <p:nvSpPr>
          <p:cNvPr id="9" name="Rectangle 8"/>
          <p:cNvSpPr/>
          <p:nvPr/>
        </p:nvSpPr>
        <p:spPr>
          <a:xfrm>
            <a:off x="398849" y="5594632"/>
            <a:ext cx="8202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000" dirty="0" smtClean="0">
                <a:ln w="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Supervisor: Dr PS Hlangothi</a:t>
            </a:r>
          </a:p>
          <a:p>
            <a:pPr algn="ctr"/>
            <a:r>
              <a:rPr lang="en-ZA" sz="2000" dirty="0" smtClean="0">
                <a:ln w="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Co-supervisors: Prof B Zeelie, Dr N Mama &amp; Dr M Phiri</a:t>
            </a:r>
          </a:p>
        </p:txBody>
      </p:sp>
    </p:spTree>
    <p:extLst>
      <p:ext uri="{BB962C8B-B14F-4D97-AF65-F5344CB8AC3E}">
        <p14:creationId xmlns:p14="http://schemas.microsoft.com/office/powerpoint/2010/main" val="15656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274" y="332656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Overview: Solid product (Char)</a:t>
            </a:r>
            <a:endParaRPr lang="en-ZA" sz="32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750899"/>
              </p:ext>
            </p:extLst>
          </p:nvPr>
        </p:nvGraphicFramePr>
        <p:xfrm>
          <a:off x="0" y="1604610"/>
          <a:ext cx="9036496" cy="5241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Graph" r:id="rId3" imgW="4276800" imgH="3022200" progId="Origin50.Graph">
                  <p:embed/>
                </p:oleObj>
              </mc:Choice>
              <mc:Fallback>
                <p:oleObj name="Graph" r:id="rId3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604610"/>
                        <a:ext cx="9036496" cy="5241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141277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/>
              <a:t>TGA analysis comparing Carbon black, rubber crumb with extraction residual</a:t>
            </a:r>
            <a:endParaRPr lang="en-ZA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41918" y="6446570"/>
            <a:ext cx="53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9270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057" t="41141" r="19561" b="15547"/>
          <a:stretch/>
        </p:blipFill>
        <p:spPr>
          <a:xfrm>
            <a:off x="4860032" y="1142318"/>
            <a:ext cx="3767689" cy="4199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612" t="40156" r="19560" b="16532"/>
          <a:stretch/>
        </p:blipFill>
        <p:spPr>
          <a:xfrm>
            <a:off x="467544" y="1142318"/>
            <a:ext cx="4248472" cy="4248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Overview: Gas product 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9210" y="6309320"/>
            <a:ext cx="46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351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340768"/>
            <a:ext cx="6085584" cy="456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404664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Overview: Liquid products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6256285"/>
            <a:ext cx="53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12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330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38258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Overview: Liquid products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8448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444758"/>
              </p:ext>
            </p:extLst>
          </p:nvPr>
        </p:nvGraphicFramePr>
        <p:xfrm>
          <a:off x="-180528" y="1844824"/>
          <a:ext cx="5242641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Graph" r:id="rId3" imgW="33413692" imgH="23612177" progId="Origin50.Graph">
                  <p:embed/>
                </p:oleObj>
              </mc:Choice>
              <mc:Fallback>
                <p:oleObj name="Graph" r:id="rId3" imgW="33413692" imgH="23612177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528" y="1844824"/>
                        <a:ext cx="5242641" cy="33843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39952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99331"/>
              </p:ext>
            </p:extLst>
          </p:nvPr>
        </p:nvGraphicFramePr>
        <p:xfrm>
          <a:off x="4139952" y="1628800"/>
          <a:ext cx="5303855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Graph" r:id="rId5" imgW="33413692" imgH="23612177" progId="Origin50.Graph">
                  <p:embed/>
                </p:oleObj>
              </mc:Choice>
              <mc:Fallback>
                <p:oleObj name="Graph" r:id="rId5" imgW="33413692" imgH="23612177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1628800"/>
                        <a:ext cx="5303855" cy="37444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3000" y="118281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/>
              <a:t>TGA &amp; DTG analysis comparing extracted oils from rubber crumb</a:t>
            </a:r>
            <a:endParaRPr lang="en-Z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41918" y="6309320"/>
            <a:ext cx="46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13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19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200" y="1412776"/>
            <a:ext cx="8775576" cy="165618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ZA" sz="2400" dirty="0" smtClean="0">
                <a:solidFill>
                  <a:schemeClr val="tx1"/>
                </a:solidFill>
              </a:rPr>
              <a:t>This technique was performed to Identify and Quantify the compounds present in the extracted oil</a:t>
            </a:r>
            <a:endParaRPr lang="en-ZA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36" y="3284984"/>
            <a:ext cx="2520280" cy="25543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39552" y="394569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b="1" kern="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+mj-ea"/>
                <a:cs typeface="+mj-cs"/>
              </a:rPr>
              <a:t>Part 1: </a:t>
            </a:r>
            <a:r>
              <a:rPr lang="en-ZA" sz="2800" b="1" kern="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+mj-ea"/>
                <a:cs typeface="+mj-cs"/>
              </a:rPr>
              <a:t>GC-MS</a:t>
            </a:r>
            <a:r>
              <a:rPr lang="en-ZA" sz="2400" b="1" kern="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+mj-ea"/>
                <a:cs typeface="+mj-cs"/>
              </a:rPr>
              <a:t> – composition of the oil</a:t>
            </a:r>
            <a:endParaRPr lang="en-ZA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6309320"/>
            <a:ext cx="67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14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134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Tyre derived oil composition GC-MS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473482"/>
            <a:ext cx="7776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/>
              <a:t>HP </a:t>
            </a:r>
            <a:r>
              <a:rPr lang="en-ZA" b="1" dirty="0"/>
              <a:t>5890 series II Hewlett packet GC-MS system (Agilent, Midland, Canada) coupled to Mass spectrometric detector (Agilent, Palo Alto, CA</a:t>
            </a:r>
            <a:r>
              <a:rPr lang="en-ZA" b="1" dirty="0" smtClean="0"/>
              <a:t>)</a:t>
            </a:r>
          </a:p>
          <a:p>
            <a:pPr algn="ctr"/>
            <a:r>
              <a:rPr lang="en-ZA" b="1" dirty="0" smtClean="0"/>
              <a:t>Oven:</a:t>
            </a:r>
          </a:p>
          <a:p>
            <a:pPr algn="ctr"/>
            <a:r>
              <a:rPr lang="en-ZA" dirty="0"/>
              <a:t>The inlet head pressure of 348 </a:t>
            </a:r>
            <a:r>
              <a:rPr lang="en-ZA" dirty="0" err="1"/>
              <a:t>kPa</a:t>
            </a:r>
            <a:r>
              <a:rPr lang="en-ZA" dirty="0"/>
              <a:t> was used under constant flow mode </a:t>
            </a:r>
            <a:r>
              <a:rPr lang="en-ZA" dirty="0">
                <a:solidFill>
                  <a:srgbClr val="C00000"/>
                </a:solidFill>
              </a:rPr>
              <a:t>(flow rate of 1.20 mL/min</a:t>
            </a:r>
            <a:r>
              <a:rPr lang="en-ZA" dirty="0"/>
              <a:t>, linear velocity of 27.9 cm/s</a:t>
            </a:r>
            <a:r>
              <a:rPr lang="en-ZA" dirty="0" smtClean="0"/>
              <a:t>)</a:t>
            </a:r>
          </a:p>
          <a:p>
            <a:pPr algn="ctr"/>
            <a:r>
              <a:rPr lang="en-ZA" b="1" dirty="0" smtClean="0"/>
              <a:t>Injection program:</a:t>
            </a:r>
          </a:p>
          <a:p>
            <a:pPr algn="ctr"/>
            <a:r>
              <a:rPr lang="en-ZA" dirty="0"/>
              <a:t>1ul volume of the clean extract was then injected at into the split/</a:t>
            </a:r>
            <a:r>
              <a:rPr lang="en-ZA" dirty="0" err="1"/>
              <a:t>splitless</a:t>
            </a:r>
            <a:r>
              <a:rPr lang="en-ZA" dirty="0"/>
              <a:t> injector operated at 300 ˚C using split </a:t>
            </a:r>
            <a:r>
              <a:rPr lang="en-ZA" dirty="0" smtClean="0"/>
              <a:t>1:20</a:t>
            </a:r>
          </a:p>
          <a:p>
            <a:pPr algn="ctr"/>
            <a:r>
              <a:rPr lang="en-ZA" b="1" dirty="0" smtClean="0"/>
              <a:t>Column:</a:t>
            </a:r>
          </a:p>
          <a:p>
            <a:pPr algn="ctr"/>
            <a:r>
              <a:rPr lang="en-ZA" dirty="0"/>
              <a:t>An </a:t>
            </a:r>
            <a:r>
              <a:rPr lang="en-ZA" dirty="0" err="1"/>
              <a:t>apolar</a:t>
            </a:r>
            <a:r>
              <a:rPr lang="en-ZA" dirty="0"/>
              <a:t> capillary column with dimensions: </a:t>
            </a:r>
            <a:r>
              <a:rPr lang="en-ZA" dirty="0">
                <a:solidFill>
                  <a:srgbClr val="C00000"/>
                </a:solidFill>
              </a:rPr>
              <a:t>60 m × 0.18 mm </a:t>
            </a:r>
            <a:r>
              <a:rPr lang="en-ZA" dirty="0" err="1">
                <a:solidFill>
                  <a:srgbClr val="C00000"/>
                </a:solidFill>
              </a:rPr>
              <a:t>i.d.</a:t>
            </a:r>
            <a:r>
              <a:rPr lang="en-ZA" dirty="0">
                <a:solidFill>
                  <a:srgbClr val="C00000"/>
                </a:solidFill>
              </a:rPr>
              <a:t> × 0.10 µm </a:t>
            </a:r>
            <a:r>
              <a:rPr lang="en-ZA" dirty="0" err="1">
                <a:solidFill>
                  <a:srgbClr val="C00000"/>
                </a:solidFill>
              </a:rPr>
              <a:t>d</a:t>
            </a:r>
            <a:r>
              <a:rPr lang="en-ZA" baseline="-25000" dirty="0" err="1">
                <a:solidFill>
                  <a:srgbClr val="C00000"/>
                </a:solidFill>
              </a:rPr>
              <a:t>f</a:t>
            </a:r>
            <a:r>
              <a:rPr lang="en-ZA" baseline="-25000" dirty="0">
                <a:solidFill>
                  <a:srgbClr val="C00000"/>
                </a:solidFill>
              </a:rPr>
              <a:t> </a:t>
            </a:r>
            <a:r>
              <a:rPr lang="en-ZA" dirty="0">
                <a:solidFill>
                  <a:srgbClr val="C00000"/>
                </a:solidFill>
              </a:rPr>
              <a:t>Rxi-5 </a:t>
            </a:r>
            <a:r>
              <a:rPr lang="en-ZA" dirty="0" err="1">
                <a:solidFill>
                  <a:srgbClr val="C00000"/>
                </a:solidFill>
              </a:rPr>
              <a:t>Sil</a:t>
            </a:r>
            <a:r>
              <a:rPr lang="en-ZA" dirty="0">
                <a:solidFill>
                  <a:srgbClr val="C00000"/>
                </a:solidFill>
              </a:rPr>
              <a:t>-MS (</a:t>
            </a:r>
            <a:r>
              <a:rPr lang="en-ZA" dirty="0" err="1">
                <a:solidFill>
                  <a:srgbClr val="C00000"/>
                </a:solidFill>
              </a:rPr>
              <a:t>Restek</a:t>
            </a:r>
            <a:r>
              <a:rPr lang="en-ZA" dirty="0">
                <a:solidFill>
                  <a:srgbClr val="C00000"/>
                </a:solidFill>
              </a:rPr>
              <a:t>, </a:t>
            </a:r>
            <a:r>
              <a:rPr lang="en-ZA" dirty="0" err="1">
                <a:solidFill>
                  <a:srgbClr val="C00000"/>
                </a:solidFill>
              </a:rPr>
              <a:t>Pann</a:t>
            </a:r>
            <a:r>
              <a:rPr lang="en-ZA" dirty="0">
                <a:solidFill>
                  <a:srgbClr val="C00000"/>
                </a:solidFill>
              </a:rPr>
              <a:t> Eagle </a:t>
            </a:r>
            <a:r>
              <a:rPr lang="en-ZA" dirty="0" err="1">
                <a:solidFill>
                  <a:srgbClr val="C00000"/>
                </a:solidFill>
              </a:rPr>
              <a:t>Park,CA,USA</a:t>
            </a:r>
            <a:r>
              <a:rPr lang="en-ZA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en-ZA" b="1" dirty="0" smtClean="0"/>
              <a:t>MS:</a:t>
            </a:r>
          </a:p>
          <a:p>
            <a:pPr algn="ctr"/>
            <a:r>
              <a:rPr lang="en-ZA" dirty="0"/>
              <a:t>The transfer line to the MS was kept at 280 ˚C and the MS was operated in full scan mode from </a:t>
            </a:r>
            <a:r>
              <a:rPr lang="en-ZA" b="1" dirty="0">
                <a:solidFill>
                  <a:srgbClr val="C00000"/>
                </a:solidFill>
              </a:rPr>
              <a:t>35 to 500 </a:t>
            </a:r>
            <a:r>
              <a:rPr lang="en-ZA" b="1" i="1" dirty="0">
                <a:solidFill>
                  <a:srgbClr val="C00000"/>
                </a:solidFill>
              </a:rPr>
              <a:t>m/z</a:t>
            </a:r>
            <a:r>
              <a:rPr lang="en-ZA" dirty="0">
                <a:solidFill>
                  <a:srgbClr val="C00000"/>
                </a:solidFill>
              </a:rPr>
              <a:t> </a:t>
            </a:r>
            <a:r>
              <a:rPr lang="en-ZA" dirty="0"/>
              <a:t>at a scan rate of 3.15 scans/sec with standard electron ionisation energy of 70 eV. The electron multiplier (EM) voltage was 1 188 V.</a:t>
            </a:r>
          </a:p>
          <a:p>
            <a:pPr algn="ctr"/>
            <a:endParaRPr lang="en-ZA" b="1" dirty="0" smtClean="0"/>
          </a:p>
          <a:p>
            <a:pPr algn="ctr"/>
            <a:endParaRPr lang="en-Z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25"/>
            <a:ext cx="899592" cy="914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7922" y="6368957"/>
            <a:ext cx="53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15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656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69" y="1340768"/>
            <a:ext cx="8999103" cy="4567065"/>
            <a:chOff x="107504" y="1700807"/>
            <a:chExt cx="8999103" cy="456706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700807"/>
              <a:ext cx="8928992" cy="4567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163"/>
            <p:cNvSpPr>
              <a:spLocks noChangeArrowheads="1"/>
            </p:cNvSpPr>
            <p:nvPr/>
          </p:nvSpPr>
          <p:spPr bwMode="auto">
            <a:xfrm>
              <a:off x="7040336" y="1901205"/>
              <a:ext cx="20662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MS Sans Serif"/>
                </a:rPr>
                <a:t>TIC:</a:t>
              </a: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MS Sans Serif"/>
                </a:rPr>
                <a:t> extracted proc. oil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" name="Rectangle 165"/>
            <p:cNvSpPr>
              <a:spLocks noChangeArrowheads="1"/>
            </p:cNvSpPr>
            <p:nvPr/>
          </p:nvSpPr>
          <p:spPr bwMode="auto">
            <a:xfrm>
              <a:off x="7040336" y="2115398"/>
              <a:ext cx="1557606" cy="246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7F00"/>
                  </a:solidFill>
                  <a:effectLst/>
                  <a:latin typeface="MS Sans Serif"/>
                </a:rPr>
                <a:t>TIC: </a:t>
              </a:r>
              <a:r>
                <a:rPr lang="en-US" sz="1600" dirty="0" smtClean="0">
                  <a:solidFill>
                    <a:srgbClr val="007F00"/>
                  </a:solidFill>
                  <a:latin typeface="MS Sans Serif"/>
                </a:rPr>
                <a:t>Paraffinic oil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Rectangle 167"/>
            <p:cNvSpPr>
              <a:spLocks noChangeArrowheads="1"/>
            </p:cNvSpPr>
            <p:nvPr/>
          </p:nvSpPr>
          <p:spPr bwMode="auto">
            <a:xfrm>
              <a:off x="7040336" y="2309112"/>
              <a:ext cx="1741896" cy="246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7F7F"/>
                  </a:solidFill>
                  <a:effectLst/>
                  <a:latin typeface="MS Sans Serif"/>
                </a:rPr>
                <a:t>TIC: </a:t>
              </a:r>
              <a:r>
                <a:rPr lang="en-US" sz="1600" dirty="0" smtClean="0">
                  <a:solidFill>
                    <a:srgbClr val="007F7F"/>
                  </a:solidFill>
                  <a:latin typeface="MS Sans Serif"/>
                </a:rPr>
                <a:t>Naphthenic oil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Rectangle 171"/>
            <p:cNvSpPr>
              <a:spLocks noChangeArrowheads="1"/>
            </p:cNvSpPr>
            <p:nvPr/>
          </p:nvSpPr>
          <p:spPr bwMode="auto">
            <a:xfrm>
              <a:off x="7040336" y="2555202"/>
              <a:ext cx="163705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7F007F"/>
                  </a:solidFill>
                  <a:effectLst/>
                  <a:latin typeface="MS Sans Serif"/>
                </a:rPr>
                <a:t>TIC</a:t>
              </a: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7F007F"/>
                  </a:solidFill>
                  <a:effectLst/>
                  <a:latin typeface="MS Sans Serif"/>
                </a:rPr>
                <a:t>: </a:t>
              </a:r>
              <a:r>
                <a:rPr lang="en-US" sz="1600" b="1" dirty="0" smtClean="0">
                  <a:solidFill>
                    <a:srgbClr val="7F007F"/>
                  </a:solidFill>
                  <a:latin typeface="MS Sans Serif"/>
                </a:rPr>
                <a:t>Aromatic oil</a:t>
              </a: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1890" y="40466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Composition of the oils: GC-MS</a:t>
            </a:r>
            <a:endParaRPr lang="en-ZA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1825"/>
            <a:ext cx="899592" cy="9142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0171" y="6368957"/>
            <a:ext cx="67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16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13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/>
          <p:cNvGrpSpPr/>
          <p:nvPr/>
        </p:nvGrpSpPr>
        <p:grpSpPr>
          <a:xfrm>
            <a:off x="-8967" y="980728"/>
            <a:ext cx="8486322" cy="5466434"/>
            <a:chOff x="-667167" y="1196752"/>
            <a:chExt cx="9811167" cy="5466434"/>
          </a:xfrm>
        </p:grpSpPr>
        <p:grpSp>
          <p:nvGrpSpPr>
            <p:cNvPr id="184" name="Group 183"/>
            <p:cNvGrpSpPr/>
            <p:nvPr/>
          </p:nvGrpSpPr>
          <p:grpSpPr>
            <a:xfrm>
              <a:off x="-667167" y="1196752"/>
              <a:ext cx="9811167" cy="5466434"/>
              <a:chOff x="-152400" y="481358"/>
              <a:chExt cx="8496536" cy="5538442"/>
            </a:xfrm>
          </p:grpSpPr>
          <p:sp>
            <p:nvSpPr>
              <p:cNvPr id="187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-152400" y="533400"/>
                <a:ext cx="8496536" cy="548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6"/>
              <p:cNvSpPr>
                <a:spLocks noChangeShapeType="1"/>
              </p:cNvSpPr>
              <p:nvPr/>
            </p:nvSpPr>
            <p:spPr bwMode="auto">
              <a:xfrm>
                <a:off x="1072996" y="5505450"/>
                <a:ext cx="70825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7"/>
              <p:cNvSpPr>
                <a:spLocks noChangeShapeType="1"/>
              </p:cNvSpPr>
              <p:nvPr/>
            </p:nvSpPr>
            <p:spPr bwMode="auto">
              <a:xfrm flipV="1">
                <a:off x="1145969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8"/>
              <p:cNvSpPr>
                <a:spLocks noChangeShapeType="1"/>
              </p:cNvSpPr>
              <p:nvPr/>
            </p:nvSpPr>
            <p:spPr bwMode="auto">
              <a:xfrm flipV="1">
                <a:off x="1251986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Line 9"/>
              <p:cNvSpPr>
                <a:spLocks noChangeShapeType="1"/>
              </p:cNvSpPr>
              <p:nvPr/>
            </p:nvSpPr>
            <p:spPr bwMode="auto">
              <a:xfrm flipV="1">
                <a:off x="1356627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10"/>
              <p:cNvSpPr>
                <a:spLocks noChangeShapeType="1"/>
              </p:cNvSpPr>
              <p:nvPr/>
            </p:nvSpPr>
            <p:spPr bwMode="auto">
              <a:xfrm flipV="1">
                <a:off x="1461267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Line 11"/>
              <p:cNvSpPr>
                <a:spLocks noChangeShapeType="1"/>
              </p:cNvSpPr>
              <p:nvPr/>
            </p:nvSpPr>
            <p:spPr bwMode="auto">
              <a:xfrm flipV="1">
                <a:off x="156728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Line 12"/>
              <p:cNvSpPr>
                <a:spLocks noChangeShapeType="1"/>
              </p:cNvSpPr>
              <p:nvPr/>
            </p:nvSpPr>
            <p:spPr bwMode="auto">
              <a:xfrm flipV="1">
                <a:off x="167192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13"/>
              <p:cNvSpPr>
                <a:spLocks noChangeShapeType="1"/>
              </p:cNvSpPr>
              <p:nvPr/>
            </p:nvSpPr>
            <p:spPr bwMode="auto">
              <a:xfrm flipV="1">
                <a:off x="1776566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14"/>
              <p:cNvSpPr>
                <a:spLocks noChangeShapeType="1"/>
              </p:cNvSpPr>
              <p:nvPr/>
            </p:nvSpPr>
            <p:spPr bwMode="auto">
              <a:xfrm flipV="1">
                <a:off x="1882583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Line 15"/>
              <p:cNvSpPr>
                <a:spLocks noChangeShapeType="1"/>
              </p:cNvSpPr>
              <p:nvPr/>
            </p:nvSpPr>
            <p:spPr bwMode="auto">
              <a:xfrm flipV="1">
                <a:off x="1987224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16"/>
              <p:cNvSpPr>
                <a:spLocks noChangeShapeType="1"/>
              </p:cNvSpPr>
              <p:nvPr/>
            </p:nvSpPr>
            <p:spPr bwMode="auto">
              <a:xfrm flipV="1">
                <a:off x="2093241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17"/>
              <p:cNvSpPr>
                <a:spLocks noChangeShapeType="1"/>
              </p:cNvSpPr>
              <p:nvPr/>
            </p:nvSpPr>
            <p:spPr bwMode="auto">
              <a:xfrm flipV="1">
                <a:off x="2197881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18"/>
              <p:cNvSpPr>
                <a:spLocks noChangeShapeType="1"/>
              </p:cNvSpPr>
              <p:nvPr/>
            </p:nvSpPr>
            <p:spPr bwMode="auto">
              <a:xfrm flipV="1">
                <a:off x="2302522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19"/>
              <p:cNvSpPr>
                <a:spLocks noChangeShapeType="1"/>
              </p:cNvSpPr>
              <p:nvPr/>
            </p:nvSpPr>
            <p:spPr bwMode="auto">
              <a:xfrm flipV="1">
                <a:off x="2408539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20"/>
              <p:cNvSpPr>
                <a:spLocks noChangeShapeType="1"/>
              </p:cNvSpPr>
              <p:nvPr/>
            </p:nvSpPr>
            <p:spPr bwMode="auto">
              <a:xfrm flipV="1">
                <a:off x="2513180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21"/>
              <p:cNvSpPr>
                <a:spLocks noChangeShapeType="1"/>
              </p:cNvSpPr>
              <p:nvPr/>
            </p:nvSpPr>
            <p:spPr bwMode="auto">
              <a:xfrm flipV="1">
                <a:off x="2617820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22"/>
              <p:cNvSpPr>
                <a:spLocks noChangeShapeType="1"/>
              </p:cNvSpPr>
              <p:nvPr/>
            </p:nvSpPr>
            <p:spPr bwMode="auto">
              <a:xfrm flipV="1">
                <a:off x="2723838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Line 23"/>
              <p:cNvSpPr>
                <a:spLocks noChangeShapeType="1"/>
              </p:cNvSpPr>
              <p:nvPr/>
            </p:nvSpPr>
            <p:spPr bwMode="auto">
              <a:xfrm flipV="1">
                <a:off x="2828478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24"/>
              <p:cNvSpPr>
                <a:spLocks noChangeShapeType="1"/>
              </p:cNvSpPr>
              <p:nvPr/>
            </p:nvSpPr>
            <p:spPr bwMode="auto">
              <a:xfrm flipV="1">
                <a:off x="2934496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Line 25"/>
              <p:cNvSpPr>
                <a:spLocks noChangeShapeType="1"/>
              </p:cNvSpPr>
              <p:nvPr/>
            </p:nvSpPr>
            <p:spPr bwMode="auto">
              <a:xfrm flipV="1">
                <a:off x="3039136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Line 26"/>
              <p:cNvSpPr>
                <a:spLocks noChangeShapeType="1"/>
              </p:cNvSpPr>
              <p:nvPr/>
            </p:nvSpPr>
            <p:spPr bwMode="auto">
              <a:xfrm flipV="1">
                <a:off x="3143777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Line 27"/>
              <p:cNvSpPr>
                <a:spLocks noChangeShapeType="1"/>
              </p:cNvSpPr>
              <p:nvPr/>
            </p:nvSpPr>
            <p:spPr bwMode="auto">
              <a:xfrm flipV="1">
                <a:off x="3249794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28"/>
              <p:cNvSpPr>
                <a:spLocks noChangeShapeType="1"/>
              </p:cNvSpPr>
              <p:nvPr/>
            </p:nvSpPr>
            <p:spPr bwMode="auto">
              <a:xfrm flipV="1">
                <a:off x="335443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Line 29"/>
              <p:cNvSpPr>
                <a:spLocks noChangeShapeType="1"/>
              </p:cNvSpPr>
              <p:nvPr/>
            </p:nvSpPr>
            <p:spPr bwMode="auto">
              <a:xfrm flipV="1">
                <a:off x="345907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30"/>
              <p:cNvSpPr>
                <a:spLocks noChangeShapeType="1"/>
              </p:cNvSpPr>
              <p:nvPr/>
            </p:nvSpPr>
            <p:spPr bwMode="auto">
              <a:xfrm flipV="1">
                <a:off x="3565093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Line 31"/>
              <p:cNvSpPr>
                <a:spLocks noChangeShapeType="1"/>
              </p:cNvSpPr>
              <p:nvPr/>
            </p:nvSpPr>
            <p:spPr bwMode="auto">
              <a:xfrm flipV="1">
                <a:off x="3669733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32"/>
              <p:cNvSpPr>
                <a:spLocks noChangeShapeType="1"/>
              </p:cNvSpPr>
              <p:nvPr/>
            </p:nvSpPr>
            <p:spPr bwMode="auto">
              <a:xfrm flipV="1">
                <a:off x="3775751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Line 33"/>
              <p:cNvSpPr>
                <a:spLocks noChangeShapeType="1"/>
              </p:cNvSpPr>
              <p:nvPr/>
            </p:nvSpPr>
            <p:spPr bwMode="auto">
              <a:xfrm flipV="1">
                <a:off x="3880391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Line 34"/>
              <p:cNvSpPr>
                <a:spLocks noChangeShapeType="1"/>
              </p:cNvSpPr>
              <p:nvPr/>
            </p:nvSpPr>
            <p:spPr bwMode="auto">
              <a:xfrm flipV="1">
                <a:off x="3985032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Line 35"/>
              <p:cNvSpPr>
                <a:spLocks noChangeShapeType="1"/>
              </p:cNvSpPr>
              <p:nvPr/>
            </p:nvSpPr>
            <p:spPr bwMode="auto">
              <a:xfrm flipV="1">
                <a:off x="4091049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36"/>
              <p:cNvSpPr>
                <a:spLocks noChangeShapeType="1"/>
              </p:cNvSpPr>
              <p:nvPr/>
            </p:nvSpPr>
            <p:spPr bwMode="auto">
              <a:xfrm flipV="1">
                <a:off x="4195690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Line 37"/>
              <p:cNvSpPr>
                <a:spLocks noChangeShapeType="1"/>
              </p:cNvSpPr>
              <p:nvPr/>
            </p:nvSpPr>
            <p:spPr bwMode="auto">
              <a:xfrm flipV="1">
                <a:off x="4300330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38"/>
              <p:cNvSpPr>
                <a:spLocks noChangeShapeType="1"/>
              </p:cNvSpPr>
              <p:nvPr/>
            </p:nvSpPr>
            <p:spPr bwMode="auto">
              <a:xfrm flipV="1">
                <a:off x="4406347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Line 39"/>
              <p:cNvSpPr>
                <a:spLocks noChangeShapeType="1"/>
              </p:cNvSpPr>
              <p:nvPr/>
            </p:nvSpPr>
            <p:spPr bwMode="auto">
              <a:xfrm flipV="1">
                <a:off x="4510988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 flipV="1">
                <a:off x="461700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 flipV="1">
                <a:off x="4721646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4826286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V="1">
                <a:off x="4932304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 flipV="1">
                <a:off x="5036944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 flipV="1">
                <a:off x="514158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 flipV="1">
                <a:off x="5247602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 flipV="1">
                <a:off x="5352243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48"/>
              <p:cNvSpPr>
                <a:spLocks noChangeShapeType="1"/>
              </p:cNvSpPr>
              <p:nvPr/>
            </p:nvSpPr>
            <p:spPr bwMode="auto">
              <a:xfrm flipV="1">
                <a:off x="5458260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5562901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 flipV="1">
                <a:off x="5668918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 flipV="1">
                <a:off x="5773559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 flipV="1">
                <a:off x="5878199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 flipV="1">
                <a:off x="5982840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6088857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 flipV="1">
                <a:off x="6193498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V="1">
                <a:off x="629951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Line 57"/>
              <p:cNvSpPr>
                <a:spLocks noChangeShapeType="1"/>
              </p:cNvSpPr>
              <p:nvPr/>
            </p:nvSpPr>
            <p:spPr bwMode="auto">
              <a:xfrm flipV="1">
                <a:off x="6404156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58"/>
              <p:cNvSpPr>
                <a:spLocks noChangeShapeType="1"/>
              </p:cNvSpPr>
              <p:nvPr/>
            </p:nvSpPr>
            <p:spPr bwMode="auto">
              <a:xfrm flipV="1">
                <a:off x="6510173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59"/>
              <p:cNvSpPr>
                <a:spLocks noChangeShapeType="1"/>
              </p:cNvSpPr>
              <p:nvPr/>
            </p:nvSpPr>
            <p:spPr bwMode="auto">
              <a:xfrm flipV="1">
                <a:off x="6614813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60"/>
              <p:cNvSpPr>
                <a:spLocks noChangeShapeType="1"/>
              </p:cNvSpPr>
              <p:nvPr/>
            </p:nvSpPr>
            <p:spPr bwMode="auto">
              <a:xfrm flipV="1">
                <a:off x="6719454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61"/>
              <p:cNvSpPr>
                <a:spLocks noChangeShapeType="1"/>
              </p:cNvSpPr>
              <p:nvPr/>
            </p:nvSpPr>
            <p:spPr bwMode="auto">
              <a:xfrm flipV="1">
                <a:off x="682409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62"/>
              <p:cNvSpPr>
                <a:spLocks noChangeShapeType="1"/>
              </p:cNvSpPr>
              <p:nvPr/>
            </p:nvSpPr>
            <p:spPr bwMode="auto">
              <a:xfrm flipV="1">
                <a:off x="6930112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63"/>
              <p:cNvSpPr>
                <a:spLocks noChangeShapeType="1"/>
              </p:cNvSpPr>
              <p:nvPr/>
            </p:nvSpPr>
            <p:spPr bwMode="auto">
              <a:xfrm flipV="1">
                <a:off x="7034752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Line 64"/>
              <p:cNvSpPr>
                <a:spLocks noChangeShapeType="1"/>
              </p:cNvSpPr>
              <p:nvPr/>
            </p:nvSpPr>
            <p:spPr bwMode="auto">
              <a:xfrm flipV="1">
                <a:off x="7140770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65"/>
              <p:cNvSpPr>
                <a:spLocks noChangeShapeType="1"/>
              </p:cNvSpPr>
              <p:nvPr/>
            </p:nvSpPr>
            <p:spPr bwMode="auto">
              <a:xfrm flipV="1">
                <a:off x="7245410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Line 66"/>
              <p:cNvSpPr>
                <a:spLocks noChangeShapeType="1"/>
              </p:cNvSpPr>
              <p:nvPr/>
            </p:nvSpPr>
            <p:spPr bwMode="auto">
              <a:xfrm flipV="1">
                <a:off x="7351428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67"/>
              <p:cNvSpPr>
                <a:spLocks noChangeShapeType="1"/>
              </p:cNvSpPr>
              <p:nvPr/>
            </p:nvSpPr>
            <p:spPr bwMode="auto">
              <a:xfrm flipV="1">
                <a:off x="7456068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68"/>
              <p:cNvSpPr>
                <a:spLocks noChangeShapeType="1"/>
              </p:cNvSpPr>
              <p:nvPr/>
            </p:nvSpPr>
            <p:spPr bwMode="auto">
              <a:xfrm flipV="1">
                <a:off x="7560709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69"/>
              <p:cNvSpPr>
                <a:spLocks noChangeShapeType="1"/>
              </p:cNvSpPr>
              <p:nvPr/>
            </p:nvSpPr>
            <p:spPr bwMode="auto">
              <a:xfrm flipV="1">
                <a:off x="7666726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Line 70"/>
              <p:cNvSpPr>
                <a:spLocks noChangeShapeType="1"/>
              </p:cNvSpPr>
              <p:nvPr/>
            </p:nvSpPr>
            <p:spPr bwMode="auto">
              <a:xfrm flipV="1">
                <a:off x="7771367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Line 71"/>
              <p:cNvSpPr>
                <a:spLocks noChangeShapeType="1"/>
              </p:cNvSpPr>
              <p:nvPr/>
            </p:nvSpPr>
            <p:spPr bwMode="auto">
              <a:xfrm flipV="1">
                <a:off x="7876007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72"/>
              <p:cNvSpPr>
                <a:spLocks noChangeShapeType="1"/>
              </p:cNvSpPr>
              <p:nvPr/>
            </p:nvSpPr>
            <p:spPr bwMode="auto">
              <a:xfrm flipV="1">
                <a:off x="798202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73"/>
              <p:cNvSpPr>
                <a:spLocks noChangeShapeType="1"/>
              </p:cNvSpPr>
              <p:nvPr/>
            </p:nvSpPr>
            <p:spPr bwMode="auto">
              <a:xfrm flipV="1">
                <a:off x="8086665" y="5505450"/>
                <a:ext cx="0" cy="419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Rectangle 74"/>
              <p:cNvSpPr>
                <a:spLocks noChangeArrowheads="1"/>
              </p:cNvSpPr>
              <p:nvPr/>
            </p:nvSpPr>
            <p:spPr bwMode="auto">
              <a:xfrm>
                <a:off x="892628" y="5591175"/>
                <a:ext cx="50668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6.00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57" name="Rectangle 75"/>
              <p:cNvSpPr>
                <a:spLocks noChangeArrowheads="1"/>
              </p:cNvSpPr>
              <p:nvPr/>
            </p:nvSpPr>
            <p:spPr bwMode="auto">
              <a:xfrm>
                <a:off x="1418585" y="5591175"/>
                <a:ext cx="50668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8.00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58" name="Rectangle 76"/>
              <p:cNvSpPr>
                <a:spLocks noChangeArrowheads="1"/>
              </p:cNvSpPr>
              <p:nvPr/>
            </p:nvSpPr>
            <p:spPr bwMode="auto">
              <a:xfrm>
                <a:off x="1885337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10.00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59" name="Rectangle 77"/>
              <p:cNvSpPr>
                <a:spLocks noChangeArrowheads="1"/>
              </p:cNvSpPr>
              <p:nvPr/>
            </p:nvSpPr>
            <p:spPr bwMode="auto">
              <a:xfrm>
                <a:off x="2411293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12.00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0" name="Rectangle 78"/>
              <p:cNvSpPr>
                <a:spLocks noChangeArrowheads="1"/>
              </p:cNvSpPr>
              <p:nvPr/>
            </p:nvSpPr>
            <p:spPr bwMode="auto">
              <a:xfrm>
                <a:off x="2937249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14.00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1" name="Rectangle 79"/>
              <p:cNvSpPr>
                <a:spLocks noChangeArrowheads="1"/>
              </p:cNvSpPr>
              <p:nvPr/>
            </p:nvSpPr>
            <p:spPr bwMode="auto">
              <a:xfrm>
                <a:off x="3463206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16.00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2" name="Rectangle 80"/>
              <p:cNvSpPr>
                <a:spLocks noChangeArrowheads="1"/>
              </p:cNvSpPr>
              <p:nvPr/>
            </p:nvSpPr>
            <p:spPr bwMode="auto">
              <a:xfrm>
                <a:off x="3987785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18.00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3" name="Rectangle 81"/>
              <p:cNvSpPr>
                <a:spLocks noChangeArrowheads="1"/>
              </p:cNvSpPr>
              <p:nvPr/>
            </p:nvSpPr>
            <p:spPr bwMode="auto">
              <a:xfrm>
                <a:off x="4513742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20.00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4" name="Rectangle 82"/>
              <p:cNvSpPr>
                <a:spLocks noChangeArrowheads="1"/>
              </p:cNvSpPr>
              <p:nvPr/>
            </p:nvSpPr>
            <p:spPr bwMode="auto">
              <a:xfrm>
                <a:off x="5039698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22.00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5" name="Rectangle 83"/>
              <p:cNvSpPr>
                <a:spLocks noChangeArrowheads="1"/>
              </p:cNvSpPr>
              <p:nvPr/>
            </p:nvSpPr>
            <p:spPr bwMode="auto">
              <a:xfrm>
                <a:off x="5565654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24.00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6" name="Rectangle 84"/>
              <p:cNvSpPr>
                <a:spLocks noChangeArrowheads="1"/>
              </p:cNvSpPr>
              <p:nvPr/>
            </p:nvSpPr>
            <p:spPr bwMode="auto">
              <a:xfrm>
                <a:off x="6091611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26.00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7" name="Rectangle 85"/>
              <p:cNvSpPr>
                <a:spLocks noChangeArrowheads="1"/>
              </p:cNvSpPr>
              <p:nvPr/>
            </p:nvSpPr>
            <p:spPr bwMode="auto">
              <a:xfrm>
                <a:off x="6617567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28.00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8" name="Rectangle 86"/>
              <p:cNvSpPr>
                <a:spLocks noChangeArrowheads="1"/>
              </p:cNvSpPr>
              <p:nvPr/>
            </p:nvSpPr>
            <p:spPr bwMode="auto">
              <a:xfrm>
                <a:off x="7143524" y="5591175"/>
                <a:ext cx="625090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30.00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69" name="Line 87"/>
              <p:cNvSpPr>
                <a:spLocks noChangeShapeType="1"/>
              </p:cNvSpPr>
              <p:nvPr/>
            </p:nvSpPr>
            <p:spPr bwMode="auto">
              <a:xfrm flipV="1">
                <a:off x="1145969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88"/>
              <p:cNvSpPr>
                <a:spLocks noChangeShapeType="1"/>
              </p:cNvSpPr>
              <p:nvPr/>
            </p:nvSpPr>
            <p:spPr bwMode="auto">
              <a:xfrm flipV="1">
                <a:off x="1671925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Line 89"/>
              <p:cNvSpPr>
                <a:spLocks noChangeShapeType="1"/>
              </p:cNvSpPr>
              <p:nvPr/>
            </p:nvSpPr>
            <p:spPr bwMode="auto">
              <a:xfrm flipV="1">
                <a:off x="2197881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Line 90"/>
              <p:cNvSpPr>
                <a:spLocks noChangeShapeType="1"/>
              </p:cNvSpPr>
              <p:nvPr/>
            </p:nvSpPr>
            <p:spPr bwMode="auto">
              <a:xfrm flipV="1">
                <a:off x="2723838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Line 91"/>
              <p:cNvSpPr>
                <a:spLocks noChangeShapeType="1"/>
              </p:cNvSpPr>
              <p:nvPr/>
            </p:nvSpPr>
            <p:spPr bwMode="auto">
              <a:xfrm flipV="1">
                <a:off x="3249794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92"/>
              <p:cNvSpPr>
                <a:spLocks noChangeShapeType="1"/>
              </p:cNvSpPr>
              <p:nvPr/>
            </p:nvSpPr>
            <p:spPr bwMode="auto">
              <a:xfrm flipV="1">
                <a:off x="3775751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Line 93"/>
              <p:cNvSpPr>
                <a:spLocks noChangeShapeType="1"/>
              </p:cNvSpPr>
              <p:nvPr/>
            </p:nvSpPr>
            <p:spPr bwMode="auto">
              <a:xfrm flipV="1">
                <a:off x="4300330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94"/>
              <p:cNvSpPr>
                <a:spLocks noChangeShapeType="1"/>
              </p:cNvSpPr>
              <p:nvPr/>
            </p:nvSpPr>
            <p:spPr bwMode="auto">
              <a:xfrm flipV="1">
                <a:off x="4826286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95"/>
              <p:cNvSpPr>
                <a:spLocks noChangeShapeType="1"/>
              </p:cNvSpPr>
              <p:nvPr/>
            </p:nvSpPr>
            <p:spPr bwMode="auto">
              <a:xfrm flipV="1">
                <a:off x="5352243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96"/>
              <p:cNvSpPr>
                <a:spLocks noChangeShapeType="1"/>
              </p:cNvSpPr>
              <p:nvPr/>
            </p:nvSpPr>
            <p:spPr bwMode="auto">
              <a:xfrm flipV="1">
                <a:off x="5878199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97"/>
              <p:cNvSpPr>
                <a:spLocks noChangeShapeType="1"/>
              </p:cNvSpPr>
              <p:nvPr/>
            </p:nvSpPr>
            <p:spPr bwMode="auto">
              <a:xfrm flipV="1">
                <a:off x="6404156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98"/>
              <p:cNvSpPr>
                <a:spLocks noChangeShapeType="1"/>
              </p:cNvSpPr>
              <p:nvPr/>
            </p:nvSpPr>
            <p:spPr bwMode="auto">
              <a:xfrm flipV="1">
                <a:off x="6930112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Line 99"/>
              <p:cNvSpPr>
                <a:spLocks noChangeShapeType="1"/>
              </p:cNvSpPr>
              <p:nvPr/>
            </p:nvSpPr>
            <p:spPr bwMode="auto">
              <a:xfrm flipV="1">
                <a:off x="7456068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Line 100"/>
              <p:cNvSpPr>
                <a:spLocks noChangeShapeType="1"/>
              </p:cNvSpPr>
              <p:nvPr/>
            </p:nvSpPr>
            <p:spPr bwMode="auto">
              <a:xfrm flipV="1">
                <a:off x="7982025" y="5505450"/>
                <a:ext cx="0" cy="857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Line 101"/>
              <p:cNvSpPr>
                <a:spLocks noChangeShapeType="1"/>
              </p:cNvSpPr>
              <p:nvPr/>
            </p:nvSpPr>
            <p:spPr bwMode="auto">
              <a:xfrm flipV="1">
                <a:off x="1072996" y="1221105"/>
                <a:ext cx="0" cy="42843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Line 102"/>
              <p:cNvSpPr>
                <a:spLocks noChangeShapeType="1"/>
              </p:cNvSpPr>
              <p:nvPr/>
            </p:nvSpPr>
            <p:spPr bwMode="auto">
              <a:xfrm>
                <a:off x="1060604" y="550545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Line 103"/>
              <p:cNvSpPr>
                <a:spLocks noChangeShapeType="1"/>
              </p:cNvSpPr>
              <p:nvPr/>
            </p:nvSpPr>
            <p:spPr bwMode="auto">
              <a:xfrm>
                <a:off x="1060604" y="543306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Line 104"/>
              <p:cNvSpPr>
                <a:spLocks noChangeShapeType="1"/>
              </p:cNvSpPr>
              <p:nvPr/>
            </p:nvSpPr>
            <p:spPr bwMode="auto">
              <a:xfrm>
                <a:off x="1060604" y="536067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Line 105"/>
              <p:cNvSpPr>
                <a:spLocks noChangeShapeType="1"/>
              </p:cNvSpPr>
              <p:nvPr/>
            </p:nvSpPr>
            <p:spPr bwMode="auto">
              <a:xfrm>
                <a:off x="1060604" y="529018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Line 106"/>
              <p:cNvSpPr>
                <a:spLocks noChangeShapeType="1"/>
              </p:cNvSpPr>
              <p:nvPr/>
            </p:nvSpPr>
            <p:spPr bwMode="auto">
              <a:xfrm>
                <a:off x="1060604" y="521779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Line 107"/>
              <p:cNvSpPr>
                <a:spLocks noChangeShapeType="1"/>
              </p:cNvSpPr>
              <p:nvPr/>
            </p:nvSpPr>
            <p:spPr bwMode="auto">
              <a:xfrm>
                <a:off x="1060604" y="514540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Line 108"/>
              <p:cNvSpPr>
                <a:spLocks noChangeShapeType="1"/>
              </p:cNvSpPr>
              <p:nvPr/>
            </p:nvSpPr>
            <p:spPr bwMode="auto">
              <a:xfrm>
                <a:off x="1060604" y="507301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Line 109"/>
              <p:cNvSpPr>
                <a:spLocks noChangeShapeType="1"/>
              </p:cNvSpPr>
              <p:nvPr/>
            </p:nvSpPr>
            <p:spPr bwMode="auto">
              <a:xfrm>
                <a:off x="1060604" y="500253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Line 110"/>
              <p:cNvSpPr>
                <a:spLocks noChangeShapeType="1"/>
              </p:cNvSpPr>
              <p:nvPr/>
            </p:nvSpPr>
            <p:spPr bwMode="auto">
              <a:xfrm>
                <a:off x="1060604" y="493014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Line 111"/>
              <p:cNvSpPr>
                <a:spLocks noChangeShapeType="1"/>
              </p:cNvSpPr>
              <p:nvPr/>
            </p:nvSpPr>
            <p:spPr bwMode="auto">
              <a:xfrm>
                <a:off x="1060604" y="485775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Line 112"/>
              <p:cNvSpPr>
                <a:spLocks noChangeShapeType="1"/>
              </p:cNvSpPr>
              <p:nvPr/>
            </p:nvSpPr>
            <p:spPr bwMode="auto">
              <a:xfrm>
                <a:off x="1060604" y="478536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Line 113"/>
              <p:cNvSpPr>
                <a:spLocks noChangeShapeType="1"/>
              </p:cNvSpPr>
              <p:nvPr/>
            </p:nvSpPr>
            <p:spPr bwMode="auto">
              <a:xfrm>
                <a:off x="1060604" y="471297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Line 114"/>
              <p:cNvSpPr>
                <a:spLocks noChangeShapeType="1"/>
              </p:cNvSpPr>
              <p:nvPr/>
            </p:nvSpPr>
            <p:spPr bwMode="auto">
              <a:xfrm>
                <a:off x="1060604" y="464248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115"/>
              <p:cNvSpPr>
                <a:spLocks noChangeShapeType="1"/>
              </p:cNvSpPr>
              <p:nvPr/>
            </p:nvSpPr>
            <p:spPr bwMode="auto">
              <a:xfrm>
                <a:off x="1060604" y="457009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Line 116"/>
              <p:cNvSpPr>
                <a:spLocks noChangeShapeType="1"/>
              </p:cNvSpPr>
              <p:nvPr/>
            </p:nvSpPr>
            <p:spPr bwMode="auto">
              <a:xfrm>
                <a:off x="1060604" y="449770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Line 117"/>
              <p:cNvSpPr>
                <a:spLocks noChangeShapeType="1"/>
              </p:cNvSpPr>
              <p:nvPr/>
            </p:nvSpPr>
            <p:spPr bwMode="auto">
              <a:xfrm>
                <a:off x="1060604" y="442531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Line 118"/>
              <p:cNvSpPr>
                <a:spLocks noChangeShapeType="1"/>
              </p:cNvSpPr>
              <p:nvPr/>
            </p:nvSpPr>
            <p:spPr bwMode="auto">
              <a:xfrm>
                <a:off x="1060604" y="435483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Line 119"/>
              <p:cNvSpPr>
                <a:spLocks noChangeShapeType="1"/>
              </p:cNvSpPr>
              <p:nvPr/>
            </p:nvSpPr>
            <p:spPr bwMode="auto">
              <a:xfrm>
                <a:off x="1060604" y="428244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Line 120"/>
              <p:cNvSpPr>
                <a:spLocks noChangeShapeType="1"/>
              </p:cNvSpPr>
              <p:nvPr/>
            </p:nvSpPr>
            <p:spPr bwMode="auto">
              <a:xfrm>
                <a:off x="1060604" y="421005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Line 121"/>
              <p:cNvSpPr>
                <a:spLocks noChangeShapeType="1"/>
              </p:cNvSpPr>
              <p:nvPr/>
            </p:nvSpPr>
            <p:spPr bwMode="auto">
              <a:xfrm>
                <a:off x="1060604" y="413766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Line 122"/>
              <p:cNvSpPr>
                <a:spLocks noChangeShapeType="1"/>
              </p:cNvSpPr>
              <p:nvPr/>
            </p:nvSpPr>
            <p:spPr bwMode="auto">
              <a:xfrm>
                <a:off x="1060604" y="406717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123"/>
              <p:cNvSpPr>
                <a:spLocks noChangeShapeType="1"/>
              </p:cNvSpPr>
              <p:nvPr/>
            </p:nvSpPr>
            <p:spPr bwMode="auto">
              <a:xfrm>
                <a:off x="1060604" y="399478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Line 124"/>
              <p:cNvSpPr>
                <a:spLocks noChangeShapeType="1"/>
              </p:cNvSpPr>
              <p:nvPr/>
            </p:nvSpPr>
            <p:spPr bwMode="auto">
              <a:xfrm>
                <a:off x="1060604" y="392239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125"/>
              <p:cNvSpPr>
                <a:spLocks noChangeShapeType="1"/>
              </p:cNvSpPr>
              <p:nvPr/>
            </p:nvSpPr>
            <p:spPr bwMode="auto">
              <a:xfrm>
                <a:off x="1060604" y="385000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126"/>
              <p:cNvSpPr>
                <a:spLocks noChangeShapeType="1"/>
              </p:cNvSpPr>
              <p:nvPr/>
            </p:nvSpPr>
            <p:spPr bwMode="auto">
              <a:xfrm>
                <a:off x="1060604" y="377761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Line 127"/>
              <p:cNvSpPr>
                <a:spLocks noChangeShapeType="1"/>
              </p:cNvSpPr>
              <p:nvPr/>
            </p:nvSpPr>
            <p:spPr bwMode="auto">
              <a:xfrm>
                <a:off x="1060604" y="370713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Line 128"/>
              <p:cNvSpPr>
                <a:spLocks noChangeShapeType="1"/>
              </p:cNvSpPr>
              <p:nvPr/>
            </p:nvSpPr>
            <p:spPr bwMode="auto">
              <a:xfrm>
                <a:off x="1060604" y="363474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Line 129"/>
              <p:cNvSpPr>
                <a:spLocks noChangeShapeType="1"/>
              </p:cNvSpPr>
              <p:nvPr/>
            </p:nvSpPr>
            <p:spPr bwMode="auto">
              <a:xfrm>
                <a:off x="1060604" y="356235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Line 130"/>
              <p:cNvSpPr>
                <a:spLocks noChangeShapeType="1"/>
              </p:cNvSpPr>
              <p:nvPr/>
            </p:nvSpPr>
            <p:spPr bwMode="auto">
              <a:xfrm>
                <a:off x="1060604" y="348996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Line 131"/>
              <p:cNvSpPr>
                <a:spLocks noChangeShapeType="1"/>
              </p:cNvSpPr>
              <p:nvPr/>
            </p:nvSpPr>
            <p:spPr bwMode="auto">
              <a:xfrm>
                <a:off x="1060604" y="341947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Line 132"/>
              <p:cNvSpPr>
                <a:spLocks noChangeShapeType="1"/>
              </p:cNvSpPr>
              <p:nvPr/>
            </p:nvSpPr>
            <p:spPr bwMode="auto">
              <a:xfrm>
                <a:off x="1060604" y="334708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Line 133"/>
              <p:cNvSpPr>
                <a:spLocks noChangeShapeType="1"/>
              </p:cNvSpPr>
              <p:nvPr/>
            </p:nvSpPr>
            <p:spPr bwMode="auto">
              <a:xfrm>
                <a:off x="1060604" y="327469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Line 134"/>
              <p:cNvSpPr>
                <a:spLocks noChangeShapeType="1"/>
              </p:cNvSpPr>
              <p:nvPr/>
            </p:nvSpPr>
            <p:spPr bwMode="auto">
              <a:xfrm>
                <a:off x="1060604" y="320230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Line 135"/>
              <p:cNvSpPr>
                <a:spLocks noChangeShapeType="1"/>
              </p:cNvSpPr>
              <p:nvPr/>
            </p:nvSpPr>
            <p:spPr bwMode="auto">
              <a:xfrm>
                <a:off x="1060604" y="313182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Line 136"/>
              <p:cNvSpPr>
                <a:spLocks noChangeShapeType="1"/>
              </p:cNvSpPr>
              <p:nvPr/>
            </p:nvSpPr>
            <p:spPr bwMode="auto">
              <a:xfrm>
                <a:off x="1060604" y="305943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Line 137"/>
              <p:cNvSpPr>
                <a:spLocks noChangeShapeType="1"/>
              </p:cNvSpPr>
              <p:nvPr/>
            </p:nvSpPr>
            <p:spPr bwMode="auto">
              <a:xfrm>
                <a:off x="1060604" y="298704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Line 138"/>
              <p:cNvSpPr>
                <a:spLocks noChangeShapeType="1"/>
              </p:cNvSpPr>
              <p:nvPr/>
            </p:nvSpPr>
            <p:spPr bwMode="auto">
              <a:xfrm>
                <a:off x="1060604" y="291465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Line 139"/>
              <p:cNvSpPr>
                <a:spLocks noChangeShapeType="1"/>
              </p:cNvSpPr>
              <p:nvPr/>
            </p:nvSpPr>
            <p:spPr bwMode="auto">
              <a:xfrm>
                <a:off x="1060604" y="284416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Line 140"/>
              <p:cNvSpPr>
                <a:spLocks noChangeShapeType="1"/>
              </p:cNvSpPr>
              <p:nvPr/>
            </p:nvSpPr>
            <p:spPr bwMode="auto">
              <a:xfrm>
                <a:off x="1060604" y="277177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Line 141"/>
              <p:cNvSpPr>
                <a:spLocks noChangeShapeType="1"/>
              </p:cNvSpPr>
              <p:nvPr/>
            </p:nvSpPr>
            <p:spPr bwMode="auto">
              <a:xfrm>
                <a:off x="1060604" y="269938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Line 142"/>
              <p:cNvSpPr>
                <a:spLocks noChangeShapeType="1"/>
              </p:cNvSpPr>
              <p:nvPr/>
            </p:nvSpPr>
            <p:spPr bwMode="auto">
              <a:xfrm>
                <a:off x="1060604" y="262699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Line 143"/>
              <p:cNvSpPr>
                <a:spLocks noChangeShapeType="1"/>
              </p:cNvSpPr>
              <p:nvPr/>
            </p:nvSpPr>
            <p:spPr bwMode="auto">
              <a:xfrm>
                <a:off x="1060604" y="255651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Line 144"/>
              <p:cNvSpPr>
                <a:spLocks noChangeShapeType="1"/>
              </p:cNvSpPr>
              <p:nvPr/>
            </p:nvSpPr>
            <p:spPr bwMode="auto">
              <a:xfrm>
                <a:off x="1060604" y="248412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Line 145"/>
              <p:cNvSpPr>
                <a:spLocks noChangeShapeType="1"/>
              </p:cNvSpPr>
              <p:nvPr/>
            </p:nvSpPr>
            <p:spPr bwMode="auto">
              <a:xfrm>
                <a:off x="1060604" y="241173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Line 146"/>
              <p:cNvSpPr>
                <a:spLocks noChangeShapeType="1"/>
              </p:cNvSpPr>
              <p:nvPr/>
            </p:nvSpPr>
            <p:spPr bwMode="auto">
              <a:xfrm>
                <a:off x="1060604" y="233934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Line 147"/>
              <p:cNvSpPr>
                <a:spLocks noChangeShapeType="1"/>
              </p:cNvSpPr>
              <p:nvPr/>
            </p:nvSpPr>
            <p:spPr bwMode="auto">
              <a:xfrm>
                <a:off x="1060604" y="226885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Line 148"/>
              <p:cNvSpPr>
                <a:spLocks noChangeShapeType="1"/>
              </p:cNvSpPr>
              <p:nvPr/>
            </p:nvSpPr>
            <p:spPr bwMode="auto">
              <a:xfrm>
                <a:off x="1060604" y="219646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Line 149"/>
              <p:cNvSpPr>
                <a:spLocks noChangeShapeType="1"/>
              </p:cNvSpPr>
              <p:nvPr/>
            </p:nvSpPr>
            <p:spPr bwMode="auto">
              <a:xfrm>
                <a:off x="1060604" y="212407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Line 150"/>
              <p:cNvSpPr>
                <a:spLocks noChangeShapeType="1"/>
              </p:cNvSpPr>
              <p:nvPr/>
            </p:nvSpPr>
            <p:spPr bwMode="auto">
              <a:xfrm>
                <a:off x="1060604" y="205168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Line 151"/>
              <p:cNvSpPr>
                <a:spLocks noChangeShapeType="1"/>
              </p:cNvSpPr>
              <p:nvPr/>
            </p:nvSpPr>
            <p:spPr bwMode="auto">
              <a:xfrm>
                <a:off x="1060604" y="198120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Line 152"/>
              <p:cNvSpPr>
                <a:spLocks noChangeShapeType="1"/>
              </p:cNvSpPr>
              <p:nvPr/>
            </p:nvSpPr>
            <p:spPr bwMode="auto">
              <a:xfrm>
                <a:off x="1060604" y="190881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Line 153"/>
              <p:cNvSpPr>
                <a:spLocks noChangeShapeType="1"/>
              </p:cNvSpPr>
              <p:nvPr/>
            </p:nvSpPr>
            <p:spPr bwMode="auto">
              <a:xfrm>
                <a:off x="1060604" y="183642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Line 154"/>
              <p:cNvSpPr>
                <a:spLocks noChangeShapeType="1"/>
              </p:cNvSpPr>
              <p:nvPr/>
            </p:nvSpPr>
            <p:spPr bwMode="auto">
              <a:xfrm>
                <a:off x="1060604" y="176403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Line 155"/>
              <p:cNvSpPr>
                <a:spLocks noChangeShapeType="1"/>
              </p:cNvSpPr>
              <p:nvPr/>
            </p:nvSpPr>
            <p:spPr bwMode="auto">
              <a:xfrm>
                <a:off x="1060604" y="169354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Line 156"/>
              <p:cNvSpPr>
                <a:spLocks noChangeShapeType="1"/>
              </p:cNvSpPr>
              <p:nvPr/>
            </p:nvSpPr>
            <p:spPr bwMode="auto">
              <a:xfrm>
                <a:off x="1060604" y="162115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Line 157"/>
              <p:cNvSpPr>
                <a:spLocks noChangeShapeType="1"/>
              </p:cNvSpPr>
              <p:nvPr/>
            </p:nvSpPr>
            <p:spPr bwMode="auto">
              <a:xfrm>
                <a:off x="1060604" y="154876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Line 158"/>
              <p:cNvSpPr>
                <a:spLocks noChangeShapeType="1"/>
              </p:cNvSpPr>
              <p:nvPr/>
            </p:nvSpPr>
            <p:spPr bwMode="auto">
              <a:xfrm>
                <a:off x="1060604" y="1476375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Line 159"/>
              <p:cNvSpPr>
                <a:spLocks noChangeShapeType="1"/>
              </p:cNvSpPr>
              <p:nvPr/>
            </p:nvSpPr>
            <p:spPr bwMode="auto">
              <a:xfrm>
                <a:off x="1060604" y="140589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Line 160"/>
              <p:cNvSpPr>
                <a:spLocks noChangeShapeType="1"/>
              </p:cNvSpPr>
              <p:nvPr/>
            </p:nvSpPr>
            <p:spPr bwMode="auto">
              <a:xfrm>
                <a:off x="1060604" y="133350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Line 161"/>
              <p:cNvSpPr>
                <a:spLocks noChangeShapeType="1"/>
              </p:cNvSpPr>
              <p:nvPr/>
            </p:nvSpPr>
            <p:spPr bwMode="auto">
              <a:xfrm>
                <a:off x="1060604" y="1261110"/>
                <a:ext cx="1239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Line 162"/>
              <p:cNvSpPr>
                <a:spLocks noChangeShapeType="1"/>
              </p:cNvSpPr>
              <p:nvPr/>
            </p:nvSpPr>
            <p:spPr bwMode="auto">
              <a:xfrm>
                <a:off x="1049589" y="5505450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Rectangle 163"/>
              <p:cNvSpPr>
                <a:spLocks noChangeArrowheads="1"/>
              </p:cNvSpPr>
              <p:nvPr/>
            </p:nvSpPr>
            <p:spPr bwMode="auto">
              <a:xfrm>
                <a:off x="812771" y="5419725"/>
                <a:ext cx="212035" cy="20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6" name="Line 164"/>
              <p:cNvSpPr>
                <a:spLocks noChangeShapeType="1"/>
              </p:cNvSpPr>
              <p:nvPr/>
            </p:nvSpPr>
            <p:spPr bwMode="auto">
              <a:xfrm>
                <a:off x="1049589" y="5145405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Line 166"/>
              <p:cNvSpPr>
                <a:spLocks noChangeShapeType="1"/>
              </p:cNvSpPr>
              <p:nvPr/>
            </p:nvSpPr>
            <p:spPr bwMode="auto">
              <a:xfrm>
                <a:off x="1049589" y="4785360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Line 168"/>
              <p:cNvSpPr>
                <a:spLocks noChangeShapeType="1"/>
              </p:cNvSpPr>
              <p:nvPr/>
            </p:nvSpPr>
            <p:spPr bwMode="auto">
              <a:xfrm>
                <a:off x="1049589" y="4425315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Line 170"/>
              <p:cNvSpPr>
                <a:spLocks noChangeShapeType="1"/>
              </p:cNvSpPr>
              <p:nvPr/>
            </p:nvSpPr>
            <p:spPr bwMode="auto">
              <a:xfrm>
                <a:off x="1049589" y="4067175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Line 172"/>
              <p:cNvSpPr>
                <a:spLocks noChangeShapeType="1"/>
              </p:cNvSpPr>
              <p:nvPr/>
            </p:nvSpPr>
            <p:spPr bwMode="auto">
              <a:xfrm>
                <a:off x="1049589" y="3707130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Line 174"/>
              <p:cNvSpPr>
                <a:spLocks noChangeShapeType="1"/>
              </p:cNvSpPr>
              <p:nvPr/>
            </p:nvSpPr>
            <p:spPr bwMode="auto">
              <a:xfrm>
                <a:off x="1049589" y="3347085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Line 176"/>
              <p:cNvSpPr>
                <a:spLocks noChangeShapeType="1"/>
              </p:cNvSpPr>
              <p:nvPr/>
            </p:nvSpPr>
            <p:spPr bwMode="auto">
              <a:xfrm>
                <a:off x="1049589" y="2987040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Line 178"/>
              <p:cNvSpPr>
                <a:spLocks noChangeShapeType="1"/>
              </p:cNvSpPr>
              <p:nvPr/>
            </p:nvSpPr>
            <p:spPr bwMode="auto">
              <a:xfrm>
                <a:off x="1049589" y="2626995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Line 180"/>
              <p:cNvSpPr>
                <a:spLocks noChangeShapeType="1"/>
              </p:cNvSpPr>
              <p:nvPr/>
            </p:nvSpPr>
            <p:spPr bwMode="auto">
              <a:xfrm>
                <a:off x="1049589" y="2268855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Line 182"/>
              <p:cNvSpPr>
                <a:spLocks noChangeShapeType="1"/>
              </p:cNvSpPr>
              <p:nvPr/>
            </p:nvSpPr>
            <p:spPr bwMode="auto">
              <a:xfrm>
                <a:off x="1049589" y="1908810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Line 184"/>
              <p:cNvSpPr>
                <a:spLocks noChangeShapeType="1"/>
              </p:cNvSpPr>
              <p:nvPr/>
            </p:nvSpPr>
            <p:spPr bwMode="auto">
              <a:xfrm>
                <a:off x="1049589" y="1548765"/>
                <a:ext cx="2340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Rectangle 188"/>
              <p:cNvSpPr>
                <a:spLocks noChangeArrowheads="1"/>
              </p:cNvSpPr>
              <p:nvPr/>
            </p:nvSpPr>
            <p:spPr bwMode="auto">
              <a:xfrm>
                <a:off x="3388856" y="481358"/>
                <a:ext cx="1929129" cy="249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>
                    <a:solidFill>
                      <a:srgbClr val="00B050"/>
                    </a:solidFill>
                    <a:latin typeface="MS Sans Serif"/>
                  </a:rPr>
                  <a:t>Extracted Process oil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8" name="Freeform 189"/>
              <p:cNvSpPr>
                <a:spLocks/>
              </p:cNvSpPr>
              <p:nvPr/>
            </p:nvSpPr>
            <p:spPr bwMode="auto">
              <a:xfrm flipV="1">
                <a:off x="1071619" y="5048250"/>
                <a:ext cx="6842940" cy="434340"/>
              </a:xfrm>
              <a:custGeom>
                <a:avLst/>
                <a:gdLst>
                  <a:gd name="T0" fmla="*/ 186 w 12200"/>
                  <a:gd name="T1" fmla="*/ 59 h 945"/>
                  <a:gd name="T2" fmla="*/ 377 w 12200"/>
                  <a:gd name="T3" fmla="*/ 249 h 945"/>
                  <a:gd name="T4" fmla="*/ 568 w 12200"/>
                  <a:gd name="T5" fmla="*/ 52 h 945"/>
                  <a:gd name="T6" fmla="*/ 759 w 12200"/>
                  <a:gd name="T7" fmla="*/ 52 h 945"/>
                  <a:gd name="T8" fmla="*/ 949 w 12200"/>
                  <a:gd name="T9" fmla="*/ 41 h 945"/>
                  <a:gd name="T10" fmla="*/ 1140 w 12200"/>
                  <a:gd name="T11" fmla="*/ 25 h 945"/>
                  <a:gd name="T12" fmla="*/ 1331 w 12200"/>
                  <a:gd name="T13" fmla="*/ 16 h 945"/>
                  <a:gd name="T14" fmla="*/ 1522 w 12200"/>
                  <a:gd name="T15" fmla="*/ 140 h 945"/>
                  <a:gd name="T16" fmla="*/ 1712 w 12200"/>
                  <a:gd name="T17" fmla="*/ 18 h 945"/>
                  <a:gd name="T18" fmla="*/ 1903 w 12200"/>
                  <a:gd name="T19" fmla="*/ 16 h 945"/>
                  <a:gd name="T20" fmla="*/ 2094 w 12200"/>
                  <a:gd name="T21" fmla="*/ 17 h 945"/>
                  <a:gd name="T22" fmla="*/ 2285 w 12200"/>
                  <a:gd name="T23" fmla="*/ 11 h 945"/>
                  <a:gd name="T24" fmla="*/ 2475 w 12200"/>
                  <a:gd name="T25" fmla="*/ 154 h 945"/>
                  <a:gd name="T26" fmla="*/ 2666 w 12200"/>
                  <a:gd name="T27" fmla="*/ 11 h 945"/>
                  <a:gd name="T28" fmla="*/ 2857 w 12200"/>
                  <a:gd name="T29" fmla="*/ 13 h 945"/>
                  <a:gd name="T30" fmla="*/ 3048 w 12200"/>
                  <a:gd name="T31" fmla="*/ 12 h 945"/>
                  <a:gd name="T32" fmla="*/ 3238 w 12200"/>
                  <a:gd name="T33" fmla="*/ 13 h 945"/>
                  <a:gd name="T34" fmla="*/ 3429 w 12200"/>
                  <a:gd name="T35" fmla="*/ 10 h 945"/>
                  <a:gd name="T36" fmla="*/ 3620 w 12200"/>
                  <a:gd name="T37" fmla="*/ 6 h 945"/>
                  <a:gd name="T38" fmla="*/ 3810 w 12200"/>
                  <a:gd name="T39" fmla="*/ 18 h 945"/>
                  <a:gd name="T40" fmla="*/ 4001 w 12200"/>
                  <a:gd name="T41" fmla="*/ 37 h 945"/>
                  <a:gd name="T42" fmla="*/ 4192 w 12200"/>
                  <a:gd name="T43" fmla="*/ 12 h 945"/>
                  <a:gd name="T44" fmla="*/ 4383 w 12200"/>
                  <a:gd name="T45" fmla="*/ 38 h 945"/>
                  <a:gd name="T46" fmla="*/ 4573 w 12200"/>
                  <a:gd name="T47" fmla="*/ 19 h 945"/>
                  <a:gd name="T48" fmla="*/ 4764 w 12200"/>
                  <a:gd name="T49" fmla="*/ 18 h 945"/>
                  <a:gd name="T50" fmla="*/ 4955 w 12200"/>
                  <a:gd name="T51" fmla="*/ 23 h 945"/>
                  <a:gd name="T52" fmla="*/ 5146 w 12200"/>
                  <a:gd name="T53" fmla="*/ 26 h 945"/>
                  <a:gd name="T54" fmla="*/ 5336 w 12200"/>
                  <a:gd name="T55" fmla="*/ 26 h 945"/>
                  <a:gd name="T56" fmla="*/ 5527 w 12200"/>
                  <a:gd name="T57" fmla="*/ 18 h 945"/>
                  <a:gd name="T58" fmla="*/ 5718 w 12200"/>
                  <a:gd name="T59" fmla="*/ 23 h 945"/>
                  <a:gd name="T60" fmla="*/ 5909 w 12200"/>
                  <a:gd name="T61" fmla="*/ 23 h 945"/>
                  <a:gd name="T62" fmla="*/ 6099 w 12200"/>
                  <a:gd name="T63" fmla="*/ 19 h 945"/>
                  <a:gd name="T64" fmla="*/ 6290 w 12200"/>
                  <a:gd name="T65" fmla="*/ 25 h 945"/>
                  <a:gd name="T66" fmla="*/ 6481 w 12200"/>
                  <a:gd name="T67" fmla="*/ 30 h 945"/>
                  <a:gd name="T68" fmla="*/ 6672 w 12200"/>
                  <a:gd name="T69" fmla="*/ 32 h 945"/>
                  <a:gd name="T70" fmla="*/ 6862 w 12200"/>
                  <a:gd name="T71" fmla="*/ 27 h 945"/>
                  <a:gd name="T72" fmla="*/ 7053 w 12200"/>
                  <a:gd name="T73" fmla="*/ 29 h 945"/>
                  <a:gd name="T74" fmla="*/ 7244 w 12200"/>
                  <a:gd name="T75" fmla="*/ 35 h 945"/>
                  <a:gd name="T76" fmla="*/ 7435 w 12200"/>
                  <a:gd name="T77" fmla="*/ 33 h 945"/>
                  <a:gd name="T78" fmla="*/ 7625 w 12200"/>
                  <a:gd name="T79" fmla="*/ 43 h 945"/>
                  <a:gd name="T80" fmla="*/ 7816 w 12200"/>
                  <a:gd name="T81" fmla="*/ 47 h 945"/>
                  <a:gd name="T82" fmla="*/ 8007 w 12200"/>
                  <a:gd name="T83" fmla="*/ 49 h 945"/>
                  <a:gd name="T84" fmla="*/ 8198 w 12200"/>
                  <a:gd name="T85" fmla="*/ 46 h 945"/>
                  <a:gd name="T86" fmla="*/ 8388 w 12200"/>
                  <a:gd name="T87" fmla="*/ 50 h 945"/>
                  <a:gd name="T88" fmla="*/ 8579 w 12200"/>
                  <a:gd name="T89" fmla="*/ 52 h 945"/>
                  <a:gd name="T90" fmla="*/ 8770 w 12200"/>
                  <a:gd name="T91" fmla="*/ 57 h 945"/>
                  <a:gd name="T92" fmla="*/ 8961 w 12200"/>
                  <a:gd name="T93" fmla="*/ 70 h 945"/>
                  <a:gd name="T94" fmla="*/ 9151 w 12200"/>
                  <a:gd name="T95" fmla="*/ 266 h 945"/>
                  <a:gd name="T96" fmla="*/ 9342 w 12200"/>
                  <a:gd name="T97" fmla="*/ 79 h 945"/>
                  <a:gd name="T98" fmla="*/ 9533 w 12200"/>
                  <a:gd name="T99" fmla="*/ 86 h 945"/>
                  <a:gd name="T100" fmla="*/ 9724 w 12200"/>
                  <a:gd name="T101" fmla="*/ 129 h 945"/>
                  <a:gd name="T102" fmla="*/ 9914 w 12200"/>
                  <a:gd name="T103" fmla="*/ 114 h 945"/>
                  <a:gd name="T104" fmla="*/ 10105 w 12200"/>
                  <a:gd name="T105" fmla="*/ 115 h 945"/>
                  <a:gd name="T106" fmla="*/ 10296 w 12200"/>
                  <a:gd name="T107" fmla="*/ 150 h 945"/>
                  <a:gd name="T108" fmla="*/ 10487 w 12200"/>
                  <a:gd name="T109" fmla="*/ 147 h 945"/>
                  <a:gd name="T110" fmla="*/ 10677 w 12200"/>
                  <a:gd name="T111" fmla="*/ 148 h 945"/>
                  <a:gd name="T112" fmla="*/ 10868 w 12200"/>
                  <a:gd name="T113" fmla="*/ 188 h 945"/>
                  <a:gd name="T114" fmla="*/ 11059 w 12200"/>
                  <a:gd name="T115" fmla="*/ 188 h 945"/>
                  <a:gd name="T116" fmla="*/ 11250 w 12200"/>
                  <a:gd name="T117" fmla="*/ 207 h 945"/>
                  <a:gd name="T118" fmla="*/ 11440 w 12200"/>
                  <a:gd name="T119" fmla="*/ 240 h 945"/>
                  <a:gd name="T120" fmla="*/ 11631 w 12200"/>
                  <a:gd name="T121" fmla="*/ 277 h 945"/>
                  <a:gd name="T122" fmla="*/ 11822 w 12200"/>
                  <a:gd name="T123" fmla="*/ 364 h 945"/>
                  <a:gd name="T124" fmla="*/ 12013 w 12200"/>
                  <a:gd name="T125" fmla="*/ 300 h 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200" h="945">
                    <a:moveTo>
                      <a:pt x="0" y="72"/>
                    </a:moveTo>
                    <a:lnTo>
                      <a:pt x="2" y="75"/>
                    </a:lnTo>
                    <a:lnTo>
                      <a:pt x="5" y="77"/>
                    </a:lnTo>
                    <a:lnTo>
                      <a:pt x="8" y="80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18" y="73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7" y="72"/>
                    </a:lnTo>
                    <a:lnTo>
                      <a:pt x="31" y="66"/>
                    </a:lnTo>
                    <a:lnTo>
                      <a:pt x="34" y="68"/>
                    </a:lnTo>
                    <a:lnTo>
                      <a:pt x="37" y="64"/>
                    </a:lnTo>
                    <a:lnTo>
                      <a:pt x="40" y="61"/>
                    </a:lnTo>
                    <a:lnTo>
                      <a:pt x="43" y="68"/>
                    </a:lnTo>
                    <a:lnTo>
                      <a:pt x="46" y="66"/>
                    </a:lnTo>
                    <a:lnTo>
                      <a:pt x="50" y="68"/>
                    </a:lnTo>
                    <a:lnTo>
                      <a:pt x="53" y="60"/>
                    </a:lnTo>
                    <a:lnTo>
                      <a:pt x="56" y="65"/>
                    </a:lnTo>
                    <a:lnTo>
                      <a:pt x="59" y="62"/>
                    </a:lnTo>
                    <a:lnTo>
                      <a:pt x="62" y="63"/>
                    </a:lnTo>
                    <a:lnTo>
                      <a:pt x="65" y="67"/>
                    </a:lnTo>
                    <a:lnTo>
                      <a:pt x="69" y="62"/>
                    </a:lnTo>
                    <a:lnTo>
                      <a:pt x="72" y="62"/>
                    </a:lnTo>
                    <a:lnTo>
                      <a:pt x="75" y="59"/>
                    </a:lnTo>
                    <a:lnTo>
                      <a:pt x="78" y="61"/>
                    </a:lnTo>
                    <a:lnTo>
                      <a:pt x="81" y="62"/>
                    </a:lnTo>
                    <a:lnTo>
                      <a:pt x="85" y="58"/>
                    </a:lnTo>
                    <a:lnTo>
                      <a:pt x="88" y="61"/>
                    </a:lnTo>
                    <a:lnTo>
                      <a:pt x="91" y="60"/>
                    </a:lnTo>
                    <a:lnTo>
                      <a:pt x="94" y="62"/>
                    </a:lnTo>
                    <a:lnTo>
                      <a:pt x="97" y="64"/>
                    </a:lnTo>
                    <a:lnTo>
                      <a:pt x="100" y="55"/>
                    </a:lnTo>
                    <a:lnTo>
                      <a:pt x="104" y="59"/>
                    </a:lnTo>
                    <a:lnTo>
                      <a:pt x="107" y="57"/>
                    </a:lnTo>
                    <a:lnTo>
                      <a:pt x="110" y="55"/>
                    </a:lnTo>
                    <a:lnTo>
                      <a:pt x="113" y="58"/>
                    </a:lnTo>
                    <a:lnTo>
                      <a:pt x="116" y="59"/>
                    </a:lnTo>
                    <a:lnTo>
                      <a:pt x="120" y="58"/>
                    </a:lnTo>
                    <a:lnTo>
                      <a:pt x="123" y="67"/>
                    </a:lnTo>
                    <a:lnTo>
                      <a:pt x="126" y="57"/>
                    </a:lnTo>
                    <a:lnTo>
                      <a:pt x="129" y="54"/>
                    </a:lnTo>
                    <a:lnTo>
                      <a:pt x="132" y="47"/>
                    </a:lnTo>
                    <a:lnTo>
                      <a:pt x="135" y="55"/>
                    </a:lnTo>
                    <a:lnTo>
                      <a:pt x="139" y="61"/>
                    </a:lnTo>
                    <a:lnTo>
                      <a:pt x="142" y="62"/>
                    </a:lnTo>
                    <a:lnTo>
                      <a:pt x="145" y="55"/>
                    </a:lnTo>
                    <a:lnTo>
                      <a:pt x="148" y="58"/>
                    </a:lnTo>
                    <a:lnTo>
                      <a:pt x="151" y="51"/>
                    </a:lnTo>
                    <a:lnTo>
                      <a:pt x="155" y="60"/>
                    </a:lnTo>
                    <a:lnTo>
                      <a:pt x="158" y="51"/>
                    </a:lnTo>
                    <a:lnTo>
                      <a:pt x="161" y="50"/>
                    </a:lnTo>
                    <a:lnTo>
                      <a:pt x="164" y="53"/>
                    </a:lnTo>
                    <a:lnTo>
                      <a:pt x="167" y="56"/>
                    </a:lnTo>
                    <a:lnTo>
                      <a:pt x="170" y="63"/>
                    </a:lnTo>
                    <a:lnTo>
                      <a:pt x="174" y="55"/>
                    </a:lnTo>
                    <a:lnTo>
                      <a:pt x="177" y="53"/>
                    </a:lnTo>
                    <a:lnTo>
                      <a:pt x="180" y="53"/>
                    </a:lnTo>
                    <a:lnTo>
                      <a:pt x="183" y="55"/>
                    </a:lnTo>
                    <a:lnTo>
                      <a:pt x="186" y="59"/>
                    </a:lnTo>
                    <a:lnTo>
                      <a:pt x="189" y="61"/>
                    </a:lnTo>
                    <a:lnTo>
                      <a:pt x="193" y="52"/>
                    </a:lnTo>
                    <a:lnTo>
                      <a:pt x="196" y="58"/>
                    </a:lnTo>
                    <a:lnTo>
                      <a:pt x="199" y="61"/>
                    </a:lnTo>
                    <a:lnTo>
                      <a:pt x="202" y="58"/>
                    </a:lnTo>
                    <a:lnTo>
                      <a:pt x="205" y="55"/>
                    </a:lnTo>
                    <a:lnTo>
                      <a:pt x="209" y="55"/>
                    </a:lnTo>
                    <a:lnTo>
                      <a:pt x="212" y="57"/>
                    </a:lnTo>
                    <a:lnTo>
                      <a:pt x="215" y="55"/>
                    </a:lnTo>
                    <a:lnTo>
                      <a:pt x="218" y="54"/>
                    </a:lnTo>
                    <a:lnTo>
                      <a:pt x="221" y="50"/>
                    </a:lnTo>
                    <a:lnTo>
                      <a:pt x="224" y="55"/>
                    </a:lnTo>
                    <a:lnTo>
                      <a:pt x="228" y="60"/>
                    </a:lnTo>
                    <a:lnTo>
                      <a:pt x="231" y="64"/>
                    </a:lnTo>
                    <a:lnTo>
                      <a:pt x="234" y="58"/>
                    </a:lnTo>
                    <a:lnTo>
                      <a:pt x="237" y="57"/>
                    </a:lnTo>
                    <a:lnTo>
                      <a:pt x="240" y="61"/>
                    </a:lnTo>
                    <a:lnTo>
                      <a:pt x="244" y="56"/>
                    </a:lnTo>
                    <a:lnTo>
                      <a:pt x="247" y="58"/>
                    </a:lnTo>
                    <a:lnTo>
                      <a:pt x="250" y="50"/>
                    </a:lnTo>
                    <a:lnTo>
                      <a:pt x="253" y="52"/>
                    </a:lnTo>
                    <a:lnTo>
                      <a:pt x="256" y="63"/>
                    </a:lnTo>
                    <a:lnTo>
                      <a:pt x="259" y="58"/>
                    </a:lnTo>
                    <a:lnTo>
                      <a:pt x="263" y="48"/>
                    </a:lnTo>
                    <a:lnTo>
                      <a:pt x="266" y="52"/>
                    </a:lnTo>
                    <a:lnTo>
                      <a:pt x="269" y="56"/>
                    </a:lnTo>
                    <a:lnTo>
                      <a:pt x="272" y="52"/>
                    </a:lnTo>
                    <a:lnTo>
                      <a:pt x="275" y="56"/>
                    </a:lnTo>
                    <a:lnTo>
                      <a:pt x="278" y="53"/>
                    </a:lnTo>
                    <a:lnTo>
                      <a:pt x="282" y="58"/>
                    </a:lnTo>
                    <a:lnTo>
                      <a:pt x="285" y="52"/>
                    </a:lnTo>
                    <a:lnTo>
                      <a:pt x="288" y="53"/>
                    </a:lnTo>
                    <a:lnTo>
                      <a:pt x="291" y="46"/>
                    </a:lnTo>
                    <a:lnTo>
                      <a:pt x="294" y="54"/>
                    </a:lnTo>
                    <a:lnTo>
                      <a:pt x="298" y="54"/>
                    </a:lnTo>
                    <a:lnTo>
                      <a:pt x="301" y="55"/>
                    </a:lnTo>
                    <a:lnTo>
                      <a:pt x="304" y="56"/>
                    </a:lnTo>
                    <a:lnTo>
                      <a:pt x="307" y="55"/>
                    </a:lnTo>
                    <a:lnTo>
                      <a:pt x="310" y="56"/>
                    </a:lnTo>
                    <a:lnTo>
                      <a:pt x="313" y="50"/>
                    </a:lnTo>
                    <a:lnTo>
                      <a:pt x="317" y="52"/>
                    </a:lnTo>
                    <a:lnTo>
                      <a:pt x="320" y="59"/>
                    </a:lnTo>
                    <a:lnTo>
                      <a:pt x="323" y="55"/>
                    </a:lnTo>
                    <a:lnTo>
                      <a:pt x="326" y="54"/>
                    </a:lnTo>
                    <a:lnTo>
                      <a:pt x="329" y="50"/>
                    </a:lnTo>
                    <a:lnTo>
                      <a:pt x="333" y="52"/>
                    </a:lnTo>
                    <a:lnTo>
                      <a:pt x="336" y="55"/>
                    </a:lnTo>
                    <a:lnTo>
                      <a:pt x="339" y="51"/>
                    </a:lnTo>
                    <a:lnTo>
                      <a:pt x="342" y="50"/>
                    </a:lnTo>
                    <a:lnTo>
                      <a:pt x="345" y="48"/>
                    </a:lnTo>
                    <a:lnTo>
                      <a:pt x="348" y="50"/>
                    </a:lnTo>
                    <a:lnTo>
                      <a:pt x="352" y="50"/>
                    </a:lnTo>
                    <a:lnTo>
                      <a:pt x="355" y="51"/>
                    </a:lnTo>
                    <a:lnTo>
                      <a:pt x="358" y="50"/>
                    </a:lnTo>
                    <a:lnTo>
                      <a:pt x="361" y="47"/>
                    </a:lnTo>
                    <a:lnTo>
                      <a:pt x="364" y="54"/>
                    </a:lnTo>
                    <a:lnTo>
                      <a:pt x="368" y="52"/>
                    </a:lnTo>
                    <a:lnTo>
                      <a:pt x="371" y="51"/>
                    </a:lnTo>
                    <a:lnTo>
                      <a:pt x="374" y="72"/>
                    </a:lnTo>
                    <a:lnTo>
                      <a:pt x="377" y="249"/>
                    </a:lnTo>
                    <a:lnTo>
                      <a:pt x="380" y="518"/>
                    </a:lnTo>
                    <a:lnTo>
                      <a:pt x="383" y="423"/>
                    </a:lnTo>
                    <a:lnTo>
                      <a:pt x="387" y="215"/>
                    </a:lnTo>
                    <a:lnTo>
                      <a:pt x="390" y="120"/>
                    </a:lnTo>
                    <a:lnTo>
                      <a:pt x="393" y="89"/>
                    </a:lnTo>
                    <a:lnTo>
                      <a:pt x="396" y="79"/>
                    </a:lnTo>
                    <a:lnTo>
                      <a:pt x="399" y="76"/>
                    </a:lnTo>
                    <a:lnTo>
                      <a:pt x="402" y="73"/>
                    </a:lnTo>
                    <a:lnTo>
                      <a:pt x="406" y="64"/>
                    </a:lnTo>
                    <a:lnTo>
                      <a:pt x="409" y="63"/>
                    </a:lnTo>
                    <a:lnTo>
                      <a:pt x="412" y="62"/>
                    </a:lnTo>
                    <a:lnTo>
                      <a:pt x="415" y="59"/>
                    </a:lnTo>
                    <a:lnTo>
                      <a:pt x="418" y="51"/>
                    </a:lnTo>
                    <a:lnTo>
                      <a:pt x="422" y="56"/>
                    </a:lnTo>
                    <a:lnTo>
                      <a:pt x="425" y="61"/>
                    </a:lnTo>
                    <a:lnTo>
                      <a:pt x="428" y="60"/>
                    </a:lnTo>
                    <a:lnTo>
                      <a:pt x="431" y="48"/>
                    </a:lnTo>
                    <a:lnTo>
                      <a:pt x="434" y="58"/>
                    </a:lnTo>
                    <a:lnTo>
                      <a:pt x="437" y="53"/>
                    </a:lnTo>
                    <a:lnTo>
                      <a:pt x="441" y="55"/>
                    </a:lnTo>
                    <a:lnTo>
                      <a:pt x="444" y="56"/>
                    </a:lnTo>
                    <a:lnTo>
                      <a:pt x="447" y="55"/>
                    </a:lnTo>
                    <a:lnTo>
                      <a:pt x="450" y="50"/>
                    </a:lnTo>
                    <a:lnTo>
                      <a:pt x="453" y="55"/>
                    </a:lnTo>
                    <a:lnTo>
                      <a:pt x="457" y="52"/>
                    </a:lnTo>
                    <a:lnTo>
                      <a:pt x="460" y="53"/>
                    </a:lnTo>
                    <a:lnTo>
                      <a:pt x="463" y="51"/>
                    </a:lnTo>
                    <a:lnTo>
                      <a:pt x="466" y="51"/>
                    </a:lnTo>
                    <a:lnTo>
                      <a:pt x="469" y="52"/>
                    </a:lnTo>
                    <a:lnTo>
                      <a:pt x="472" y="49"/>
                    </a:lnTo>
                    <a:lnTo>
                      <a:pt x="476" y="52"/>
                    </a:lnTo>
                    <a:lnTo>
                      <a:pt x="479" y="47"/>
                    </a:lnTo>
                    <a:lnTo>
                      <a:pt x="482" y="51"/>
                    </a:lnTo>
                    <a:lnTo>
                      <a:pt x="485" y="58"/>
                    </a:lnTo>
                    <a:lnTo>
                      <a:pt x="488" y="54"/>
                    </a:lnTo>
                    <a:lnTo>
                      <a:pt x="491" y="59"/>
                    </a:lnTo>
                    <a:lnTo>
                      <a:pt x="495" y="55"/>
                    </a:lnTo>
                    <a:lnTo>
                      <a:pt x="498" y="53"/>
                    </a:lnTo>
                    <a:lnTo>
                      <a:pt x="501" y="51"/>
                    </a:lnTo>
                    <a:lnTo>
                      <a:pt x="504" y="57"/>
                    </a:lnTo>
                    <a:lnTo>
                      <a:pt x="507" y="54"/>
                    </a:lnTo>
                    <a:lnTo>
                      <a:pt x="511" y="52"/>
                    </a:lnTo>
                    <a:lnTo>
                      <a:pt x="514" y="55"/>
                    </a:lnTo>
                    <a:lnTo>
                      <a:pt x="517" y="52"/>
                    </a:lnTo>
                    <a:lnTo>
                      <a:pt x="520" y="55"/>
                    </a:lnTo>
                    <a:lnTo>
                      <a:pt x="523" y="62"/>
                    </a:lnTo>
                    <a:lnTo>
                      <a:pt x="526" y="51"/>
                    </a:lnTo>
                    <a:lnTo>
                      <a:pt x="530" y="56"/>
                    </a:lnTo>
                    <a:lnTo>
                      <a:pt x="533" y="51"/>
                    </a:lnTo>
                    <a:lnTo>
                      <a:pt x="536" y="47"/>
                    </a:lnTo>
                    <a:lnTo>
                      <a:pt x="539" y="52"/>
                    </a:lnTo>
                    <a:lnTo>
                      <a:pt x="542" y="56"/>
                    </a:lnTo>
                    <a:lnTo>
                      <a:pt x="546" y="61"/>
                    </a:lnTo>
                    <a:lnTo>
                      <a:pt x="549" y="59"/>
                    </a:lnTo>
                    <a:lnTo>
                      <a:pt x="552" y="56"/>
                    </a:lnTo>
                    <a:lnTo>
                      <a:pt x="555" y="55"/>
                    </a:lnTo>
                    <a:lnTo>
                      <a:pt x="558" y="57"/>
                    </a:lnTo>
                    <a:lnTo>
                      <a:pt x="561" y="54"/>
                    </a:lnTo>
                    <a:lnTo>
                      <a:pt x="565" y="59"/>
                    </a:lnTo>
                    <a:lnTo>
                      <a:pt x="568" y="52"/>
                    </a:lnTo>
                    <a:lnTo>
                      <a:pt x="571" y="61"/>
                    </a:lnTo>
                    <a:lnTo>
                      <a:pt x="574" y="50"/>
                    </a:lnTo>
                    <a:lnTo>
                      <a:pt x="577" y="56"/>
                    </a:lnTo>
                    <a:lnTo>
                      <a:pt x="581" y="56"/>
                    </a:lnTo>
                    <a:lnTo>
                      <a:pt x="584" y="63"/>
                    </a:lnTo>
                    <a:lnTo>
                      <a:pt x="587" y="62"/>
                    </a:lnTo>
                    <a:lnTo>
                      <a:pt x="590" y="61"/>
                    </a:lnTo>
                    <a:lnTo>
                      <a:pt x="593" y="63"/>
                    </a:lnTo>
                    <a:lnTo>
                      <a:pt x="596" y="58"/>
                    </a:lnTo>
                    <a:lnTo>
                      <a:pt x="600" y="59"/>
                    </a:lnTo>
                    <a:lnTo>
                      <a:pt x="603" y="62"/>
                    </a:lnTo>
                    <a:lnTo>
                      <a:pt x="606" y="58"/>
                    </a:lnTo>
                    <a:lnTo>
                      <a:pt x="609" y="55"/>
                    </a:lnTo>
                    <a:lnTo>
                      <a:pt x="612" y="61"/>
                    </a:lnTo>
                    <a:lnTo>
                      <a:pt x="615" y="59"/>
                    </a:lnTo>
                    <a:lnTo>
                      <a:pt x="619" y="53"/>
                    </a:lnTo>
                    <a:lnTo>
                      <a:pt x="622" y="51"/>
                    </a:lnTo>
                    <a:lnTo>
                      <a:pt x="625" y="53"/>
                    </a:lnTo>
                    <a:lnTo>
                      <a:pt x="628" y="51"/>
                    </a:lnTo>
                    <a:lnTo>
                      <a:pt x="631" y="53"/>
                    </a:lnTo>
                    <a:lnTo>
                      <a:pt x="635" y="54"/>
                    </a:lnTo>
                    <a:lnTo>
                      <a:pt x="638" y="57"/>
                    </a:lnTo>
                    <a:lnTo>
                      <a:pt x="641" y="54"/>
                    </a:lnTo>
                    <a:lnTo>
                      <a:pt x="644" y="50"/>
                    </a:lnTo>
                    <a:lnTo>
                      <a:pt x="647" y="51"/>
                    </a:lnTo>
                    <a:lnTo>
                      <a:pt x="650" y="54"/>
                    </a:lnTo>
                    <a:lnTo>
                      <a:pt x="654" y="52"/>
                    </a:lnTo>
                    <a:lnTo>
                      <a:pt x="657" y="52"/>
                    </a:lnTo>
                    <a:lnTo>
                      <a:pt x="660" y="56"/>
                    </a:lnTo>
                    <a:lnTo>
                      <a:pt x="663" y="54"/>
                    </a:lnTo>
                    <a:lnTo>
                      <a:pt x="666" y="55"/>
                    </a:lnTo>
                    <a:lnTo>
                      <a:pt x="670" y="49"/>
                    </a:lnTo>
                    <a:lnTo>
                      <a:pt x="673" y="54"/>
                    </a:lnTo>
                    <a:lnTo>
                      <a:pt x="676" y="46"/>
                    </a:lnTo>
                    <a:lnTo>
                      <a:pt x="679" y="55"/>
                    </a:lnTo>
                    <a:lnTo>
                      <a:pt x="682" y="49"/>
                    </a:lnTo>
                    <a:lnTo>
                      <a:pt x="685" y="52"/>
                    </a:lnTo>
                    <a:lnTo>
                      <a:pt x="689" y="50"/>
                    </a:lnTo>
                    <a:lnTo>
                      <a:pt x="692" y="52"/>
                    </a:lnTo>
                    <a:lnTo>
                      <a:pt x="695" y="49"/>
                    </a:lnTo>
                    <a:lnTo>
                      <a:pt x="698" y="46"/>
                    </a:lnTo>
                    <a:lnTo>
                      <a:pt x="701" y="47"/>
                    </a:lnTo>
                    <a:lnTo>
                      <a:pt x="704" y="47"/>
                    </a:lnTo>
                    <a:lnTo>
                      <a:pt x="708" y="51"/>
                    </a:lnTo>
                    <a:lnTo>
                      <a:pt x="711" y="55"/>
                    </a:lnTo>
                    <a:lnTo>
                      <a:pt x="714" y="48"/>
                    </a:lnTo>
                    <a:lnTo>
                      <a:pt x="717" y="54"/>
                    </a:lnTo>
                    <a:lnTo>
                      <a:pt x="720" y="46"/>
                    </a:lnTo>
                    <a:lnTo>
                      <a:pt x="724" y="51"/>
                    </a:lnTo>
                    <a:lnTo>
                      <a:pt x="727" y="47"/>
                    </a:lnTo>
                    <a:lnTo>
                      <a:pt x="730" y="49"/>
                    </a:lnTo>
                    <a:lnTo>
                      <a:pt x="733" y="50"/>
                    </a:lnTo>
                    <a:lnTo>
                      <a:pt x="736" y="47"/>
                    </a:lnTo>
                    <a:lnTo>
                      <a:pt x="739" y="47"/>
                    </a:lnTo>
                    <a:lnTo>
                      <a:pt x="743" y="50"/>
                    </a:lnTo>
                    <a:lnTo>
                      <a:pt x="746" y="57"/>
                    </a:lnTo>
                    <a:lnTo>
                      <a:pt x="749" y="47"/>
                    </a:lnTo>
                    <a:lnTo>
                      <a:pt x="752" y="54"/>
                    </a:lnTo>
                    <a:lnTo>
                      <a:pt x="755" y="44"/>
                    </a:lnTo>
                    <a:lnTo>
                      <a:pt x="759" y="52"/>
                    </a:lnTo>
                    <a:lnTo>
                      <a:pt x="762" y="46"/>
                    </a:lnTo>
                    <a:lnTo>
                      <a:pt x="765" y="50"/>
                    </a:lnTo>
                    <a:lnTo>
                      <a:pt x="768" y="49"/>
                    </a:lnTo>
                    <a:lnTo>
                      <a:pt x="771" y="46"/>
                    </a:lnTo>
                    <a:lnTo>
                      <a:pt x="774" y="42"/>
                    </a:lnTo>
                    <a:lnTo>
                      <a:pt x="778" y="48"/>
                    </a:lnTo>
                    <a:lnTo>
                      <a:pt x="781" y="49"/>
                    </a:lnTo>
                    <a:lnTo>
                      <a:pt x="784" y="51"/>
                    </a:lnTo>
                    <a:lnTo>
                      <a:pt x="787" y="52"/>
                    </a:lnTo>
                    <a:lnTo>
                      <a:pt x="790" y="45"/>
                    </a:lnTo>
                    <a:lnTo>
                      <a:pt x="794" y="46"/>
                    </a:lnTo>
                    <a:lnTo>
                      <a:pt x="797" y="46"/>
                    </a:lnTo>
                    <a:lnTo>
                      <a:pt x="800" y="54"/>
                    </a:lnTo>
                    <a:lnTo>
                      <a:pt x="803" y="42"/>
                    </a:lnTo>
                    <a:lnTo>
                      <a:pt x="806" y="52"/>
                    </a:lnTo>
                    <a:lnTo>
                      <a:pt x="809" y="47"/>
                    </a:lnTo>
                    <a:lnTo>
                      <a:pt x="813" y="48"/>
                    </a:lnTo>
                    <a:lnTo>
                      <a:pt x="816" y="49"/>
                    </a:lnTo>
                    <a:lnTo>
                      <a:pt x="819" y="44"/>
                    </a:lnTo>
                    <a:lnTo>
                      <a:pt x="822" y="51"/>
                    </a:lnTo>
                    <a:lnTo>
                      <a:pt x="825" y="51"/>
                    </a:lnTo>
                    <a:lnTo>
                      <a:pt x="828" y="66"/>
                    </a:lnTo>
                    <a:lnTo>
                      <a:pt x="832" y="83"/>
                    </a:lnTo>
                    <a:lnTo>
                      <a:pt x="835" y="78"/>
                    </a:lnTo>
                    <a:lnTo>
                      <a:pt x="838" y="53"/>
                    </a:lnTo>
                    <a:lnTo>
                      <a:pt x="841" y="50"/>
                    </a:lnTo>
                    <a:lnTo>
                      <a:pt x="844" y="50"/>
                    </a:lnTo>
                    <a:lnTo>
                      <a:pt x="848" y="47"/>
                    </a:lnTo>
                    <a:lnTo>
                      <a:pt x="851" y="44"/>
                    </a:lnTo>
                    <a:lnTo>
                      <a:pt x="854" y="42"/>
                    </a:lnTo>
                    <a:lnTo>
                      <a:pt x="857" y="43"/>
                    </a:lnTo>
                    <a:lnTo>
                      <a:pt x="860" y="43"/>
                    </a:lnTo>
                    <a:lnTo>
                      <a:pt x="863" y="44"/>
                    </a:lnTo>
                    <a:lnTo>
                      <a:pt x="867" y="39"/>
                    </a:lnTo>
                    <a:lnTo>
                      <a:pt x="870" y="43"/>
                    </a:lnTo>
                    <a:lnTo>
                      <a:pt x="873" y="43"/>
                    </a:lnTo>
                    <a:lnTo>
                      <a:pt x="876" y="39"/>
                    </a:lnTo>
                    <a:lnTo>
                      <a:pt x="879" y="46"/>
                    </a:lnTo>
                    <a:lnTo>
                      <a:pt x="883" y="40"/>
                    </a:lnTo>
                    <a:lnTo>
                      <a:pt x="886" y="41"/>
                    </a:lnTo>
                    <a:lnTo>
                      <a:pt x="889" y="46"/>
                    </a:lnTo>
                    <a:lnTo>
                      <a:pt x="892" y="40"/>
                    </a:lnTo>
                    <a:lnTo>
                      <a:pt x="895" y="43"/>
                    </a:lnTo>
                    <a:lnTo>
                      <a:pt x="898" y="41"/>
                    </a:lnTo>
                    <a:lnTo>
                      <a:pt x="902" y="46"/>
                    </a:lnTo>
                    <a:lnTo>
                      <a:pt x="905" y="48"/>
                    </a:lnTo>
                    <a:lnTo>
                      <a:pt x="908" y="44"/>
                    </a:lnTo>
                    <a:lnTo>
                      <a:pt x="911" y="40"/>
                    </a:lnTo>
                    <a:lnTo>
                      <a:pt x="914" y="41"/>
                    </a:lnTo>
                    <a:lnTo>
                      <a:pt x="917" y="41"/>
                    </a:lnTo>
                    <a:lnTo>
                      <a:pt x="921" y="46"/>
                    </a:lnTo>
                    <a:lnTo>
                      <a:pt x="924" y="44"/>
                    </a:lnTo>
                    <a:lnTo>
                      <a:pt x="927" y="48"/>
                    </a:lnTo>
                    <a:lnTo>
                      <a:pt x="930" y="46"/>
                    </a:lnTo>
                    <a:lnTo>
                      <a:pt x="933" y="46"/>
                    </a:lnTo>
                    <a:lnTo>
                      <a:pt x="937" y="44"/>
                    </a:lnTo>
                    <a:lnTo>
                      <a:pt x="940" y="44"/>
                    </a:lnTo>
                    <a:lnTo>
                      <a:pt x="943" y="39"/>
                    </a:lnTo>
                    <a:lnTo>
                      <a:pt x="946" y="45"/>
                    </a:lnTo>
                    <a:lnTo>
                      <a:pt x="949" y="41"/>
                    </a:lnTo>
                    <a:lnTo>
                      <a:pt x="952" y="48"/>
                    </a:lnTo>
                    <a:lnTo>
                      <a:pt x="956" y="44"/>
                    </a:lnTo>
                    <a:lnTo>
                      <a:pt x="959" y="61"/>
                    </a:lnTo>
                    <a:lnTo>
                      <a:pt x="962" y="193"/>
                    </a:lnTo>
                    <a:lnTo>
                      <a:pt x="965" y="371"/>
                    </a:lnTo>
                    <a:lnTo>
                      <a:pt x="968" y="317"/>
                    </a:lnTo>
                    <a:lnTo>
                      <a:pt x="972" y="201"/>
                    </a:lnTo>
                    <a:lnTo>
                      <a:pt x="975" y="157"/>
                    </a:lnTo>
                    <a:lnTo>
                      <a:pt x="978" y="135"/>
                    </a:lnTo>
                    <a:lnTo>
                      <a:pt x="981" y="112"/>
                    </a:lnTo>
                    <a:lnTo>
                      <a:pt x="984" y="98"/>
                    </a:lnTo>
                    <a:lnTo>
                      <a:pt x="987" y="86"/>
                    </a:lnTo>
                    <a:lnTo>
                      <a:pt x="991" y="75"/>
                    </a:lnTo>
                    <a:lnTo>
                      <a:pt x="994" y="72"/>
                    </a:lnTo>
                    <a:lnTo>
                      <a:pt x="997" y="65"/>
                    </a:lnTo>
                    <a:lnTo>
                      <a:pt x="1000" y="63"/>
                    </a:lnTo>
                    <a:lnTo>
                      <a:pt x="1003" y="58"/>
                    </a:lnTo>
                    <a:lnTo>
                      <a:pt x="1007" y="49"/>
                    </a:lnTo>
                    <a:lnTo>
                      <a:pt x="1010" y="49"/>
                    </a:lnTo>
                    <a:lnTo>
                      <a:pt x="1013" y="51"/>
                    </a:lnTo>
                    <a:lnTo>
                      <a:pt x="1016" y="50"/>
                    </a:lnTo>
                    <a:lnTo>
                      <a:pt x="1019" y="44"/>
                    </a:lnTo>
                    <a:lnTo>
                      <a:pt x="1022" y="50"/>
                    </a:lnTo>
                    <a:lnTo>
                      <a:pt x="1026" y="41"/>
                    </a:lnTo>
                    <a:lnTo>
                      <a:pt x="1029" y="44"/>
                    </a:lnTo>
                    <a:lnTo>
                      <a:pt x="1032" y="41"/>
                    </a:lnTo>
                    <a:lnTo>
                      <a:pt x="1035" y="33"/>
                    </a:lnTo>
                    <a:lnTo>
                      <a:pt x="1038" y="42"/>
                    </a:lnTo>
                    <a:lnTo>
                      <a:pt x="1041" y="33"/>
                    </a:lnTo>
                    <a:lnTo>
                      <a:pt x="1045" y="37"/>
                    </a:lnTo>
                    <a:lnTo>
                      <a:pt x="1048" y="34"/>
                    </a:lnTo>
                    <a:lnTo>
                      <a:pt x="1051" y="36"/>
                    </a:lnTo>
                    <a:lnTo>
                      <a:pt x="1054" y="34"/>
                    </a:lnTo>
                    <a:lnTo>
                      <a:pt x="1057" y="29"/>
                    </a:lnTo>
                    <a:lnTo>
                      <a:pt x="1061" y="33"/>
                    </a:lnTo>
                    <a:lnTo>
                      <a:pt x="1064" y="28"/>
                    </a:lnTo>
                    <a:lnTo>
                      <a:pt x="1067" y="30"/>
                    </a:lnTo>
                    <a:lnTo>
                      <a:pt x="1070" y="27"/>
                    </a:lnTo>
                    <a:lnTo>
                      <a:pt x="1073" y="29"/>
                    </a:lnTo>
                    <a:lnTo>
                      <a:pt x="1076" y="30"/>
                    </a:lnTo>
                    <a:lnTo>
                      <a:pt x="1080" y="24"/>
                    </a:lnTo>
                    <a:lnTo>
                      <a:pt x="1083" y="31"/>
                    </a:lnTo>
                    <a:lnTo>
                      <a:pt x="1086" y="25"/>
                    </a:lnTo>
                    <a:lnTo>
                      <a:pt x="1089" y="29"/>
                    </a:lnTo>
                    <a:lnTo>
                      <a:pt x="1092" y="23"/>
                    </a:lnTo>
                    <a:lnTo>
                      <a:pt x="1096" y="29"/>
                    </a:lnTo>
                    <a:lnTo>
                      <a:pt x="1099" y="20"/>
                    </a:lnTo>
                    <a:lnTo>
                      <a:pt x="1102" y="26"/>
                    </a:lnTo>
                    <a:lnTo>
                      <a:pt x="1105" y="23"/>
                    </a:lnTo>
                    <a:lnTo>
                      <a:pt x="1108" y="25"/>
                    </a:lnTo>
                    <a:lnTo>
                      <a:pt x="1111" y="27"/>
                    </a:lnTo>
                    <a:lnTo>
                      <a:pt x="1115" y="23"/>
                    </a:lnTo>
                    <a:lnTo>
                      <a:pt x="1118" y="29"/>
                    </a:lnTo>
                    <a:lnTo>
                      <a:pt x="1121" y="26"/>
                    </a:lnTo>
                    <a:lnTo>
                      <a:pt x="1124" y="30"/>
                    </a:lnTo>
                    <a:lnTo>
                      <a:pt x="1127" y="29"/>
                    </a:lnTo>
                    <a:lnTo>
                      <a:pt x="1130" y="27"/>
                    </a:lnTo>
                    <a:lnTo>
                      <a:pt x="1134" y="26"/>
                    </a:lnTo>
                    <a:lnTo>
                      <a:pt x="1137" y="28"/>
                    </a:lnTo>
                    <a:lnTo>
                      <a:pt x="1140" y="25"/>
                    </a:lnTo>
                    <a:lnTo>
                      <a:pt x="1143" y="24"/>
                    </a:lnTo>
                    <a:lnTo>
                      <a:pt x="1146" y="26"/>
                    </a:lnTo>
                    <a:lnTo>
                      <a:pt x="1150" y="28"/>
                    </a:lnTo>
                    <a:lnTo>
                      <a:pt x="1153" y="32"/>
                    </a:lnTo>
                    <a:lnTo>
                      <a:pt x="1156" y="31"/>
                    </a:lnTo>
                    <a:lnTo>
                      <a:pt x="1159" y="35"/>
                    </a:lnTo>
                    <a:lnTo>
                      <a:pt x="1162" y="38"/>
                    </a:lnTo>
                    <a:lnTo>
                      <a:pt x="1165" y="34"/>
                    </a:lnTo>
                    <a:lnTo>
                      <a:pt x="1169" y="30"/>
                    </a:lnTo>
                    <a:lnTo>
                      <a:pt x="1172" y="32"/>
                    </a:lnTo>
                    <a:lnTo>
                      <a:pt x="1175" y="26"/>
                    </a:lnTo>
                    <a:lnTo>
                      <a:pt x="1178" y="26"/>
                    </a:lnTo>
                    <a:lnTo>
                      <a:pt x="1181" y="26"/>
                    </a:lnTo>
                    <a:lnTo>
                      <a:pt x="1185" y="26"/>
                    </a:lnTo>
                    <a:lnTo>
                      <a:pt x="1188" y="22"/>
                    </a:lnTo>
                    <a:lnTo>
                      <a:pt x="1191" y="18"/>
                    </a:lnTo>
                    <a:lnTo>
                      <a:pt x="1194" y="25"/>
                    </a:lnTo>
                    <a:lnTo>
                      <a:pt x="1197" y="25"/>
                    </a:lnTo>
                    <a:lnTo>
                      <a:pt x="1200" y="24"/>
                    </a:lnTo>
                    <a:lnTo>
                      <a:pt x="1204" y="21"/>
                    </a:lnTo>
                    <a:lnTo>
                      <a:pt x="1207" y="23"/>
                    </a:lnTo>
                    <a:lnTo>
                      <a:pt x="1210" y="19"/>
                    </a:lnTo>
                    <a:lnTo>
                      <a:pt x="1213" y="19"/>
                    </a:lnTo>
                    <a:lnTo>
                      <a:pt x="1216" y="23"/>
                    </a:lnTo>
                    <a:lnTo>
                      <a:pt x="1220" y="21"/>
                    </a:lnTo>
                    <a:lnTo>
                      <a:pt x="1223" y="17"/>
                    </a:lnTo>
                    <a:lnTo>
                      <a:pt x="1226" y="22"/>
                    </a:lnTo>
                    <a:lnTo>
                      <a:pt x="1229" y="18"/>
                    </a:lnTo>
                    <a:lnTo>
                      <a:pt x="1232" y="19"/>
                    </a:lnTo>
                    <a:lnTo>
                      <a:pt x="1235" y="23"/>
                    </a:lnTo>
                    <a:lnTo>
                      <a:pt x="1239" y="21"/>
                    </a:lnTo>
                    <a:lnTo>
                      <a:pt x="1242" y="20"/>
                    </a:lnTo>
                    <a:lnTo>
                      <a:pt x="1245" y="25"/>
                    </a:lnTo>
                    <a:lnTo>
                      <a:pt x="1248" y="23"/>
                    </a:lnTo>
                    <a:lnTo>
                      <a:pt x="1251" y="19"/>
                    </a:lnTo>
                    <a:lnTo>
                      <a:pt x="1254" y="21"/>
                    </a:lnTo>
                    <a:lnTo>
                      <a:pt x="1258" y="22"/>
                    </a:lnTo>
                    <a:lnTo>
                      <a:pt x="1261" y="22"/>
                    </a:lnTo>
                    <a:lnTo>
                      <a:pt x="1264" y="21"/>
                    </a:lnTo>
                    <a:lnTo>
                      <a:pt x="1267" y="19"/>
                    </a:lnTo>
                    <a:lnTo>
                      <a:pt x="1270" y="20"/>
                    </a:lnTo>
                    <a:lnTo>
                      <a:pt x="1274" y="17"/>
                    </a:lnTo>
                    <a:lnTo>
                      <a:pt x="1277" y="22"/>
                    </a:lnTo>
                    <a:lnTo>
                      <a:pt x="1280" y="17"/>
                    </a:lnTo>
                    <a:lnTo>
                      <a:pt x="1283" y="19"/>
                    </a:lnTo>
                    <a:lnTo>
                      <a:pt x="1286" y="22"/>
                    </a:lnTo>
                    <a:lnTo>
                      <a:pt x="1289" y="23"/>
                    </a:lnTo>
                    <a:lnTo>
                      <a:pt x="1293" y="24"/>
                    </a:lnTo>
                    <a:lnTo>
                      <a:pt x="1296" y="20"/>
                    </a:lnTo>
                    <a:lnTo>
                      <a:pt x="1299" y="15"/>
                    </a:lnTo>
                    <a:lnTo>
                      <a:pt x="1302" y="22"/>
                    </a:lnTo>
                    <a:lnTo>
                      <a:pt x="1305" y="16"/>
                    </a:lnTo>
                    <a:lnTo>
                      <a:pt x="1309" y="17"/>
                    </a:lnTo>
                    <a:lnTo>
                      <a:pt x="1312" y="21"/>
                    </a:lnTo>
                    <a:lnTo>
                      <a:pt x="1315" y="18"/>
                    </a:lnTo>
                    <a:lnTo>
                      <a:pt x="1318" y="18"/>
                    </a:lnTo>
                    <a:lnTo>
                      <a:pt x="1321" y="19"/>
                    </a:lnTo>
                    <a:lnTo>
                      <a:pt x="1324" y="18"/>
                    </a:lnTo>
                    <a:lnTo>
                      <a:pt x="1328" y="16"/>
                    </a:lnTo>
                    <a:lnTo>
                      <a:pt x="1331" y="16"/>
                    </a:lnTo>
                    <a:lnTo>
                      <a:pt x="1334" y="14"/>
                    </a:lnTo>
                    <a:lnTo>
                      <a:pt x="1337" y="20"/>
                    </a:lnTo>
                    <a:lnTo>
                      <a:pt x="1340" y="14"/>
                    </a:lnTo>
                    <a:lnTo>
                      <a:pt x="1343" y="14"/>
                    </a:lnTo>
                    <a:lnTo>
                      <a:pt x="1347" y="14"/>
                    </a:lnTo>
                    <a:lnTo>
                      <a:pt x="1350" y="20"/>
                    </a:lnTo>
                    <a:lnTo>
                      <a:pt x="1353" y="20"/>
                    </a:lnTo>
                    <a:lnTo>
                      <a:pt x="1356" y="15"/>
                    </a:lnTo>
                    <a:lnTo>
                      <a:pt x="1359" y="14"/>
                    </a:lnTo>
                    <a:lnTo>
                      <a:pt x="1363" y="17"/>
                    </a:lnTo>
                    <a:lnTo>
                      <a:pt x="1366" y="14"/>
                    </a:lnTo>
                    <a:lnTo>
                      <a:pt x="1369" y="13"/>
                    </a:lnTo>
                    <a:lnTo>
                      <a:pt x="1372" y="18"/>
                    </a:lnTo>
                    <a:lnTo>
                      <a:pt x="1375" y="12"/>
                    </a:lnTo>
                    <a:lnTo>
                      <a:pt x="1378" y="18"/>
                    </a:lnTo>
                    <a:lnTo>
                      <a:pt x="1382" y="17"/>
                    </a:lnTo>
                    <a:lnTo>
                      <a:pt x="1385" y="13"/>
                    </a:lnTo>
                    <a:lnTo>
                      <a:pt x="1388" y="17"/>
                    </a:lnTo>
                    <a:lnTo>
                      <a:pt x="1391" y="16"/>
                    </a:lnTo>
                    <a:lnTo>
                      <a:pt x="1394" y="16"/>
                    </a:lnTo>
                    <a:lnTo>
                      <a:pt x="1398" y="13"/>
                    </a:lnTo>
                    <a:lnTo>
                      <a:pt x="1401" y="16"/>
                    </a:lnTo>
                    <a:lnTo>
                      <a:pt x="1404" y="15"/>
                    </a:lnTo>
                    <a:lnTo>
                      <a:pt x="1407" y="13"/>
                    </a:lnTo>
                    <a:lnTo>
                      <a:pt x="1410" y="14"/>
                    </a:lnTo>
                    <a:lnTo>
                      <a:pt x="1413" y="17"/>
                    </a:lnTo>
                    <a:lnTo>
                      <a:pt x="1417" y="13"/>
                    </a:lnTo>
                    <a:lnTo>
                      <a:pt x="1420" y="18"/>
                    </a:lnTo>
                    <a:lnTo>
                      <a:pt x="1423" y="17"/>
                    </a:lnTo>
                    <a:lnTo>
                      <a:pt x="1426" y="15"/>
                    </a:lnTo>
                    <a:lnTo>
                      <a:pt x="1429" y="21"/>
                    </a:lnTo>
                    <a:lnTo>
                      <a:pt x="1433" y="11"/>
                    </a:lnTo>
                    <a:lnTo>
                      <a:pt x="1436" y="14"/>
                    </a:lnTo>
                    <a:lnTo>
                      <a:pt x="1439" y="17"/>
                    </a:lnTo>
                    <a:lnTo>
                      <a:pt x="1442" y="18"/>
                    </a:lnTo>
                    <a:lnTo>
                      <a:pt x="1445" y="13"/>
                    </a:lnTo>
                    <a:lnTo>
                      <a:pt x="1448" y="18"/>
                    </a:lnTo>
                    <a:lnTo>
                      <a:pt x="1452" y="8"/>
                    </a:lnTo>
                    <a:lnTo>
                      <a:pt x="1455" y="20"/>
                    </a:lnTo>
                    <a:lnTo>
                      <a:pt x="1458" y="19"/>
                    </a:lnTo>
                    <a:lnTo>
                      <a:pt x="1461" y="18"/>
                    </a:lnTo>
                    <a:lnTo>
                      <a:pt x="1464" y="17"/>
                    </a:lnTo>
                    <a:lnTo>
                      <a:pt x="1467" y="13"/>
                    </a:lnTo>
                    <a:lnTo>
                      <a:pt x="1471" y="11"/>
                    </a:lnTo>
                    <a:lnTo>
                      <a:pt x="1474" y="16"/>
                    </a:lnTo>
                    <a:lnTo>
                      <a:pt x="1477" y="12"/>
                    </a:lnTo>
                    <a:lnTo>
                      <a:pt x="1480" y="15"/>
                    </a:lnTo>
                    <a:lnTo>
                      <a:pt x="1483" y="10"/>
                    </a:lnTo>
                    <a:lnTo>
                      <a:pt x="1487" y="21"/>
                    </a:lnTo>
                    <a:lnTo>
                      <a:pt x="1490" y="16"/>
                    </a:lnTo>
                    <a:lnTo>
                      <a:pt x="1493" y="20"/>
                    </a:lnTo>
                    <a:lnTo>
                      <a:pt x="1496" y="17"/>
                    </a:lnTo>
                    <a:lnTo>
                      <a:pt x="1499" y="18"/>
                    </a:lnTo>
                    <a:lnTo>
                      <a:pt x="1502" y="61"/>
                    </a:lnTo>
                    <a:lnTo>
                      <a:pt x="1506" y="148"/>
                    </a:lnTo>
                    <a:lnTo>
                      <a:pt x="1509" y="209"/>
                    </a:lnTo>
                    <a:lnTo>
                      <a:pt x="1512" y="217"/>
                    </a:lnTo>
                    <a:lnTo>
                      <a:pt x="1515" y="202"/>
                    </a:lnTo>
                    <a:lnTo>
                      <a:pt x="1518" y="174"/>
                    </a:lnTo>
                    <a:lnTo>
                      <a:pt x="1522" y="140"/>
                    </a:lnTo>
                    <a:lnTo>
                      <a:pt x="1525" y="122"/>
                    </a:lnTo>
                    <a:lnTo>
                      <a:pt x="1528" y="105"/>
                    </a:lnTo>
                    <a:lnTo>
                      <a:pt x="1531" y="91"/>
                    </a:lnTo>
                    <a:lnTo>
                      <a:pt x="1534" y="83"/>
                    </a:lnTo>
                    <a:lnTo>
                      <a:pt x="1537" y="76"/>
                    </a:lnTo>
                    <a:lnTo>
                      <a:pt x="1541" y="76"/>
                    </a:lnTo>
                    <a:lnTo>
                      <a:pt x="1544" y="63"/>
                    </a:lnTo>
                    <a:lnTo>
                      <a:pt x="1547" y="59"/>
                    </a:lnTo>
                    <a:lnTo>
                      <a:pt x="1550" y="58"/>
                    </a:lnTo>
                    <a:lnTo>
                      <a:pt x="1553" y="59"/>
                    </a:lnTo>
                    <a:lnTo>
                      <a:pt x="1556" y="51"/>
                    </a:lnTo>
                    <a:lnTo>
                      <a:pt x="1560" y="50"/>
                    </a:lnTo>
                    <a:lnTo>
                      <a:pt x="1563" y="48"/>
                    </a:lnTo>
                    <a:lnTo>
                      <a:pt x="1566" y="47"/>
                    </a:lnTo>
                    <a:lnTo>
                      <a:pt x="1569" y="52"/>
                    </a:lnTo>
                    <a:lnTo>
                      <a:pt x="1572" y="44"/>
                    </a:lnTo>
                    <a:lnTo>
                      <a:pt x="1576" y="50"/>
                    </a:lnTo>
                    <a:lnTo>
                      <a:pt x="1579" y="50"/>
                    </a:lnTo>
                    <a:lnTo>
                      <a:pt x="1582" y="48"/>
                    </a:lnTo>
                    <a:lnTo>
                      <a:pt x="1585" y="53"/>
                    </a:lnTo>
                    <a:lnTo>
                      <a:pt x="1588" y="45"/>
                    </a:lnTo>
                    <a:lnTo>
                      <a:pt x="1591" y="48"/>
                    </a:lnTo>
                    <a:lnTo>
                      <a:pt x="1595" y="49"/>
                    </a:lnTo>
                    <a:lnTo>
                      <a:pt x="1598" y="44"/>
                    </a:lnTo>
                    <a:lnTo>
                      <a:pt x="1601" y="47"/>
                    </a:lnTo>
                    <a:lnTo>
                      <a:pt x="1604" y="49"/>
                    </a:lnTo>
                    <a:lnTo>
                      <a:pt x="1607" y="45"/>
                    </a:lnTo>
                    <a:lnTo>
                      <a:pt x="1611" y="46"/>
                    </a:lnTo>
                    <a:lnTo>
                      <a:pt x="1614" y="44"/>
                    </a:lnTo>
                    <a:lnTo>
                      <a:pt x="1617" y="46"/>
                    </a:lnTo>
                    <a:lnTo>
                      <a:pt x="1620" y="39"/>
                    </a:lnTo>
                    <a:lnTo>
                      <a:pt x="1623" y="44"/>
                    </a:lnTo>
                    <a:lnTo>
                      <a:pt x="1626" y="44"/>
                    </a:lnTo>
                    <a:lnTo>
                      <a:pt x="1630" y="44"/>
                    </a:lnTo>
                    <a:lnTo>
                      <a:pt x="1633" y="41"/>
                    </a:lnTo>
                    <a:lnTo>
                      <a:pt x="1636" y="39"/>
                    </a:lnTo>
                    <a:lnTo>
                      <a:pt x="1639" y="42"/>
                    </a:lnTo>
                    <a:lnTo>
                      <a:pt x="1642" y="42"/>
                    </a:lnTo>
                    <a:lnTo>
                      <a:pt x="1646" y="34"/>
                    </a:lnTo>
                    <a:lnTo>
                      <a:pt x="1649" y="50"/>
                    </a:lnTo>
                    <a:lnTo>
                      <a:pt x="1652" y="47"/>
                    </a:lnTo>
                    <a:lnTo>
                      <a:pt x="1655" y="47"/>
                    </a:lnTo>
                    <a:lnTo>
                      <a:pt x="1658" y="36"/>
                    </a:lnTo>
                    <a:lnTo>
                      <a:pt x="1661" y="38"/>
                    </a:lnTo>
                    <a:lnTo>
                      <a:pt x="1665" y="36"/>
                    </a:lnTo>
                    <a:lnTo>
                      <a:pt x="1668" y="31"/>
                    </a:lnTo>
                    <a:lnTo>
                      <a:pt x="1671" y="37"/>
                    </a:lnTo>
                    <a:lnTo>
                      <a:pt x="1674" y="33"/>
                    </a:lnTo>
                    <a:lnTo>
                      <a:pt x="1677" y="33"/>
                    </a:lnTo>
                    <a:lnTo>
                      <a:pt x="1680" y="34"/>
                    </a:lnTo>
                    <a:lnTo>
                      <a:pt x="1684" y="43"/>
                    </a:lnTo>
                    <a:lnTo>
                      <a:pt x="1687" y="31"/>
                    </a:lnTo>
                    <a:lnTo>
                      <a:pt x="1690" y="35"/>
                    </a:lnTo>
                    <a:lnTo>
                      <a:pt x="1693" y="28"/>
                    </a:lnTo>
                    <a:lnTo>
                      <a:pt x="1696" y="27"/>
                    </a:lnTo>
                    <a:lnTo>
                      <a:pt x="1700" y="28"/>
                    </a:lnTo>
                    <a:lnTo>
                      <a:pt x="1703" y="27"/>
                    </a:lnTo>
                    <a:lnTo>
                      <a:pt x="1706" y="16"/>
                    </a:lnTo>
                    <a:lnTo>
                      <a:pt x="1709" y="27"/>
                    </a:lnTo>
                    <a:lnTo>
                      <a:pt x="1712" y="18"/>
                    </a:lnTo>
                    <a:lnTo>
                      <a:pt x="1715" y="16"/>
                    </a:lnTo>
                    <a:lnTo>
                      <a:pt x="1719" y="23"/>
                    </a:lnTo>
                    <a:lnTo>
                      <a:pt x="1722" y="18"/>
                    </a:lnTo>
                    <a:lnTo>
                      <a:pt x="1725" y="17"/>
                    </a:lnTo>
                    <a:lnTo>
                      <a:pt x="1728" y="18"/>
                    </a:lnTo>
                    <a:lnTo>
                      <a:pt x="1731" y="15"/>
                    </a:lnTo>
                    <a:lnTo>
                      <a:pt x="1735" y="21"/>
                    </a:lnTo>
                    <a:lnTo>
                      <a:pt x="1738" y="18"/>
                    </a:lnTo>
                    <a:lnTo>
                      <a:pt x="1741" y="17"/>
                    </a:lnTo>
                    <a:lnTo>
                      <a:pt x="1744" y="16"/>
                    </a:lnTo>
                    <a:lnTo>
                      <a:pt x="1747" y="13"/>
                    </a:lnTo>
                    <a:lnTo>
                      <a:pt x="1750" y="13"/>
                    </a:lnTo>
                    <a:lnTo>
                      <a:pt x="1754" y="17"/>
                    </a:lnTo>
                    <a:lnTo>
                      <a:pt x="1757" y="12"/>
                    </a:lnTo>
                    <a:lnTo>
                      <a:pt x="1760" y="12"/>
                    </a:lnTo>
                    <a:lnTo>
                      <a:pt x="1763" y="14"/>
                    </a:lnTo>
                    <a:lnTo>
                      <a:pt x="1766" y="11"/>
                    </a:lnTo>
                    <a:lnTo>
                      <a:pt x="1769" y="15"/>
                    </a:lnTo>
                    <a:lnTo>
                      <a:pt x="1773" y="16"/>
                    </a:lnTo>
                    <a:lnTo>
                      <a:pt x="1776" y="7"/>
                    </a:lnTo>
                    <a:lnTo>
                      <a:pt x="1779" y="9"/>
                    </a:lnTo>
                    <a:lnTo>
                      <a:pt x="1782" y="15"/>
                    </a:lnTo>
                    <a:lnTo>
                      <a:pt x="1785" y="17"/>
                    </a:lnTo>
                    <a:lnTo>
                      <a:pt x="1789" y="16"/>
                    </a:lnTo>
                    <a:lnTo>
                      <a:pt x="1792" y="9"/>
                    </a:lnTo>
                    <a:lnTo>
                      <a:pt x="1795" y="12"/>
                    </a:lnTo>
                    <a:lnTo>
                      <a:pt x="1798" y="13"/>
                    </a:lnTo>
                    <a:lnTo>
                      <a:pt x="1801" y="11"/>
                    </a:lnTo>
                    <a:lnTo>
                      <a:pt x="1804" y="12"/>
                    </a:lnTo>
                    <a:lnTo>
                      <a:pt x="1808" y="8"/>
                    </a:lnTo>
                    <a:lnTo>
                      <a:pt x="1811" y="13"/>
                    </a:lnTo>
                    <a:lnTo>
                      <a:pt x="1814" y="10"/>
                    </a:lnTo>
                    <a:lnTo>
                      <a:pt x="1817" y="10"/>
                    </a:lnTo>
                    <a:lnTo>
                      <a:pt x="1820" y="13"/>
                    </a:lnTo>
                    <a:lnTo>
                      <a:pt x="1824" y="15"/>
                    </a:lnTo>
                    <a:lnTo>
                      <a:pt x="1827" y="10"/>
                    </a:lnTo>
                    <a:lnTo>
                      <a:pt x="1830" y="14"/>
                    </a:lnTo>
                    <a:lnTo>
                      <a:pt x="1833" y="8"/>
                    </a:lnTo>
                    <a:lnTo>
                      <a:pt x="1836" y="15"/>
                    </a:lnTo>
                    <a:lnTo>
                      <a:pt x="1839" y="13"/>
                    </a:lnTo>
                    <a:lnTo>
                      <a:pt x="1843" y="13"/>
                    </a:lnTo>
                    <a:lnTo>
                      <a:pt x="1846" y="11"/>
                    </a:lnTo>
                    <a:lnTo>
                      <a:pt x="1849" y="11"/>
                    </a:lnTo>
                    <a:lnTo>
                      <a:pt x="1852" y="13"/>
                    </a:lnTo>
                    <a:lnTo>
                      <a:pt x="1855" y="15"/>
                    </a:lnTo>
                    <a:lnTo>
                      <a:pt x="1859" y="15"/>
                    </a:lnTo>
                    <a:lnTo>
                      <a:pt x="1862" y="13"/>
                    </a:lnTo>
                    <a:lnTo>
                      <a:pt x="1865" y="16"/>
                    </a:lnTo>
                    <a:lnTo>
                      <a:pt x="1868" y="14"/>
                    </a:lnTo>
                    <a:lnTo>
                      <a:pt x="1871" y="12"/>
                    </a:lnTo>
                    <a:lnTo>
                      <a:pt x="1874" y="10"/>
                    </a:lnTo>
                    <a:lnTo>
                      <a:pt x="1878" y="15"/>
                    </a:lnTo>
                    <a:lnTo>
                      <a:pt x="1881" y="9"/>
                    </a:lnTo>
                    <a:lnTo>
                      <a:pt x="1884" y="10"/>
                    </a:lnTo>
                    <a:lnTo>
                      <a:pt x="1887" y="13"/>
                    </a:lnTo>
                    <a:lnTo>
                      <a:pt x="1890" y="11"/>
                    </a:lnTo>
                    <a:lnTo>
                      <a:pt x="1893" y="12"/>
                    </a:lnTo>
                    <a:lnTo>
                      <a:pt x="1897" y="9"/>
                    </a:lnTo>
                    <a:lnTo>
                      <a:pt x="1900" y="11"/>
                    </a:lnTo>
                    <a:lnTo>
                      <a:pt x="1903" y="16"/>
                    </a:lnTo>
                    <a:lnTo>
                      <a:pt x="1906" y="14"/>
                    </a:lnTo>
                    <a:lnTo>
                      <a:pt x="1909" y="10"/>
                    </a:lnTo>
                    <a:lnTo>
                      <a:pt x="1913" y="10"/>
                    </a:lnTo>
                    <a:lnTo>
                      <a:pt x="1916" y="16"/>
                    </a:lnTo>
                    <a:lnTo>
                      <a:pt x="1919" y="15"/>
                    </a:lnTo>
                    <a:lnTo>
                      <a:pt x="1922" y="11"/>
                    </a:lnTo>
                    <a:lnTo>
                      <a:pt x="1925" y="11"/>
                    </a:lnTo>
                    <a:lnTo>
                      <a:pt x="1928" y="11"/>
                    </a:lnTo>
                    <a:lnTo>
                      <a:pt x="1932" y="10"/>
                    </a:lnTo>
                    <a:lnTo>
                      <a:pt x="1935" y="8"/>
                    </a:lnTo>
                    <a:lnTo>
                      <a:pt x="1938" y="7"/>
                    </a:lnTo>
                    <a:lnTo>
                      <a:pt x="1941" y="8"/>
                    </a:lnTo>
                    <a:lnTo>
                      <a:pt x="1944" y="11"/>
                    </a:lnTo>
                    <a:lnTo>
                      <a:pt x="1948" y="7"/>
                    </a:lnTo>
                    <a:lnTo>
                      <a:pt x="1951" y="10"/>
                    </a:lnTo>
                    <a:lnTo>
                      <a:pt x="1954" y="8"/>
                    </a:lnTo>
                    <a:lnTo>
                      <a:pt x="1957" y="8"/>
                    </a:lnTo>
                    <a:lnTo>
                      <a:pt x="1960" y="3"/>
                    </a:lnTo>
                    <a:lnTo>
                      <a:pt x="1963" y="5"/>
                    </a:lnTo>
                    <a:lnTo>
                      <a:pt x="1967" y="6"/>
                    </a:lnTo>
                    <a:lnTo>
                      <a:pt x="1970" y="5"/>
                    </a:lnTo>
                    <a:lnTo>
                      <a:pt x="1973" y="8"/>
                    </a:lnTo>
                    <a:lnTo>
                      <a:pt x="1976" y="8"/>
                    </a:lnTo>
                    <a:lnTo>
                      <a:pt x="1979" y="5"/>
                    </a:lnTo>
                    <a:lnTo>
                      <a:pt x="1982" y="7"/>
                    </a:lnTo>
                    <a:lnTo>
                      <a:pt x="1986" y="10"/>
                    </a:lnTo>
                    <a:lnTo>
                      <a:pt x="1989" y="9"/>
                    </a:lnTo>
                    <a:lnTo>
                      <a:pt x="1992" y="6"/>
                    </a:lnTo>
                    <a:lnTo>
                      <a:pt x="1995" y="19"/>
                    </a:lnTo>
                    <a:lnTo>
                      <a:pt x="1998" y="88"/>
                    </a:lnTo>
                    <a:lnTo>
                      <a:pt x="2002" y="207"/>
                    </a:lnTo>
                    <a:lnTo>
                      <a:pt x="2005" y="278"/>
                    </a:lnTo>
                    <a:lnTo>
                      <a:pt x="2008" y="256"/>
                    </a:lnTo>
                    <a:lnTo>
                      <a:pt x="2011" y="212"/>
                    </a:lnTo>
                    <a:lnTo>
                      <a:pt x="2014" y="169"/>
                    </a:lnTo>
                    <a:lnTo>
                      <a:pt x="2017" y="147"/>
                    </a:lnTo>
                    <a:lnTo>
                      <a:pt x="2021" y="120"/>
                    </a:lnTo>
                    <a:lnTo>
                      <a:pt x="2024" y="101"/>
                    </a:lnTo>
                    <a:lnTo>
                      <a:pt x="2027" y="88"/>
                    </a:lnTo>
                    <a:lnTo>
                      <a:pt x="2030" y="80"/>
                    </a:lnTo>
                    <a:lnTo>
                      <a:pt x="2033" y="71"/>
                    </a:lnTo>
                    <a:lnTo>
                      <a:pt x="2037" y="67"/>
                    </a:lnTo>
                    <a:lnTo>
                      <a:pt x="2040" y="57"/>
                    </a:lnTo>
                    <a:lnTo>
                      <a:pt x="2043" y="47"/>
                    </a:lnTo>
                    <a:lnTo>
                      <a:pt x="2046" y="47"/>
                    </a:lnTo>
                    <a:lnTo>
                      <a:pt x="2049" y="43"/>
                    </a:lnTo>
                    <a:lnTo>
                      <a:pt x="2052" y="39"/>
                    </a:lnTo>
                    <a:lnTo>
                      <a:pt x="2056" y="30"/>
                    </a:lnTo>
                    <a:lnTo>
                      <a:pt x="2059" y="36"/>
                    </a:lnTo>
                    <a:lnTo>
                      <a:pt x="2062" y="29"/>
                    </a:lnTo>
                    <a:lnTo>
                      <a:pt x="2065" y="27"/>
                    </a:lnTo>
                    <a:lnTo>
                      <a:pt x="2068" y="28"/>
                    </a:lnTo>
                    <a:lnTo>
                      <a:pt x="2072" y="22"/>
                    </a:lnTo>
                    <a:lnTo>
                      <a:pt x="2075" y="26"/>
                    </a:lnTo>
                    <a:lnTo>
                      <a:pt x="2078" y="23"/>
                    </a:lnTo>
                    <a:lnTo>
                      <a:pt x="2081" y="23"/>
                    </a:lnTo>
                    <a:lnTo>
                      <a:pt x="2084" y="20"/>
                    </a:lnTo>
                    <a:lnTo>
                      <a:pt x="2087" y="18"/>
                    </a:lnTo>
                    <a:lnTo>
                      <a:pt x="2091" y="21"/>
                    </a:lnTo>
                    <a:lnTo>
                      <a:pt x="2094" y="17"/>
                    </a:lnTo>
                    <a:lnTo>
                      <a:pt x="2097" y="17"/>
                    </a:lnTo>
                    <a:lnTo>
                      <a:pt x="2100" y="18"/>
                    </a:lnTo>
                    <a:lnTo>
                      <a:pt x="2103" y="18"/>
                    </a:lnTo>
                    <a:lnTo>
                      <a:pt x="2106" y="16"/>
                    </a:lnTo>
                    <a:lnTo>
                      <a:pt x="2110" y="18"/>
                    </a:lnTo>
                    <a:lnTo>
                      <a:pt x="2113" y="12"/>
                    </a:lnTo>
                    <a:lnTo>
                      <a:pt x="2116" y="13"/>
                    </a:lnTo>
                    <a:lnTo>
                      <a:pt x="2119" y="19"/>
                    </a:lnTo>
                    <a:lnTo>
                      <a:pt x="2122" y="17"/>
                    </a:lnTo>
                    <a:lnTo>
                      <a:pt x="2126" y="14"/>
                    </a:lnTo>
                    <a:lnTo>
                      <a:pt x="2129" y="16"/>
                    </a:lnTo>
                    <a:lnTo>
                      <a:pt x="2132" y="16"/>
                    </a:lnTo>
                    <a:lnTo>
                      <a:pt x="2135" y="11"/>
                    </a:lnTo>
                    <a:lnTo>
                      <a:pt x="2138" y="17"/>
                    </a:lnTo>
                    <a:lnTo>
                      <a:pt x="2141" y="17"/>
                    </a:lnTo>
                    <a:lnTo>
                      <a:pt x="2145" y="12"/>
                    </a:lnTo>
                    <a:lnTo>
                      <a:pt x="2148" y="14"/>
                    </a:lnTo>
                    <a:lnTo>
                      <a:pt x="2151" y="9"/>
                    </a:lnTo>
                    <a:lnTo>
                      <a:pt x="2154" y="12"/>
                    </a:lnTo>
                    <a:lnTo>
                      <a:pt x="2157" y="13"/>
                    </a:lnTo>
                    <a:lnTo>
                      <a:pt x="2161" y="15"/>
                    </a:lnTo>
                    <a:lnTo>
                      <a:pt x="2164" y="7"/>
                    </a:lnTo>
                    <a:lnTo>
                      <a:pt x="2167" y="16"/>
                    </a:lnTo>
                    <a:lnTo>
                      <a:pt x="2170" y="10"/>
                    </a:lnTo>
                    <a:lnTo>
                      <a:pt x="2173" y="8"/>
                    </a:lnTo>
                    <a:lnTo>
                      <a:pt x="2176" y="9"/>
                    </a:lnTo>
                    <a:lnTo>
                      <a:pt x="2180" y="8"/>
                    </a:lnTo>
                    <a:lnTo>
                      <a:pt x="2183" y="9"/>
                    </a:lnTo>
                    <a:lnTo>
                      <a:pt x="2186" y="5"/>
                    </a:lnTo>
                    <a:lnTo>
                      <a:pt x="2189" y="9"/>
                    </a:lnTo>
                    <a:lnTo>
                      <a:pt x="2192" y="11"/>
                    </a:lnTo>
                    <a:lnTo>
                      <a:pt x="2196" y="14"/>
                    </a:lnTo>
                    <a:lnTo>
                      <a:pt x="2199" y="11"/>
                    </a:lnTo>
                    <a:lnTo>
                      <a:pt x="2202" y="12"/>
                    </a:lnTo>
                    <a:lnTo>
                      <a:pt x="2205" y="8"/>
                    </a:lnTo>
                    <a:lnTo>
                      <a:pt x="2208" y="13"/>
                    </a:lnTo>
                    <a:lnTo>
                      <a:pt x="2211" y="11"/>
                    </a:lnTo>
                    <a:lnTo>
                      <a:pt x="2215" y="9"/>
                    </a:lnTo>
                    <a:lnTo>
                      <a:pt x="2218" y="8"/>
                    </a:lnTo>
                    <a:lnTo>
                      <a:pt x="2221" y="9"/>
                    </a:lnTo>
                    <a:lnTo>
                      <a:pt x="2224" y="15"/>
                    </a:lnTo>
                    <a:lnTo>
                      <a:pt x="2227" y="11"/>
                    </a:lnTo>
                    <a:lnTo>
                      <a:pt x="2230" y="4"/>
                    </a:lnTo>
                    <a:lnTo>
                      <a:pt x="2234" y="12"/>
                    </a:lnTo>
                    <a:lnTo>
                      <a:pt x="2237" y="4"/>
                    </a:lnTo>
                    <a:lnTo>
                      <a:pt x="2240" y="10"/>
                    </a:lnTo>
                    <a:lnTo>
                      <a:pt x="2243" y="3"/>
                    </a:lnTo>
                    <a:lnTo>
                      <a:pt x="2246" y="4"/>
                    </a:lnTo>
                    <a:lnTo>
                      <a:pt x="2250" y="10"/>
                    </a:lnTo>
                    <a:lnTo>
                      <a:pt x="2253" y="12"/>
                    </a:lnTo>
                    <a:lnTo>
                      <a:pt x="2256" y="7"/>
                    </a:lnTo>
                    <a:lnTo>
                      <a:pt x="2259" y="8"/>
                    </a:lnTo>
                    <a:lnTo>
                      <a:pt x="2262" y="6"/>
                    </a:lnTo>
                    <a:lnTo>
                      <a:pt x="2265" y="13"/>
                    </a:lnTo>
                    <a:lnTo>
                      <a:pt x="2269" y="7"/>
                    </a:lnTo>
                    <a:lnTo>
                      <a:pt x="2272" y="8"/>
                    </a:lnTo>
                    <a:lnTo>
                      <a:pt x="2275" y="4"/>
                    </a:lnTo>
                    <a:lnTo>
                      <a:pt x="2278" y="9"/>
                    </a:lnTo>
                    <a:lnTo>
                      <a:pt x="2281" y="8"/>
                    </a:lnTo>
                    <a:lnTo>
                      <a:pt x="2285" y="11"/>
                    </a:lnTo>
                    <a:lnTo>
                      <a:pt x="2288" y="12"/>
                    </a:lnTo>
                    <a:lnTo>
                      <a:pt x="2291" y="7"/>
                    </a:lnTo>
                    <a:lnTo>
                      <a:pt x="2294" y="12"/>
                    </a:lnTo>
                    <a:lnTo>
                      <a:pt x="2297" y="9"/>
                    </a:lnTo>
                    <a:lnTo>
                      <a:pt x="2300" y="10"/>
                    </a:lnTo>
                    <a:lnTo>
                      <a:pt x="2304" y="7"/>
                    </a:lnTo>
                    <a:lnTo>
                      <a:pt x="2307" y="15"/>
                    </a:lnTo>
                    <a:lnTo>
                      <a:pt x="2310" y="11"/>
                    </a:lnTo>
                    <a:lnTo>
                      <a:pt x="2313" y="6"/>
                    </a:lnTo>
                    <a:lnTo>
                      <a:pt x="2316" y="13"/>
                    </a:lnTo>
                    <a:lnTo>
                      <a:pt x="2319" y="13"/>
                    </a:lnTo>
                    <a:lnTo>
                      <a:pt x="2323" y="12"/>
                    </a:lnTo>
                    <a:lnTo>
                      <a:pt x="2326" y="11"/>
                    </a:lnTo>
                    <a:lnTo>
                      <a:pt x="2329" y="17"/>
                    </a:lnTo>
                    <a:lnTo>
                      <a:pt x="2332" y="14"/>
                    </a:lnTo>
                    <a:lnTo>
                      <a:pt x="2335" y="17"/>
                    </a:lnTo>
                    <a:lnTo>
                      <a:pt x="2339" y="13"/>
                    </a:lnTo>
                    <a:lnTo>
                      <a:pt x="2342" y="16"/>
                    </a:lnTo>
                    <a:lnTo>
                      <a:pt x="2345" y="18"/>
                    </a:lnTo>
                    <a:lnTo>
                      <a:pt x="2348" y="16"/>
                    </a:lnTo>
                    <a:lnTo>
                      <a:pt x="2351" y="14"/>
                    </a:lnTo>
                    <a:lnTo>
                      <a:pt x="2354" y="10"/>
                    </a:lnTo>
                    <a:lnTo>
                      <a:pt x="2358" y="19"/>
                    </a:lnTo>
                    <a:lnTo>
                      <a:pt x="2361" y="19"/>
                    </a:lnTo>
                    <a:lnTo>
                      <a:pt x="2364" y="21"/>
                    </a:lnTo>
                    <a:lnTo>
                      <a:pt x="2367" y="19"/>
                    </a:lnTo>
                    <a:lnTo>
                      <a:pt x="2370" y="13"/>
                    </a:lnTo>
                    <a:lnTo>
                      <a:pt x="2374" y="21"/>
                    </a:lnTo>
                    <a:lnTo>
                      <a:pt x="2377" y="20"/>
                    </a:lnTo>
                    <a:lnTo>
                      <a:pt x="2380" y="23"/>
                    </a:lnTo>
                    <a:lnTo>
                      <a:pt x="2383" y="23"/>
                    </a:lnTo>
                    <a:lnTo>
                      <a:pt x="2386" y="28"/>
                    </a:lnTo>
                    <a:lnTo>
                      <a:pt x="2389" y="33"/>
                    </a:lnTo>
                    <a:lnTo>
                      <a:pt x="2393" y="30"/>
                    </a:lnTo>
                    <a:lnTo>
                      <a:pt x="2396" y="37"/>
                    </a:lnTo>
                    <a:lnTo>
                      <a:pt x="2399" y="45"/>
                    </a:lnTo>
                    <a:lnTo>
                      <a:pt x="2402" y="53"/>
                    </a:lnTo>
                    <a:lnTo>
                      <a:pt x="2405" y="59"/>
                    </a:lnTo>
                    <a:lnTo>
                      <a:pt x="2409" y="75"/>
                    </a:lnTo>
                    <a:lnTo>
                      <a:pt x="2412" y="100"/>
                    </a:lnTo>
                    <a:lnTo>
                      <a:pt x="2415" y="132"/>
                    </a:lnTo>
                    <a:lnTo>
                      <a:pt x="2418" y="155"/>
                    </a:lnTo>
                    <a:lnTo>
                      <a:pt x="2421" y="158"/>
                    </a:lnTo>
                    <a:lnTo>
                      <a:pt x="2424" y="150"/>
                    </a:lnTo>
                    <a:lnTo>
                      <a:pt x="2428" y="155"/>
                    </a:lnTo>
                    <a:lnTo>
                      <a:pt x="2431" y="133"/>
                    </a:lnTo>
                    <a:lnTo>
                      <a:pt x="2434" y="124"/>
                    </a:lnTo>
                    <a:lnTo>
                      <a:pt x="2437" y="101"/>
                    </a:lnTo>
                    <a:lnTo>
                      <a:pt x="2440" y="83"/>
                    </a:lnTo>
                    <a:lnTo>
                      <a:pt x="2443" y="59"/>
                    </a:lnTo>
                    <a:lnTo>
                      <a:pt x="2447" y="42"/>
                    </a:lnTo>
                    <a:lnTo>
                      <a:pt x="2450" y="45"/>
                    </a:lnTo>
                    <a:lnTo>
                      <a:pt x="2453" y="121"/>
                    </a:lnTo>
                    <a:lnTo>
                      <a:pt x="2456" y="280"/>
                    </a:lnTo>
                    <a:lnTo>
                      <a:pt x="2459" y="367"/>
                    </a:lnTo>
                    <a:lnTo>
                      <a:pt x="2463" y="365"/>
                    </a:lnTo>
                    <a:lnTo>
                      <a:pt x="2466" y="301"/>
                    </a:lnTo>
                    <a:lnTo>
                      <a:pt x="2469" y="237"/>
                    </a:lnTo>
                    <a:lnTo>
                      <a:pt x="2472" y="181"/>
                    </a:lnTo>
                    <a:lnTo>
                      <a:pt x="2475" y="154"/>
                    </a:lnTo>
                    <a:lnTo>
                      <a:pt x="2478" y="118"/>
                    </a:lnTo>
                    <a:lnTo>
                      <a:pt x="2482" y="94"/>
                    </a:lnTo>
                    <a:lnTo>
                      <a:pt x="2485" y="88"/>
                    </a:lnTo>
                    <a:lnTo>
                      <a:pt x="2488" y="74"/>
                    </a:lnTo>
                    <a:lnTo>
                      <a:pt x="2491" y="70"/>
                    </a:lnTo>
                    <a:lnTo>
                      <a:pt x="2494" y="57"/>
                    </a:lnTo>
                    <a:lnTo>
                      <a:pt x="2498" y="52"/>
                    </a:lnTo>
                    <a:lnTo>
                      <a:pt x="2501" y="41"/>
                    </a:lnTo>
                    <a:lnTo>
                      <a:pt x="2504" y="35"/>
                    </a:lnTo>
                    <a:lnTo>
                      <a:pt x="2507" y="44"/>
                    </a:lnTo>
                    <a:lnTo>
                      <a:pt x="2510" y="36"/>
                    </a:lnTo>
                    <a:lnTo>
                      <a:pt x="2513" y="28"/>
                    </a:lnTo>
                    <a:lnTo>
                      <a:pt x="2517" y="28"/>
                    </a:lnTo>
                    <a:lnTo>
                      <a:pt x="2520" y="29"/>
                    </a:lnTo>
                    <a:lnTo>
                      <a:pt x="2523" y="29"/>
                    </a:lnTo>
                    <a:lnTo>
                      <a:pt x="2526" y="29"/>
                    </a:lnTo>
                    <a:lnTo>
                      <a:pt x="2529" y="26"/>
                    </a:lnTo>
                    <a:lnTo>
                      <a:pt x="2532" y="16"/>
                    </a:lnTo>
                    <a:lnTo>
                      <a:pt x="2536" y="17"/>
                    </a:lnTo>
                    <a:lnTo>
                      <a:pt x="2539" y="23"/>
                    </a:lnTo>
                    <a:lnTo>
                      <a:pt x="2542" y="17"/>
                    </a:lnTo>
                    <a:lnTo>
                      <a:pt x="2545" y="19"/>
                    </a:lnTo>
                    <a:lnTo>
                      <a:pt x="2548" y="15"/>
                    </a:lnTo>
                    <a:lnTo>
                      <a:pt x="2552" y="19"/>
                    </a:lnTo>
                    <a:lnTo>
                      <a:pt x="2555" y="23"/>
                    </a:lnTo>
                    <a:lnTo>
                      <a:pt x="2558" y="18"/>
                    </a:lnTo>
                    <a:lnTo>
                      <a:pt x="2561" y="15"/>
                    </a:lnTo>
                    <a:lnTo>
                      <a:pt x="2564" y="14"/>
                    </a:lnTo>
                    <a:lnTo>
                      <a:pt x="2567" y="15"/>
                    </a:lnTo>
                    <a:lnTo>
                      <a:pt x="2571" y="16"/>
                    </a:lnTo>
                    <a:lnTo>
                      <a:pt x="2574" y="11"/>
                    </a:lnTo>
                    <a:lnTo>
                      <a:pt x="2577" y="12"/>
                    </a:lnTo>
                    <a:lnTo>
                      <a:pt x="2580" y="14"/>
                    </a:lnTo>
                    <a:lnTo>
                      <a:pt x="2583" y="14"/>
                    </a:lnTo>
                    <a:lnTo>
                      <a:pt x="2587" y="21"/>
                    </a:lnTo>
                    <a:lnTo>
                      <a:pt x="2590" y="16"/>
                    </a:lnTo>
                    <a:lnTo>
                      <a:pt x="2593" y="15"/>
                    </a:lnTo>
                    <a:lnTo>
                      <a:pt x="2596" y="18"/>
                    </a:lnTo>
                    <a:lnTo>
                      <a:pt x="2599" y="16"/>
                    </a:lnTo>
                    <a:lnTo>
                      <a:pt x="2602" y="15"/>
                    </a:lnTo>
                    <a:lnTo>
                      <a:pt x="2606" y="13"/>
                    </a:lnTo>
                    <a:lnTo>
                      <a:pt x="2609" y="10"/>
                    </a:lnTo>
                    <a:lnTo>
                      <a:pt x="2612" y="11"/>
                    </a:lnTo>
                    <a:lnTo>
                      <a:pt x="2615" y="7"/>
                    </a:lnTo>
                    <a:lnTo>
                      <a:pt x="2618" y="15"/>
                    </a:lnTo>
                    <a:lnTo>
                      <a:pt x="2622" y="9"/>
                    </a:lnTo>
                    <a:lnTo>
                      <a:pt x="2625" y="12"/>
                    </a:lnTo>
                    <a:lnTo>
                      <a:pt x="2628" y="15"/>
                    </a:lnTo>
                    <a:lnTo>
                      <a:pt x="2631" y="7"/>
                    </a:lnTo>
                    <a:lnTo>
                      <a:pt x="2634" y="11"/>
                    </a:lnTo>
                    <a:lnTo>
                      <a:pt x="2637" y="10"/>
                    </a:lnTo>
                    <a:lnTo>
                      <a:pt x="2641" y="13"/>
                    </a:lnTo>
                    <a:lnTo>
                      <a:pt x="2644" y="12"/>
                    </a:lnTo>
                    <a:lnTo>
                      <a:pt x="2647" y="11"/>
                    </a:lnTo>
                    <a:lnTo>
                      <a:pt x="2650" y="8"/>
                    </a:lnTo>
                    <a:lnTo>
                      <a:pt x="2653" y="6"/>
                    </a:lnTo>
                    <a:lnTo>
                      <a:pt x="2656" y="10"/>
                    </a:lnTo>
                    <a:lnTo>
                      <a:pt x="2660" y="12"/>
                    </a:lnTo>
                    <a:lnTo>
                      <a:pt x="2663" y="9"/>
                    </a:lnTo>
                    <a:lnTo>
                      <a:pt x="2666" y="11"/>
                    </a:lnTo>
                    <a:lnTo>
                      <a:pt x="2669" y="8"/>
                    </a:lnTo>
                    <a:lnTo>
                      <a:pt x="2672" y="11"/>
                    </a:lnTo>
                    <a:lnTo>
                      <a:pt x="2676" y="8"/>
                    </a:lnTo>
                    <a:lnTo>
                      <a:pt x="2679" y="9"/>
                    </a:lnTo>
                    <a:lnTo>
                      <a:pt x="2682" y="12"/>
                    </a:lnTo>
                    <a:lnTo>
                      <a:pt x="2685" y="12"/>
                    </a:lnTo>
                    <a:lnTo>
                      <a:pt x="2688" y="9"/>
                    </a:lnTo>
                    <a:lnTo>
                      <a:pt x="2691" y="9"/>
                    </a:lnTo>
                    <a:lnTo>
                      <a:pt x="2695" y="12"/>
                    </a:lnTo>
                    <a:lnTo>
                      <a:pt x="2698" y="16"/>
                    </a:lnTo>
                    <a:lnTo>
                      <a:pt x="2701" y="21"/>
                    </a:lnTo>
                    <a:lnTo>
                      <a:pt x="2704" y="14"/>
                    </a:lnTo>
                    <a:lnTo>
                      <a:pt x="2707" y="15"/>
                    </a:lnTo>
                    <a:lnTo>
                      <a:pt x="2711" y="10"/>
                    </a:lnTo>
                    <a:lnTo>
                      <a:pt x="2714" y="12"/>
                    </a:lnTo>
                    <a:lnTo>
                      <a:pt x="2717" y="9"/>
                    </a:lnTo>
                    <a:lnTo>
                      <a:pt x="2720" y="10"/>
                    </a:lnTo>
                    <a:lnTo>
                      <a:pt x="2723" y="11"/>
                    </a:lnTo>
                    <a:lnTo>
                      <a:pt x="2726" y="7"/>
                    </a:lnTo>
                    <a:lnTo>
                      <a:pt x="2730" y="9"/>
                    </a:lnTo>
                    <a:lnTo>
                      <a:pt x="2733" y="6"/>
                    </a:lnTo>
                    <a:lnTo>
                      <a:pt x="2736" y="6"/>
                    </a:lnTo>
                    <a:lnTo>
                      <a:pt x="2739" y="6"/>
                    </a:lnTo>
                    <a:lnTo>
                      <a:pt x="2742" y="5"/>
                    </a:lnTo>
                    <a:lnTo>
                      <a:pt x="2745" y="7"/>
                    </a:lnTo>
                    <a:lnTo>
                      <a:pt x="2749" y="5"/>
                    </a:lnTo>
                    <a:lnTo>
                      <a:pt x="2752" y="11"/>
                    </a:lnTo>
                    <a:lnTo>
                      <a:pt x="2755" y="14"/>
                    </a:lnTo>
                    <a:lnTo>
                      <a:pt x="2758" y="14"/>
                    </a:lnTo>
                    <a:lnTo>
                      <a:pt x="2761" y="9"/>
                    </a:lnTo>
                    <a:lnTo>
                      <a:pt x="2765" y="8"/>
                    </a:lnTo>
                    <a:lnTo>
                      <a:pt x="2768" y="7"/>
                    </a:lnTo>
                    <a:lnTo>
                      <a:pt x="2771" y="11"/>
                    </a:lnTo>
                    <a:lnTo>
                      <a:pt x="2774" y="6"/>
                    </a:lnTo>
                    <a:lnTo>
                      <a:pt x="2777" y="8"/>
                    </a:lnTo>
                    <a:lnTo>
                      <a:pt x="2780" y="3"/>
                    </a:lnTo>
                    <a:lnTo>
                      <a:pt x="2784" y="5"/>
                    </a:lnTo>
                    <a:lnTo>
                      <a:pt x="2787" y="11"/>
                    </a:lnTo>
                    <a:lnTo>
                      <a:pt x="2790" y="9"/>
                    </a:lnTo>
                    <a:lnTo>
                      <a:pt x="2793" y="6"/>
                    </a:lnTo>
                    <a:lnTo>
                      <a:pt x="2796" y="5"/>
                    </a:lnTo>
                    <a:lnTo>
                      <a:pt x="2800" y="12"/>
                    </a:lnTo>
                    <a:lnTo>
                      <a:pt x="2803" y="9"/>
                    </a:lnTo>
                    <a:lnTo>
                      <a:pt x="2806" y="8"/>
                    </a:lnTo>
                    <a:lnTo>
                      <a:pt x="2809" y="6"/>
                    </a:lnTo>
                    <a:lnTo>
                      <a:pt x="2812" y="8"/>
                    </a:lnTo>
                    <a:lnTo>
                      <a:pt x="2815" y="7"/>
                    </a:lnTo>
                    <a:lnTo>
                      <a:pt x="2819" y="7"/>
                    </a:lnTo>
                    <a:lnTo>
                      <a:pt x="2822" y="7"/>
                    </a:lnTo>
                    <a:lnTo>
                      <a:pt x="2825" y="6"/>
                    </a:lnTo>
                    <a:lnTo>
                      <a:pt x="2828" y="3"/>
                    </a:lnTo>
                    <a:lnTo>
                      <a:pt x="2831" y="0"/>
                    </a:lnTo>
                    <a:lnTo>
                      <a:pt x="2835" y="13"/>
                    </a:lnTo>
                    <a:lnTo>
                      <a:pt x="2838" y="9"/>
                    </a:lnTo>
                    <a:lnTo>
                      <a:pt x="2841" y="4"/>
                    </a:lnTo>
                    <a:lnTo>
                      <a:pt x="2844" y="5"/>
                    </a:lnTo>
                    <a:lnTo>
                      <a:pt x="2847" y="4"/>
                    </a:lnTo>
                    <a:lnTo>
                      <a:pt x="2850" y="8"/>
                    </a:lnTo>
                    <a:lnTo>
                      <a:pt x="2854" y="12"/>
                    </a:lnTo>
                    <a:lnTo>
                      <a:pt x="2857" y="13"/>
                    </a:lnTo>
                    <a:lnTo>
                      <a:pt x="2860" y="9"/>
                    </a:lnTo>
                    <a:lnTo>
                      <a:pt x="2863" y="9"/>
                    </a:lnTo>
                    <a:lnTo>
                      <a:pt x="2866" y="9"/>
                    </a:lnTo>
                    <a:lnTo>
                      <a:pt x="2869" y="5"/>
                    </a:lnTo>
                    <a:lnTo>
                      <a:pt x="2873" y="13"/>
                    </a:lnTo>
                    <a:lnTo>
                      <a:pt x="2876" y="78"/>
                    </a:lnTo>
                    <a:lnTo>
                      <a:pt x="2879" y="302"/>
                    </a:lnTo>
                    <a:lnTo>
                      <a:pt x="2882" y="516"/>
                    </a:lnTo>
                    <a:lnTo>
                      <a:pt x="2885" y="460"/>
                    </a:lnTo>
                    <a:lnTo>
                      <a:pt x="2889" y="329"/>
                    </a:lnTo>
                    <a:lnTo>
                      <a:pt x="2892" y="244"/>
                    </a:lnTo>
                    <a:lnTo>
                      <a:pt x="2895" y="174"/>
                    </a:lnTo>
                    <a:lnTo>
                      <a:pt x="2898" y="127"/>
                    </a:lnTo>
                    <a:lnTo>
                      <a:pt x="2901" y="90"/>
                    </a:lnTo>
                    <a:lnTo>
                      <a:pt x="2904" y="78"/>
                    </a:lnTo>
                    <a:lnTo>
                      <a:pt x="2908" y="70"/>
                    </a:lnTo>
                    <a:lnTo>
                      <a:pt x="2911" y="52"/>
                    </a:lnTo>
                    <a:lnTo>
                      <a:pt x="2914" y="42"/>
                    </a:lnTo>
                    <a:lnTo>
                      <a:pt x="2917" y="38"/>
                    </a:lnTo>
                    <a:lnTo>
                      <a:pt x="2920" y="40"/>
                    </a:lnTo>
                    <a:lnTo>
                      <a:pt x="2924" y="34"/>
                    </a:lnTo>
                    <a:lnTo>
                      <a:pt x="2927" y="34"/>
                    </a:lnTo>
                    <a:lnTo>
                      <a:pt x="2930" y="29"/>
                    </a:lnTo>
                    <a:lnTo>
                      <a:pt x="2933" y="23"/>
                    </a:lnTo>
                    <a:lnTo>
                      <a:pt x="2936" y="26"/>
                    </a:lnTo>
                    <a:lnTo>
                      <a:pt x="2939" y="21"/>
                    </a:lnTo>
                    <a:lnTo>
                      <a:pt x="2943" y="18"/>
                    </a:lnTo>
                    <a:lnTo>
                      <a:pt x="2946" y="19"/>
                    </a:lnTo>
                    <a:lnTo>
                      <a:pt x="2949" y="23"/>
                    </a:lnTo>
                    <a:lnTo>
                      <a:pt x="2952" y="16"/>
                    </a:lnTo>
                    <a:lnTo>
                      <a:pt x="2955" y="13"/>
                    </a:lnTo>
                    <a:lnTo>
                      <a:pt x="2958" y="14"/>
                    </a:lnTo>
                    <a:lnTo>
                      <a:pt x="2962" y="12"/>
                    </a:lnTo>
                    <a:lnTo>
                      <a:pt x="2965" y="18"/>
                    </a:lnTo>
                    <a:lnTo>
                      <a:pt x="2968" y="13"/>
                    </a:lnTo>
                    <a:lnTo>
                      <a:pt x="2971" y="11"/>
                    </a:lnTo>
                    <a:lnTo>
                      <a:pt x="2974" y="14"/>
                    </a:lnTo>
                    <a:lnTo>
                      <a:pt x="2978" y="6"/>
                    </a:lnTo>
                    <a:lnTo>
                      <a:pt x="2981" y="13"/>
                    </a:lnTo>
                    <a:lnTo>
                      <a:pt x="2984" y="10"/>
                    </a:lnTo>
                    <a:lnTo>
                      <a:pt x="2987" y="13"/>
                    </a:lnTo>
                    <a:lnTo>
                      <a:pt x="2990" y="11"/>
                    </a:lnTo>
                    <a:lnTo>
                      <a:pt x="2993" y="16"/>
                    </a:lnTo>
                    <a:lnTo>
                      <a:pt x="2997" y="16"/>
                    </a:lnTo>
                    <a:lnTo>
                      <a:pt x="3000" y="7"/>
                    </a:lnTo>
                    <a:lnTo>
                      <a:pt x="3003" y="12"/>
                    </a:lnTo>
                    <a:lnTo>
                      <a:pt x="3006" y="10"/>
                    </a:lnTo>
                    <a:lnTo>
                      <a:pt x="3009" y="12"/>
                    </a:lnTo>
                    <a:lnTo>
                      <a:pt x="3013" y="7"/>
                    </a:lnTo>
                    <a:lnTo>
                      <a:pt x="3016" y="10"/>
                    </a:lnTo>
                    <a:lnTo>
                      <a:pt x="3019" y="11"/>
                    </a:lnTo>
                    <a:lnTo>
                      <a:pt x="3022" y="12"/>
                    </a:lnTo>
                    <a:lnTo>
                      <a:pt x="3025" y="6"/>
                    </a:lnTo>
                    <a:lnTo>
                      <a:pt x="3028" y="7"/>
                    </a:lnTo>
                    <a:lnTo>
                      <a:pt x="3032" y="17"/>
                    </a:lnTo>
                    <a:lnTo>
                      <a:pt x="3035" y="13"/>
                    </a:lnTo>
                    <a:lnTo>
                      <a:pt x="3038" y="10"/>
                    </a:lnTo>
                    <a:lnTo>
                      <a:pt x="3041" y="13"/>
                    </a:lnTo>
                    <a:lnTo>
                      <a:pt x="3044" y="10"/>
                    </a:lnTo>
                    <a:lnTo>
                      <a:pt x="3048" y="12"/>
                    </a:lnTo>
                    <a:lnTo>
                      <a:pt x="3051" y="7"/>
                    </a:lnTo>
                    <a:lnTo>
                      <a:pt x="3054" y="10"/>
                    </a:lnTo>
                    <a:lnTo>
                      <a:pt x="3057" y="11"/>
                    </a:lnTo>
                    <a:lnTo>
                      <a:pt x="3060" y="15"/>
                    </a:lnTo>
                    <a:lnTo>
                      <a:pt x="3063" y="18"/>
                    </a:lnTo>
                    <a:lnTo>
                      <a:pt x="3067" y="14"/>
                    </a:lnTo>
                    <a:lnTo>
                      <a:pt x="3070" y="15"/>
                    </a:lnTo>
                    <a:lnTo>
                      <a:pt x="3073" y="11"/>
                    </a:lnTo>
                    <a:lnTo>
                      <a:pt x="3076" y="12"/>
                    </a:lnTo>
                    <a:lnTo>
                      <a:pt x="3079" y="15"/>
                    </a:lnTo>
                    <a:lnTo>
                      <a:pt x="3082" y="15"/>
                    </a:lnTo>
                    <a:lnTo>
                      <a:pt x="3086" y="12"/>
                    </a:lnTo>
                    <a:lnTo>
                      <a:pt x="3089" y="13"/>
                    </a:lnTo>
                    <a:lnTo>
                      <a:pt x="3092" y="15"/>
                    </a:lnTo>
                    <a:lnTo>
                      <a:pt x="3095" y="23"/>
                    </a:lnTo>
                    <a:lnTo>
                      <a:pt x="3098" y="26"/>
                    </a:lnTo>
                    <a:lnTo>
                      <a:pt x="3102" y="31"/>
                    </a:lnTo>
                    <a:lnTo>
                      <a:pt x="3105" y="39"/>
                    </a:lnTo>
                    <a:lnTo>
                      <a:pt x="3108" y="42"/>
                    </a:lnTo>
                    <a:lnTo>
                      <a:pt x="3111" y="68"/>
                    </a:lnTo>
                    <a:lnTo>
                      <a:pt x="3114" y="136"/>
                    </a:lnTo>
                    <a:lnTo>
                      <a:pt x="3117" y="272"/>
                    </a:lnTo>
                    <a:lnTo>
                      <a:pt x="3121" y="397"/>
                    </a:lnTo>
                    <a:lnTo>
                      <a:pt x="3124" y="324"/>
                    </a:lnTo>
                    <a:lnTo>
                      <a:pt x="3127" y="164"/>
                    </a:lnTo>
                    <a:lnTo>
                      <a:pt x="3130" y="73"/>
                    </a:lnTo>
                    <a:lnTo>
                      <a:pt x="3133" y="47"/>
                    </a:lnTo>
                    <a:lnTo>
                      <a:pt x="3137" y="41"/>
                    </a:lnTo>
                    <a:lnTo>
                      <a:pt x="3140" y="34"/>
                    </a:lnTo>
                    <a:lnTo>
                      <a:pt x="3143" y="21"/>
                    </a:lnTo>
                    <a:lnTo>
                      <a:pt x="3146" y="19"/>
                    </a:lnTo>
                    <a:lnTo>
                      <a:pt x="3149" y="19"/>
                    </a:lnTo>
                    <a:lnTo>
                      <a:pt x="3152" y="19"/>
                    </a:lnTo>
                    <a:lnTo>
                      <a:pt x="3156" y="21"/>
                    </a:lnTo>
                    <a:lnTo>
                      <a:pt x="3159" y="13"/>
                    </a:lnTo>
                    <a:lnTo>
                      <a:pt x="3162" y="12"/>
                    </a:lnTo>
                    <a:lnTo>
                      <a:pt x="3165" y="13"/>
                    </a:lnTo>
                    <a:lnTo>
                      <a:pt x="3168" y="15"/>
                    </a:lnTo>
                    <a:lnTo>
                      <a:pt x="3171" y="14"/>
                    </a:lnTo>
                    <a:lnTo>
                      <a:pt x="3175" y="12"/>
                    </a:lnTo>
                    <a:lnTo>
                      <a:pt x="3178" y="14"/>
                    </a:lnTo>
                    <a:lnTo>
                      <a:pt x="3181" y="9"/>
                    </a:lnTo>
                    <a:lnTo>
                      <a:pt x="3184" y="11"/>
                    </a:lnTo>
                    <a:lnTo>
                      <a:pt x="3187" y="16"/>
                    </a:lnTo>
                    <a:lnTo>
                      <a:pt x="3191" y="12"/>
                    </a:lnTo>
                    <a:lnTo>
                      <a:pt x="3194" y="8"/>
                    </a:lnTo>
                    <a:lnTo>
                      <a:pt x="3197" y="10"/>
                    </a:lnTo>
                    <a:lnTo>
                      <a:pt x="3200" y="12"/>
                    </a:lnTo>
                    <a:lnTo>
                      <a:pt x="3203" y="9"/>
                    </a:lnTo>
                    <a:lnTo>
                      <a:pt x="3206" y="6"/>
                    </a:lnTo>
                    <a:lnTo>
                      <a:pt x="3210" y="9"/>
                    </a:lnTo>
                    <a:lnTo>
                      <a:pt x="3213" y="9"/>
                    </a:lnTo>
                    <a:lnTo>
                      <a:pt x="3216" y="13"/>
                    </a:lnTo>
                    <a:lnTo>
                      <a:pt x="3219" y="9"/>
                    </a:lnTo>
                    <a:lnTo>
                      <a:pt x="3222" y="6"/>
                    </a:lnTo>
                    <a:lnTo>
                      <a:pt x="3226" y="10"/>
                    </a:lnTo>
                    <a:lnTo>
                      <a:pt x="3229" y="12"/>
                    </a:lnTo>
                    <a:lnTo>
                      <a:pt x="3232" y="5"/>
                    </a:lnTo>
                    <a:lnTo>
                      <a:pt x="3235" y="17"/>
                    </a:lnTo>
                    <a:lnTo>
                      <a:pt x="3238" y="13"/>
                    </a:lnTo>
                    <a:lnTo>
                      <a:pt x="3241" y="15"/>
                    </a:lnTo>
                    <a:lnTo>
                      <a:pt x="3245" y="22"/>
                    </a:lnTo>
                    <a:lnTo>
                      <a:pt x="3248" y="14"/>
                    </a:lnTo>
                    <a:lnTo>
                      <a:pt x="3251" y="12"/>
                    </a:lnTo>
                    <a:lnTo>
                      <a:pt x="3254" y="7"/>
                    </a:lnTo>
                    <a:lnTo>
                      <a:pt x="3257" y="6"/>
                    </a:lnTo>
                    <a:lnTo>
                      <a:pt x="3261" y="10"/>
                    </a:lnTo>
                    <a:lnTo>
                      <a:pt x="3264" y="9"/>
                    </a:lnTo>
                    <a:lnTo>
                      <a:pt x="3267" y="7"/>
                    </a:lnTo>
                    <a:lnTo>
                      <a:pt x="3270" y="11"/>
                    </a:lnTo>
                    <a:lnTo>
                      <a:pt x="3273" y="94"/>
                    </a:lnTo>
                    <a:lnTo>
                      <a:pt x="3276" y="392"/>
                    </a:lnTo>
                    <a:lnTo>
                      <a:pt x="3280" y="600"/>
                    </a:lnTo>
                    <a:lnTo>
                      <a:pt x="3283" y="518"/>
                    </a:lnTo>
                    <a:lnTo>
                      <a:pt x="3286" y="343"/>
                    </a:lnTo>
                    <a:lnTo>
                      <a:pt x="3289" y="221"/>
                    </a:lnTo>
                    <a:lnTo>
                      <a:pt x="3292" y="160"/>
                    </a:lnTo>
                    <a:lnTo>
                      <a:pt x="3295" y="118"/>
                    </a:lnTo>
                    <a:lnTo>
                      <a:pt x="3299" y="92"/>
                    </a:lnTo>
                    <a:lnTo>
                      <a:pt x="3302" y="83"/>
                    </a:lnTo>
                    <a:lnTo>
                      <a:pt x="3305" y="69"/>
                    </a:lnTo>
                    <a:lnTo>
                      <a:pt x="3308" y="53"/>
                    </a:lnTo>
                    <a:lnTo>
                      <a:pt x="3311" y="46"/>
                    </a:lnTo>
                    <a:lnTo>
                      <a:pt x="3315" y="45"/>
                    </a:lnTo>
                    <a:lnTo>
                      <a:pt x="3318" y="35"/>
                    </a:lnTo>
                    <a:lnTo>
                      <a:pt x="3321" y="31"/>
                    </a:lnTo>
                    <a:lnTo>
                      <a:pt x="3324" y="33"/>
                    </a:lnTo>
                    <a:lnTo>
                      <a:pt x="3327" y="29"/>
                    </a:lnTo>
                    <a:lnTo>
                      <a:pt x="3330" y="23"/>
                    </a:lnTo>
                    <a:lnTo>
                      <a:pt x="3334" y="23"/>
                    </a:lnTo>
                    <a:lnTo>
                      <a:pt x="3337" y="25"/>
                    </a:lnTo>
                    <a:lnTo>
                      <a:pt x="3340" y="22"/>
                    </a:lnTo>
                    <a:lnTo>
                      <a:pt x="3343" y="26"/>
                    </a:lnTo>
                    <a:lnTo>
                      <a:pt x="3346" y="15"/>
                    </a:lnTo>
                    <a:lnTo>
                      <a:pt x="3350" y="16"/>
                    </a:lnTo>
                    <a:lnTo>
                      <a:pt x="3353" y="19"/>
                    </a:lnTo>
                    <a:lnTo>
                      <a:pt x="3356" y="17"/>
                    </a:lnTo>
                    <a:lnTo>
                      <a:pt x="3359" y="12"/>
                    </a:lnTo>
                    <a:lnTo>
                      <a:pt x="3362" y="12"/>
                    </a:lnTo>
                    <a:lnTo>
                      <a:pt x="3365" y="18"/>
                    </a:lnTo>
                    <a:lnTo>
                      <a:pt x="3369" y="19"/>
                    </a:lnTo>
                    <a:lnTo>
                      <a:pt x="3372" y="11"/>
                    </a:lnTo>
                    <a:lnTo>
                      <a:pt x="3375" y="13"/>
                    </a:lnTo>
                    <a:lnTo>
                      <a:pt x="3378" y="19"/>
                    </a:lnTo>
                    <a:lnTo>
                      <a:pt x="3381" y="16"/>
                    </a:lnTo>
                    <a:lnTo>
                      <a:pt x="3384" y="12"/>
                    </a:lnTo>
                    <a:lnTo>
                      <a:pt x="3388" y="13"/>
                    </a:lnTo>
                    <a:lnTo>
                      <a:pt x="3391" y="12"/>
                    </a:lnTo>
                    <a:lnTo>
                      <a:pt x="3394" y="16"/>
                    </a:lnTo>
                    <a:lnTo>
                      <a:pt x="3397" y="20"/>
                    </a:lnTo>
                    <a:lnTo>
                      <a:pt x="3400" y="14"/>
                    </a:lnTo>
                    <a:lnTo>
                      <a:pt x="3404" y="12"/>
                    </a:lnTo>
                    <a:lnTo>
                      <a:pt x="3407" y="14"/>
                    </a:lnTo>
                    <a:lnTo>
                      <a:pt x="3410" y="7"/>
                    </a:lnTo>
                    <a:lnTo>
                      <a:pt x="3413" y="13"/>
                    </a:lnTo>
                    <a:lnTo>
                      <a:pt x="3416" y="13"/>
                    </a:lnTo>
                    <a:lnTo>
                      <a:pt x="3419" y="12"/>
                    </a:lnTo>
                    <a:lnTo>
                      <a:pt x="3423" y="13"/>
                    </a:lnTo>
                    <a:lnTo>
                      <a:pt x="3426" y="17"/>
                    </a:lnTo>
                    <a:lnTo>
                      <a:pt x="3429" y="10"/>
                    </a:lnTo>
                    <a:lnTo>
                      <a:pt x="3432" y="9"/>
                    </a:lnTo>
                    <a:lnTo>
                      <a:pt x="3435" y="10"/>
                    </a:lnTo>
                    <a:lnTo>
                      <a:pt x="3439" y="10"/>
                    </a:lnTo>
                    <a:lnTo>
                      <a:pt x="3442" y="14"/>
                    </a:lnTo>
                    <a:lnTo>
                      <a:pt x="3445" y="9"/>
                    </a:lnTo>
                    <a:lnTo>
                      <a:pt x="3448" y="8"/>
                    </a:lnTo>
                    <a:lnTo>
                      <a:pt x="3451" y="15"/>
                    </a:lnTo>
                    <a:lnTo>
                      <a:pt x="3454" y="10"/>
                    </a:lnTo>
                    <a:lnTo>
                      <a:pt x="3458" y="10"/>
                    </a:lnTo>
                    <a:lnTo>
                      <a:pt x="3461" y="6"/>
                    </a:lnTo>
                    <a:lnTo>
                      <a:pt x="3464" y="11"/>
                    </a:lnTo>
                    <a:lnTo>
                      <a:pt x="3467" y="12"/>
                    </a:lnTo>
                    <a:lnTo>
                      <a:pt x="3470" y="10"/>
                    </a:lnTo>
                    <a:lnTo>
                      <a:pt x="3474" y="13"/>
                    </a:lnTo>
                    <a:lnTo>
                      <a:pt x="3477" y="15"/>
                    </a:lnTo>
                    <a:lnTo>
                      <a:pt x="3480" y="9"/>
                    </a:lnTo>
                    <a:lnTo>
                      <a:pt x="3483" y="14"/>
                    </a:lnTo>
                    <a:lnTo>
                      <a:pt x="3486" y="11"/>
                    </a:lnTo>
                    <a:lnTo>
                      <a:pt x="3489" y="12"/>
                    </a:lnTo>
                    <a:lnTo>
                      <a:pt x="3493" y="8"/>
                    </a:lnTo>
                    <a:lnTo>
                      <a:pt x="3496" y="9"/>
                    </a:lnTo>
                    <a:lnTo>
                      <a:pt x="3499" y="10"/>
                    </a:lnTo>
                    <a:lnTo>
                      <a:pt x="3502" y="8"/>
                    </a:lnTo>
                    <a:lnTo>
                      <a:pt x="3505" y="6"/>
                    </a:lnTo>
                    <a:lnTo>
                      <a:pt x="3508" y="8"/>
                    </a:lnTo>
                    <a:lnTo>
                      <a:pt x="3512" y="14"/>
                    </a:lnTo>
                    <a:lnTo>
                      <a:pt x="3515" y="7"/>
                    </a:lnTo>
                    <a:lnTo>
                      <a:pt x="3518" y="8"/>
                    </a:lnTo>
                    <a:lnTo>
                      <a:pt x="3521" y="11"/>
                    </a:lnTo>
                    <a:lnTo>
                      <a:pt x="3524" y="10"/>
                    </a:lnTo>
                    <a:lnTo>
                      <a:pt x="3528" y="11"/>
                    </a:lnTo>
                    <a:lnTo>
                      <a:pt x="3531" y="8"/>
                    </a:lnTo>
                    <a:lnTo>
                      <a:pt x="3534" y="8"/>
                    </a:lnTo>
                    <a:lnTo>
                      <a:pt x="3537" y="1"/>
                    </a:lnTo>
                    <a:lnTo>
                      <a:pt x="3540" y="8"/>
                    </a:lnTo>
                    <a:lnTo>
                      <a:pt x="3543" y="5"/>
                    </a:lnTo>
                    <a:lnTo>
                      <a:pt x="3547" y="14"/>
                    </a:lnTo>
                    <a:lnTo>
                      <a:pt x="3550" y="8"/>
                    </a:lnTo>
                    <a:lnTo>
                      <a:pt x="3553" y="11"/>
                    </a:lnTo>
                    <a:lnTo>
                      <a:pt x="3556" y="6"/>
                    </a:lnTo>
                    <a:lnTo>
                      <a:pt x="3559" y="12"/>
                    </a:lnTo>
                    <a:lnTo>
                      <a:pt x="3563" y="6"/>
                    </a:lnTo>
                    <a:lnTo>
                      <a:pt x="3566" y="12"/>
                    </a:lnTo>
                    <a:lnTo>
                      <a:pt x="3569" y="6"/>
                    </a:lnTo>
                    <a:lnTo>
                      <a:pt x="3572" y="9"/>
                    </a:lnTo>
                    <a:lnTo>
                      <a:pt x="3575" y="9"/>
                    </a:lnTo>
                    <a:lnTo>
                      <a:pt x="3578" y="7"/>
                    </a:lnTo>
                    <a:lnTo>
                      <a:pt x="3582" y="5"/>
                    </a:lnTo>
                    <a:lnTo>
                      <a:pt x="3585" y="5"/>
                    </a:lnTo>
                    <a:lnTo>
                      <a:pt x="3588" y="6"/>
                    </a:lnTo>
                    <a:lnTo>
                      <a:pt x="3591" y="7"/>
                    </a:lnTo>
                    <a:lnTo>
                      <a:pt x="3594" y="5"/>
                    </a:lnTo>
                    <a:lnTo>
                      <a:pt x="3597" y="6"/>
                    </a:lnTo>
                    <a:lnTo>
                      <a:pt x="3601" y="9"/>
                    </a:lnTo>
                    <a:lnTo>
                      <a:pt x="3604" y="9"/>
                    </a:lnTo>
                    <a:lnTo>
                      <a:pt x="3607" y="10"/>
                    </a:lnTo>
                    <a:lnTo>
                      <a:pt x="3610" y="3"/>
                    </a:lnTo>
                    <a:lnTo>
                      <a:pt x="3613" y="8"/>
                    </a:lnTo>
                    <a:lnTo>
                      <a:pt x="3617" y="9"/>
                    </a:lnTo>
                    <a:lnTo>
                      <a:pt x="3620" y="6"/>
                    </a:lnTo>
                    <a:lnTo>
                      <a:pt x="3623" y="5"/>
                    </a:lnTo>
                    <a:lnTo>
                      <a:pt x="3626" y="5"/>
                    </a:lnTo>
                    <a:lnTo>
                      <a:pt x="3629" y="9"/>
                    </a:lnTo>
                    <a:lnTo>
                      <a:pt x="3632" y="8"/>
                    </a:lnTo>
                    <a:lnTo>
                      <a:pt x="3636" y="10"/>
                    </a:lnTo>
                    <a:lnTo>
                      <a:pt x="3639" y="8"/>
                    </a:lnTo>
                    <a:lnTo>
                      <a:pt x="3642" y="12"/>
                    </a:lnTo>
                    <a:lnTo>
                      <a:pt x="3645" y="20"/>
                    </a:lnTo>
                    <a:lnTo>
                      <a:pt x="3648" y="124"/>
                    </a:lnTo>
                    <a:lnTo>
                      <a:pt x="3652" y="451"/>
                    </a:lnTo>
                    <a:lnTo>
                      <a:pt x="3655" y="722"/>
                    </a:lnTo>
                    <a:lnTo>
                      <a:pt x="3658" y="567"/>
                    </a:lnTo>
                    <a:lnTo>
                      <a:pt x="3661" y="344"/>
                    </a:lnTo>
                    <a:lnTo>
                      <a:pt x="3664" y="209"/>
                    </a:lnTo>
                    <a:lnTo>
                      <a:pt x="3667" y="140"/>
                    </a:lnTo>
                    <a:lnTo>
                      <a:pt x="3671" y="104"/>
                    </a:lnTo>
                    <a:lnTo>
                      <a:pt x="3674" y="80"/>
                    </a:lnTo>
                    <a:lnTo>
                      <a:pt x="3677" y="64"/>
                    </a:lnTo>
                    <a:lnTo>
                      <a:pt x="3680" y="51"/>
                    </a:lnTo>
                    <a:lnTo>
                      <a:pt x="3683" y="49"/>
                    </a:lnTo>
                    <a:lnTo>
                      <a:pt x="3687" y="42"/>
                    </a:lnTo>
                    <a:lnTo>
                      <a:pt x="3690" y="41"/>
                    </a:lnTo>
                    <a:lnTo>
                      <a:pt x="3693" y="33"/>
                    </a:lnTo>
                    <a:lnTo>
                      <a:pt x="3696" y="29"/>
                    </a:lnTo>
                    <a:lnTo>
                      <a:pt x="3699" y="30"/>
                    </a:lnTo>
                    <a:lnTo>
                      <a:pt x="3702" y="21"/>
                    </a:lnTo>
                    <a:lnTo>
                      <a:pt x="3706" y="28"/>
                    </a:lnTo>
                    <a:lnTo>
                      <a:pt x="3709" y="20"/>
                    </a:lnTo>
                    <a:lnTo>
                      <a:pt x="3712" y="19"/>
                    </a:lnTo>
                    <a:lnTo>
                      <a:pt x="3715" y="24"/>
                    </a:lnTo>
                    <a:lnTo>
                      <a:pt x="3718" y="30"/>
                    </a:lnTo>
                    <a:lnTo>
                      <a:pt x="3721" y="26"/>
                    </a:lnTo>
                    <a:lnTo>
                      <a:pt x="3725" y="32"/>
                    </a:lnTo>
                    <a:lnTo>
                      <a:pt x="3728" y="56"/>
                    </a:lnTo>
                    <a:lnTo>
                      <a:pt x="3731" y="118"/>
                    </a:lnTo>
                    <a:lnTo>
                      <a:pt x="3734" y="185"/>
                    </a:lnTo>
                    <a:lnTo>
                      <a:pt x="3737" y="132"/>
                    </a:lnTo>
                    <a:lnTo>
                      <a:pt x="3741" y="56"/>
                    </a:lnTo>
                    <a:lnTo>
                      <a:pt x="3744" y="32"/>
                    </a:lnTo>
                    <a:lnTo>
                      <a:pt x="3747" y="20"/>
                    </a:lnTo>
                    <a:lnTo>
                      <a:pt x="3750" y="21"/>
                    </a:lnTo>
                    <a:lnTo>
                      <a:pt x="3753" y="22"/>
                    </a:lnTo>
                    <a:lnTo>
                      <a:pt x="3756" y="17"/>
                    </a:lnTo>
                    <a:lnTo>
                      <a:pt x="3760" y="18"/>
                    </a:lnTo>
                    <a:lnTo>
                      <a:pt x="3763" y="19"/>
                    </a:lnTo>
                    <a:lnTo>
                      <a:pt x="3766" y="14"/>
                    </a:lnTo>
                    <a:lnTo>
                      <a:pt x="3769" y="18"/>
                    </a:lnTo>
                    <a:lnTo>
                      <a:pt x="3772" y="21"/>
                    </a:lnTo>
                    <a:lnTo>
                      <a:pt x="3776" y="17"/>
                    </a:lnTo>
                    <a:lnTo>
                      <a:pt x="3779" y="9"/>
                    </a:lnTo>
                    <a:lnTo>
                      <a:pt x="3782" y="16"/>
                    </a:lnTo>
                    <a:lnTo>
                      <a:pt x="3785" y="20"/>
                    </a:lnTo>
                    <a:lnTo>
                      <a:pt x="3788" y="26"/>
                    </a:lnTo>
                    <a:lnTo>
                      <a:pt x="3791" y="20"/>
                    </a:lnTo>
                    <a:lnTo>
                      <a:pt x="3795" y="15"/>
                    </a:lnTo>
                    <a:lnTo>
                      <a:pt x="3798" y="13"/>
                    </a:lnTo>
                    <a:lnTo>
                      <a:pt x="3801" y="18"/>
                    </a:lnTo>
                    <a:lnTo>
                      <a:pt x="3804" y="25"/>
                    </a:lnTo>
                    <a:lnTo>
                      <a:pt x="3807" y="23"/>
                    </a:lnTo>
                    <a:lnTo>
                      <a:pt x="3810" y="18"/>
                    </a:lnTo>
                    <a:lnTo>
                      <a:pt x="3814" y="17"/>
                    </a:lnTo>
                    <a:lnTo>
                      <a:pt x="3817" y="17"/>
                    </a:lnTo>
                    <a:lnTo>
                      <a:pt x="3820" y="16"/>
                    </a:lnTo>
                    <a:lnTo>
                      <a:pt x="3823" y="14"/>
                    </a:lnTo>
                    <a:lnTo>
                      <a:pt x="3826" y="20"/>
                    </a:lnTo>
                    <a:lnTo>
                      <a:pt x="3830" y="18"/>
                    </a:lnTo>
                    <a:lnTo>
                      <a:pt x="3833" y="10"/>
                    </a:lnTo>
                    <a:lnTo>
                      <a:pt x="3836" y="12"/>
                    </a:lnTo>
                    <a:lnTo>
                      <a:pt x="3839" y="15"/>
                    </a:lnTo>
                    <a:lnTo>
                      <a:pt x="3842" y="11"/>
                    </a:lnTo>
                    <a:lnTo>
                      <a:pt x="3845" y="15"/>
                    </a:lnTo>
                    <a:lnTo>
                      <a:pt x="3849" y="11"/>
                    </a:lnTo>
                    <a:lnTo>
                      <a:pt x="3852" y="10"/>
                    </a:lnTo>
                    <a:lnTo>
                      <a:pt x="3855" y="13"/>
                    </a:lnTo>
                    <a:lnTo>
                      <a:pt x="3858" y="16"/>
                    </a:lnTo>
                    <a:lnTo>
                      <a:pt x="3861" y="12"/>
                    </a:lnTo>
                    <a:lnTo>
                      <a:pt x="3865" y="12"/>
                    </a:lnTo>
                    <a:lnTo>
                      <a:pt x="3868" y="14"/>
                    </a:lnTo>
                    <a:lnTo>
                      <a:pt x="3871" y="13"/>
                    </a:lnTo>
                    <a:lnTo>
                      <a:pt x="3874" y="17"/>
                    </a:lnTo>
                    <a:lnTo>
                      <a:pt x="3877" y="11"/>
                    </a:lnTo>
                    <a:lnTo>
                      <a:pt x="3880" y="12"/>
                    </a:lnTo>
                    <a:lnTo>
                      <a:pt x="3884" y="14"/>
                    </a:lnTo>
                    <a:lnTo>
                      <a:pt x="3887" y="12"/>
                    </a:lnTo>
                    <a:lnTo>
                      <a:pt x="3890" y="12"/>
                    </a:lnTo>
                    <a:lnTo>
                      <a:pt x="3893" y="14"/>
                    </a:lnTo>
                    <a:lnTo>
                      <a:pt x="3896" y="15"/>
                    </a:lnTo>
                    <a:lnTo>
                      <a:pt x="3900" y="13"/>
                    </a:lnTo>
                    <a:lnTo>
                      <a:pt x="3903" y="12"/>
                    </a:lnTo>
                    <a:lnTo>
                      <a:pt x="3906" y="13"/>
                    </a:lnTo>
                    <a:lnTo>
                      <a:pt x="3909" y="15"/>
                    </a:lnTo>
                    <a:lnTo>
                      <a:pt x="3912" y="11"/>
                    </a:lnTo>
                    <a:lnTo>
                      <a:pt x="3915" y="14"/>
                    </a:lnTo>
                    <a:lnTo>
                      <a:pt x="3919" y="18"/>
                    </a:lnTo>
                    <a:lnTo>
                      <a:pt x="3922" y="18"/>
                    </a:lnTo>
                    <a:lnTo>
                      <a:pt x="3925" y="11"/>
                    </a:lnTo>
                    <a:lnTo>
                      <a:pt x="3928" y="13"/>
                    </a:lnTo>
                    <a:lnTo>
                      <a:pt x="3931" y="8"/>
                    </a:lnTo>
                    <a:lnTo>
                      <a:pt x="3934" y="14"/>
                    </a:lnTo>
                    <a:lnTo>
                      <a:pt x="3938" y="16"/>
                    </a:lnTo>
                    <a:lnTo>
                      <a:pt x="3941" y="11"/>
                    </a:lnTo>
                    <a:lnTo>
                      <a:pt x="3944" y="16"/>
                    </a:lnTo>
                    <a:lnTo>
                      <a:pt x="3947" y="6"/>
                    </a:lnTo>
                    <a:lnTo>
                      <a:pt x="3950" y="14"/>
                    </a:lnTo>
                    <a:lnTo>
                      <a:pt x="3954" y="10"/>
                    </a:lnTo>
                    <a:lnTo>
                      <a:pt x="3957" y="19"/>
                    </a:lnTo>
                    <a:lnTo>
                      <a:pt x="3960" y="19"/>
                    </a:lnTo>
                    <a:lnTo>
                      <a:pt x="3963" y="26"/>
                    </a:lnTo>
                    <a:lnTo>
                      <a:pt x="3966" y="34"/>
                    </a:lnTo>
                    <a:lnTo>
                      <a:pt x="3969" y="47"/>
                    </a:lnTo>
                    <a:lnTo>
                      <a:pt x="3973" y="39"/>
                    </a:lnTo>
                    <a:lnTo>
                      <a:pt x="3976" y="20"/>
                    </a:lnTo>
                    <a:lnTo>
                      <a:pt x="3979" y="18"/>
                    </a:lnTo>
                    <a:lnTo>
                      <a:pt x="3982" y="16"/>
                    </a:lnTo>
                    <a:lnTo>
                      <a:pt x="3985" y="13"/>
                    </a:lnTo>
                    <a:lnTo>
                      <a:pt x="3989" y="17"/>
                    </a:lnTo>
                    <a:lnTo>
                      <a:pt x="3992" y="16"/>
                    </a:lnTo>
                    <a:lnTo>
                      <a:pt x="3995" y="15"/>
                    </a:lnTo>
                    <a:lnTo>
                      <a:pt x="3998" y="15"/>
                    </a:lnTo>
                    <a:lnTo>
                      <a:pt x="4001" y="37"/>
                    </a:lnTo>
                    <a:lnTo>
                      <a:pt x="4004" y="230"/>
                    </a:lnTo>
                    <a:lnTo>
                      <a:pt x="4008" y="653"/>
                    </a:lnTo>
                    <a:lnTo>
                      <a:pt x="4011" y="776"/>
                    </a:lnTo>
                    <a:lnTo>
                      <a:pt x="4014" y="516"/>
                    </a:lnTo>
                    <a:lnTo>
                      <a:pt x="4017" y="304"/>
                    </a:lnTo>
                    <a:lnTo>
                      <a:pt x="4020" y="176"/>
                    </a:lnTo>
                    <a:lnTo>
                      <a:pt x="4023" y="125"/>
                    </a:lnTo>
                    <a:lnTo>
                      <a:pt x="4027" y="92"/>
                    </a:lnTo>
                    <a:lnTo>
                      <a:pt x="4030" y="66"/>
                    </a:lnTo>
                    <a:lnTo>
                      <a:pt x="4033" y="60"/>
                    </a:lnTo>
                    <a:lnTo>
                      <a:pt x="4036" y="46"/>
                    </a:lnTo>
                    <a:lnTo>
                      <a:pt x="4039" y="45"/>
                    </a:lnTo>
                    <a:lnTo>
                      <a:pt x="4043" y="41"/>
                    </a:lnTo>
                    <a:lnTo>
                      <a:pt x="4046" y="36"/>
                    </a:lnTo>
                    <a:lnTo>
                      <a:pt x="4049" y="35"/>
                    </a:lnTo>
                    <a:lnTo>
                      <a:pt x="4052" y="31"/>
                    </a:lnTo>
                    <a:lnTo>
                      <a:pt x="4055" y="26"/>
                    </a:lnTo>
                    <a:lnTo>
                      <a:pt x="4058" y="23"/>
                    </a:lnTo>
                    <a:lnTo>
                      <a:pt x="4062" y="20"/>
                    </a:lnTo>
                    <a:lnTo>
                      <a:pt x="4065" y="18"/>
                    </a:lnTo>
                    <a:lnTo>
                      <a:pt x="4068" y="27"/>
                    </a:lnTo>
                    <a:lnTo>
                      <a:pt x="4071" y="24"/>
                    </a:lnTo>
                    <a:lnTo>
                      <a:pt x="4074" y="25"/>
                    </a:lnTo>
                    <a:lnTo>
                      <a:pt x="4078" y="25"/>
                    </a:lnTo>
                    <a:lnTo>
                      <a:pt x="4081" y="21"/>
                    </a:lnTo>
                    <a:lnTo>
                      <a:pt x="4084" y="21"/>
                    </a:lnTo>
                    <a:lnTo>
                      <a:pt x="4087" y="23"/>
                    </a:lnTo>
                    <a:lnTo>
                      <a:pt x="4090" y="21"/>
                    </a:lnTo>
                    <a:lnTo>
                      <a:pt x="4093" y="19"/>
                    </a:lnTo>
                    <a:lnTo>
                      <a:pt x="4097" y="17"/>
                    </a:lnTo>
                    <a:lnTo>
                      <a:pt x="4100" y="27"/>
                    </a:lnTo>
                    <a:lnTo>
                      <a:pt x="4103" y="39"/>
                    </a:lnTo>
                    <a:lnTo>
                      <a:pt x="4106" y="40"/>
                    </a:lnTo>
                    <a:lnTo>
                      <a:pt x="4109" y="28"/>
                    </a:lnTo>
                    <a:lnTo>
                      <a:pt x="4113" y="28"/>
                    </a:lnTo>
                    <a:lnTo>
                      <a:pt x="4116" y="20"/>
                    </a:lnTo>
                    <a:lnTo>
                      <a:pt x="4119" y="21"/>
                    </a:lnTo>
                    <a:lnTo>
                      <a:pt x="4122" y="21"/>
                    </a:lnTo>
                    <a:lnTo>
                      <a:pt x="4125" y="14"/>
                    </a:lnTo>
                    <a:lnTo>
                      <a:pt x="4128" y="18"/>
                    </a:lnTo>
                    <a:lnTo>
                      <a:pt x="4132" y="17"/>
                    </a:lnTo>
                    <a:lnTo>
                      <a:pt x="4135" y="13"/>
                    </a:lnTo>
                    <a:lnTo>
                      <a:pt x="4138" y="17"/>
                    </a:lnTo>
                    <a:lnTo>
                      <a:pt x="4141" y="13"/>
                    </a:lnTo>
                    <a:lnTo>
                      <a:pt x="4144" y="14"/>
                    </a:lnTo>
                    <a:lnTo>
                      <a:pt x="4147" y="20"/>
                    </a:lnTo>
                    <a:lnTo>
                      <a:pt x="4151" y="16"/>
                    </a:lnTo>
                    <a:lnTo>
                      <a:pt x="4154" y="16"/>
                    </a:lnTo>
                    <a:lnTo>
                      <a:pt x="4157" y="14"/>
                    </a:lnTo>
                    <a:lnTo>
                      <a:pt x="4160" y="18"/>
                    </a:lnTo>
                    <a:lnTo>
                      <a:pt x="4163" y="23"/>
                    </a:lnTo>
                    <a:lnTo>
                      <a:pt x="4167" y="16"/>
                    </a:lnTo>
                    <a:lnTo>
                      <a:pt x="4170" y="15"/>
                    </a:lnTo>
                    <a:lnTo>
                      <a:pt x="4173" y="18"/>
                    </a:lnTo>
                    <a:lnTo>
                      <a:pt x="4176" y="20"/>
                    </a:lnTo>
                    <a:lnTo>
                      <a:pt x="4179" y="19"/>
                    </a:lnTo>
                    <a:lnTo>
                      <a:pt x="4182" y="14"/>
                    </a:lnTo>
                    <a:lnTo>
                      <a:pt x="4186" y="16"/>
                    </a:lnTo>
                    <a:lnTo>
                      <a:pt x="4189" y="19"/>
                    </a:lnTo>
                    <a:lnTo>
                      <a:pt x="4192" y="12"/>
                    </a:lnTo>
                    <a:lnTo>
                      <a:pt x="4195" y="20"/>
                    </a:lnTo>
                    <a:lnTo>
                      <a:pt x="4198" y="11"/>
                    </a:lnTo>
                    <a:lnTo>
                      <a:pt x="4202" y="13"/>
                    </a:lnTo>
                    <a:lnTo>
                      <a:pt x="4205" y="15"/>
                    </a:lnTo>
                    <a:lnTo>
                      <a:pt x="4208" y="12"/>
                    </a:lnTo>
                    <a:lnTo>
                      <a:pt x="4211" y="14"/>
                    </a:lnTo>
                    <a:lnTo>
                      <a:pt x="4214" y="17"/>
                    </a:lnTo>
                    <a:lnTo>
                      <a:pt x="4217" y="16"/>
                    </a:lnTo>
                    <a:lnTo>
                      <a:pt x="4221" y="14"/>
                    </a:lnTo>
                    <a:lnTo>
                      <a:pt x="4224" y="16"/>
                    </a:lnTo>
                    <a:lnTo>
                      <a:pt x="4227" y="15"/>
                    </a:lnTo>
                    <a:lnTo>
                      <a:pt x="4230" y="15"/>
                    </a:lnTo>
                    <a:lnTo>
                      <a:pt x="4233" y="17"/>
                    </a:lnTo>
                    <a:lnTo>
                      <a:pt x="4236" y="19"/>
                    </a:lnTo>
                    <a:lnTo>
                      <a:pt x="4240" y="13"/>
                    </a:lnTo>
                    <a:lnTo>
                      <a:pt x="4243" y="17"/>
                    </a:lnTo>
                    <a:lnTo>
                      <a:pt x="4246" y="23"/>
                    </a:lnTo>
                    <a:lnTo>
                      <a:pt x="4249" y="25"/>
                    </a:lnTo>
                    <a:lnTo>
                      <a:pt x="4252" y="27"/>
                    </a:lnTo>
                    <a:lnTo>
                      <a:pt x="4256" y="47"/>
                    </a:lnTo>
                    <a:lnTo>
                      <a:pt x="4259" y="69"/>
                    </a:lnTo>
                    <a:lnTo>
                      <a:pt x="4262" y="79"/>
                    </a:lnTo>
                    <a:lnTo>
                      <a:pt x="4265" y="46"/>
                    </a:lnTo>
                    <a:lnTo>
                      <a:pt x="4268" y="20"/>
                    </a:lnTo>
                    <a:lnTo>
                      <a:pt x="4271" y="20"/>
                    </a:lnTo>
                    <a:lnTo>
                      <a:pt x="4275" y="22"/>
                    </a:lnTo>
                    <a:lnTo>
                      <a:pt x="4278" y="24"/>
                    </a:lnTo>
                    <a:lnTo>
                      <a:pt x="4281" y="17"/>
                    </a:lnTo>
                    <a:lnTo>
                      <a:pt x="4284" y="13"/>
                    </a:lnTo>
                    <a:lnTo>
                      <a:pt x="4287" y="22"/>
                    </a:lnTo>
                    <a:lnTo>
                      <a:pt x="4291" y="15"/>
                    </a:lnTo>
                    <a:lnTo>
                      <a:pt x="4294" y="15"/>
                    </a:lnTo>
                    <a:lnTo>
                      <a:pt x="4297" y="21"/>
                    </a:lnTo>
                    <a:lnTo>
                      <a:pt x="4300" y="20"/>
                    </a:lnTo>
                    <a:lnTo>
                      <a:pt x="4303" y="18"/>
                    </a:lnTo>
                    <a:lnTo>
                      <a:pt x="4306" y="14"/>
                    </a:lnTo>
                    <a:lnTo>
                      <a:pt x="4310" y="14"/>
                    </a:lnTo>
                    <a:lnTo>
                      <a:pt x="4313" y="13"/>
                    </a:lnTo>
                    <a:lnTo>
                      <a:pt x="4316" y="16"/>
                    </a:lnTo>
                    <a:lnTo>
                      <a:pt x="4319" y="22"/>
                    </a:lnTo>
                    <a:lnTo>
                      <a:pt x="4322" y="10"/>
                    </a:lnTo>
                    <a:lnTo>
                      <a:pt x="4326" y="14"/>
                    </a:lnTo>
                    <a:lnTo>
                      <a:pt x="4329" y="15"/>
                    </a:lnTo>
                    <a:lnTo>
                      <a:pt x="4332" y="21"/>
                    </a:lnTo>
                    <a:lnTo>
                      <a:pt x="4335" y="16"/>
                    </a:lnTo>
                    <a:lnTo>
                      <a:pt x="4338" y="22"/>
                    </a:lnTo>
                    <a:lnTo>
                      <a:pt x="4341" y="128"/>
                    </a:lnTo>
                    <a:lnTo>
                      <a:pt x="4345" y="508"/>
                    </a:lnTo>
                    <a:lnTo>
                      <a:pt x="4348" y="884"/>
                    </a:lnTo>
                    <a:lnTo>
                      <a:pt x="4351" y="697"/>
                    </a:lnTo>
                    <a:lnTo>
                      <a:pt x="4354" y="350"/>
                    </a:lnTo>
                    <a:lnTo>
                      <a:pt x="4357" y="186"/>
                    </a:lnTo>
                    <a:lnTo>
                      <a:pt x="4360" y="123"/>
                    </a:lnTo>
                    <a:lnTo>
                      <a:pt x="4364" y="84"/>
                    </a:lnTo>
                    <a:lnTo>
                      <a:pt x="4367" y="68"/>
                    </a:lnTo>
                    <a:lnTo>
                      <a:pt x="4370" y="57"/>
                    </a:lnTo>
                    <a:lnTo>
                      <a:pt x="4373" y="48"/>
                    </a:lnTo>
                    <a:lnTo>
                      <a:pt x="4376" y="47"/>
                    </a:lnTo>
                    <a:lnTo>
                      <a:pt x="4380" y="37"/>
                    </a:lnTo>
                    <a:lnTo>
                      <a:pt x="4383" y="38"/>
                    </a:lnTo>
                    <a:lnTo>
                      <a:pt x="4386" y="33"/>
                    </a:lnTo>
                    <a:lnTo>
                      <a:pt x="4389" y="31"/>
                    </a:lnTo>
                    <a:lnTo>
                      <a:pt x="4392" y="29"/>
                    </a:lnTo>
                    <a:lnTo>
                      <a:pt x="4395" y="24"/>
                    </a:lnTo>
                    <a:lnTo>
                      <a:pt x="4399" y="25"/>
                    </a:lnTo>
                    <a:lnTo>
                      <a:pt x="4402" y="24"/>
                    </a:lnTo>
                    <a:lnTo>
                      <a:pt x="4405" y="26"/>
                    </a:lnTo>
                    <a:lnTo>
                      <a:pt x="4408" y="24"/>
                    </a:lnTo>
                    <a:lnTo>
                      <a:pt x="4411" y="24"/>
                    </a:lnTo>
                    <a:lnTo>
                      <a:pt x="4415" y="25"/>
                    </a:lnTo>
                    <a:lnTo>
                      <a:pt x="4418" y="19"/>
                    </a:lnTo>
                    <a:lnTo>
                      <a:pt x="4421" y="15"/>
                    </a:lnTo>
                    <a:lnTo>
                      <a:pt x="4424" y="22"/>
                    </a:lnTo>
                    <a:lnTo>
                      <a:pt x="4427" y="23"/>
                    </a:lnTo>
                    <a:lnTo>
                      <a:pt x="4430" y="25"/>
                    </a:lnTo>
                    <a:lnTo>
                      <a:pt x="4434" y="20"/>
                    </a:lnTo>
                    <a:lnTo>
                      <a:pt x="4437" y="19"/>
                    </a:lnTo>
                    <a:lnTo>
                      <a:pt x="4440" y="17"/>
                    </a:lnTo>
                    <a:lnTo>
                      <a:pt x="4443" y="24"/>
                    </a:lnTo>
                    <a:lnTo>
                      <a:pt x="4446" y="17"/>
                    </a:lnTo>
                    <a:lnTo>
                      <a:pt x="4449" y="16"/>
                    </a:lnTo>
                    <a:lnTo>
                      <a:pt x="4453" y="19"/>
                    </a:lnTo>
                    <a:lnTo>
                      <a:pt x="4456" y="22"/>
                    </a:lnTo>
                    <a:lnTo>
                      <a:pt x="4459" y="17"/>
                    </a:lnTo>
                    <a:lnTo>
                      <a:pt x="4462" y="14"/>
                    </a:lnTo>
                    <a:lnTo>
                      <a:pt x="4465" y="18"/>
                    </a:lnTo>
                    <a:lnTo>
                      <a:pt x="4469" y="21"/>
                    </a:lnTo>
                    <a:lnTo>
                      <a:pt x="4472" y="14"/>
                    </a:lnTo>
                    <a:lnTo>
                      <a:pt x="4475" y="16"/>
                    </a:lnTo>
                    <a:lnTo>
                      <a:pt x="4478" y="22"/>
                    </a:lnTo>
                    <a:lnTo>
                      <a:pt x="4481" y="17"/>
                    </a:lnTo>
                    <a:lnTo>
                      <a:pt x="4484" y="14"/>
                    </a:lnTo>
                    <a:lnTo>
                      <a:pt x="4488" y="19"/>
                    </a:lnTo>
                    <a:lnTo>
                      <a:pt x="4491" y="21"/>
                    </a:lnTo>
                    <a:lnTo>
                      <a:pt x="4494" y="17"/>
                    </a:lnTo>
                    <a:lnTo>
                      <a:pt x="4497" y="14"/>
                    </a:lnTo>
                    <a:lnTo>
                      <a:pt x="4500" y="19"/>
                    </a:lnTo>
                    <a:lnTo>
                      <a:pt x="4504" y="13"/>
                    </a:lnTo>
                    <a:lnTo>
                      <a:pt x="4507" y="11"/>
                    </a:lnTo>
                    <a:lnTo>
                      <a:pt x="4510" y="15"/>
                    </a:lnTo>
                    <a:lnTo>
                      <a:pt x="4513" y="17"/>
                    </a:lnTo>
                    <a:lnTo>
                      <a:pt x="4516" y="13"/>
                    </a:lnTo>
                    <a:lnTo>
                      <a:pt x="4519" y="19"/>
                    </a:lnTo>
                    <a:lnTo>
                      <a:pt x="4523" y="18"/>
                    </a:lnTo>
                    <a:lnTo>
                      <a:pt x="4526" y="14"/>
                    </a:lnTo>
                    <a:lnTo>
                      <a:pt x="4529" y="13"/>
                    </a:lnTo>
                    <a:lnTo>
                      <a:pt x="4532" y="13"/>
                    </a:lnTo>
                    <a:lnTo>
                      <a:pt x="4535" y="15"/>
                    </a:lnTo>
                    <a:lnTo>
                      <a:pt x="4539" y="22"/>
                    </a:lnTo>
                    <a:lnTo>
                      <a:pt x="4542" y="16"/>
                    </a:lnTo>
                    <a:lnTo>
                      <a:pt x="4545" y="16"/>
                    </a:lnTo>
                    <a:lnTo>
                      <a:pt x="4548" y="15"/>
                    </a:lnTo>
                    <a:lnTo>
                      <a:pt x="4551" y="14"/>
                    </a:lnTo>
                    <a:lnTo>
                      <a:pt x="4554" y="19"/>
                    </a:lnTo>
                    <a:lnTo>
                      <a:pt x="4558" y="20"/>
                    </a:lnTo>
                    <a:lnTo>
                      <a:pt x="4561" y="17"/>
                    </a:lnTo>
                    <a:lnTo>
                      <a:pt x="4564" y="15"/>
                    </a:lnTo>
                    <a:lnTo>
                      <a:pt x="4567" y="15"/>
                    </a:lnTo>
                    <a:lnTo>
                      <a:pt x="4570" y="14"/>
                    </a:lnTo>
                    <a:lnTo>
                      <a:pt x="4573" y="19"/>
                    </a:lnTo>
                    <a:lnTo>
                      <a:pt x="4577" y="15"/>
                    </a:lnTo>
                    <a:lnTo>
                      <a:pt x="4580" y="17"/>
                    </a:lnTo>
                    <a:lnTo>
                      <a:pt x="4583" y="14"/>
                    </a:lnTo>
                    <a:lnTo>
                      <a:pt x="4586" y="16"/>
                    </a:lnTo>
                    <a:lnTo>
                      <a:pt x="4589" y="16"/>
                    </a:lnTo>
                    <a:lnTo>
                      <a:pt x="4593" y="12"/>
                    </a:lnTo>
                    <a:lnTo>
                      <a:pt x="4596" y="15"/>
                    </a:lnTo>
                    <a:lnTo>
                      <a:pt x="4599" y="16"/>
                    </a:lnTo>
                    <a:lnTo>
                      <a:pt x="4602" y="16"/>
                    </a:lnTo>
                    <a:lnTo>
                      <a:pt x="4605" y="14"/>
                    </a:lnTo>
                    <a:lnTo>
                      <a:pt x="4608" y="12"/>
                    </a:lnTo>
                    <a:lnTo>
                      <a:pt x="4612" y="17"/>
                    </a:lnTo>
                    <a:lnTo>
                      <a:pt x="4615" y="10"/>
                    </a:lnTo>
                    <a:lnTo>
                      <a:pt x="4618" y="14"/>
                    </a:lnTo>
                    <a:lnTo>
                      <a:pt x="4621" y="15"/>
                    </a:lnTo>
                    <a:lnTo>
                      <a:pt x="4624" y="14"/>
                    </a:lnTo>
                    <a:lnTo>
                      <a:pt x="4628" y="16"/>
                    </a:lnTo>
                    <a:lnTo>
                      <a:pt x="4631" y="19"/>
                    </a:lnTo>
                    <a:lnTo>
                      <a:pt x="4634" y="17"/>
                    </a:lnTo>
                    <a:lnTo>
                      <a:pt x="4637" y="15"/>
                    </a:lnTo>
                    <a:lnTo>
                      <a:pt x="4640" y="13"/>
                    </a:lnTo>
                    <a:lnTo>
                      <a:pt x="4643" y="13"/>
                    </a:lnTo>
                    <a:lnTo>
                      <a:pt x="4647" y="14"/>
                    </a:lnTo>
                    <a:lnTo>
                      <a:pt x="4650" y="20"/>
                    </a:lnTo>
                    <a:lnTo>
                      <a:pt x="4653" y="18"/>
                    </a:lnTo>
                    <a:lnTo>
                      <a:pt x="4656" y="14"/>
                    </a:lnTo>
                    <a:lnTo>
                      <a:pt x="4659" y="18"/>
                    </a:lnTo>
                    <a:lnTo>
                      <a:pt x="4663" y="12"/>
                    </a:lnTo>
                    <a:lnTo>
                      <a:pt x="4666" y="14"/>
                    </a:lnTo>
                    <a:lnTo>
                      <a:pt x="4669" y="20"/>
                    </a:lnTo>
                    <a:lnTo>
                      <a:pt x="4672" y="19"/>
                    </a:lnTo>
                    <a:lnTo>
                      <a:pt x="4675" y="49"/>
                    </a:lnTo>
                    <a:lnTo>
                      <a:pt x="4678" y="255"/>
                    </a:lnTo>
                    <a:lnTo>
                      <a:pt x="4682" y="781"/>
                    </a:lnTo>
                    <a:lnTo>
                      <a:pt x="4685" y="945"/>
                    </a:lnTo>
                    <a:lnTo>
                      <a:pt x="4688" y="602"/>
                    </a:lnTo>
                    <a:lnTo>
                      <a:pt x="4691" y="281"/>
                    </a:lnTo>
                    <a:lnTo>
                      <a:pt x="4694" y="162"/>
                    </a:lnTo>
                    <a:lnTo>
                      <a:pt x="4697" y="103"/>
                    </a:lnTo>
                    <a:lnTo>
                      <a:pt x="4701" y="78"/>
                    </a:lnTo>
                    <a:lnTo>
                      <a:pt x="4704" y="61"/>
                    </a:lnTo>
                    <a:lnTo>
                      <a:pt x="4707" y="52"/>
                    </a:lnTo>
                    <a:lnTo>
                      <a:pt x="4710" y="39"/>
                    </a:lnTo>
                    <a:lnTo>
                      <a:pt x="4713" y="38"/>
                    </a:lnTo>
                    <a:lnTo>
                      <a:pt x="4717" y="35"/>
                    </a:lnTo>
                    <a:lnTo>
                      <a:pt x="4720" y="27"/>
                    </a:lnTo>
                    <a:lnTo>
                      <a:pt x="4723" y="29"/>
                    </a:lnTo>
                    <a:lnTo>
                      <a:pt x="4726" y="28"/>
                    </a:lnTo>
                    <a:lnTo>
                      <a:pt x="4729" y="33"/>
                    </a:lnTo>
                    <a:lnTo>
                      <a:pt x="4732" y="24"/>
                    </a:lnTo>
                    <a:lnTo>
                      <a:pt x="4736" y="31"/>
                    </a:lnTo>
                    <a:lnTo>
                      <a:pt x="4739" y="27"/>
                    </a:lnTo>
                    <a:lnTo>
                      <a:pt x="4742" y="34"/>
                    </a:lnTo>
                    <a:lnTo>
                      <a:pt x="4745" y="37"/>
                    </a:lnTo>
                    <a:lnTo>
                      <a:pt x="4748" y="55"/>
                    </a:lnTo>
                    <a:lnTo>
                      <a:pt x="4752" y="49"/>
                    </a:lnTo>
                    <a:lnTo>
                      <a:pt x="4755" y="34"/>
                    </a:lnTo>
                    <a:lnTo>
                      <a:pt x="4758" y="29"/>
                    </a:lnTo>
                    <a:lnTo>
                      <a:pt x="4761" y="21"/>
                    </a:lnTo>
                    <a:lnTo>
                      <a:pt x="4764" y="18"/>
                    </a:lnTo>
                    <a:lnTo>
                      <a:pt x="4767" y="23"/>
                    </a:lnTo>
                    <a:lnTo>
                      <a:pt x="4771" y="26"/>
                    </a:lnTo>
                    <a:lnTo>
                      <a:pt x="4774" y="21"/>
                    </a:lnTo>
                    <a:lnTo>
                      <a:pt x="4777" y="19"/>
                    </a:lnTo>
                    <a:lnTo>
                      <a:pt x="4780" y="19"/>
                    </a:lnTo>
                    <a:lnTo>
                      <a:pt x="4783" y="15"/>
                    </a:lnTo>
                    <a:lnTo>
                      <a:pt x="4786" y="17"/>
                    </a:lnTo>
                    <a:lnTo>
                      <a:pt x="4790" y="22"/>
                    </a:lnTo>
                    <a:lnTo>
                      <a:pt x="4793" y="28"/>
                    </a:lnTo>
                    <a:lnTo>
                      <a:pt x="4796" y="36"/>
                    </a:lnTo>
                    <a:lnTo>
                      <a:pt x="4799" y="35"/>
                    </a:lnTo>
                    <a:lnTo>
                      <a:pt x="4802" y="24"/>
                    </a:lnTo>
                    <a:lnTo>
                      <a:pt x="4806" y="18"/>
                    </a:lnTo>
                    <a:lnTo>
                      <a:pt x="4809" y="23"/>
                    </a:lnTo>
                    <a:lnTo>
                      <a:pt x="4812" y="19"/>
                    </a:lnTo>
                    <a:lnTo>
                      <a:pt x="4815" y="25"/>
                    </a:lnTo>
                    <a:lnTo>
                      <a:pt x="4818" y="23"/>
                    </a:lnTo>
                    <a:lnTo>
                      <a:pt x="4821" y="23"/>
                    </a:lnTo>
                    <a:lnTo>
                      <a:pt x="4825" y="11"/>
                    </a:lnTo>
                    <a:lnTo>
                      <a:pt x="4828" y="20"/>
                    </a:lnTo>
                    <a:lnTo>
                      <a:pt x="4831" y="14"/>
                    </a:lnTo>
                    <a:lnTo>
                      <a:pt x="4834" y="19"/>
                    </a:lnTo>
                    <a:lnTo>
                      <a:pt x="4837" y="21"/>
                    </a:lnTo>
                    <a:lnTo>
                      <a:pt x="4841" y="19"/>
                    </a:lnTo>
                    <a:lnTo>
                      <a:pt x="4844" y="13"/>
                    </a:lnTo>
                    <a:lnTo>
                      <a:pt x="4847" y="17"/>
                    </a:lnTo>
                    <a:lnTo>
                      <a:pt x="4850" y="16"/>
                    </a:lnTo>
                    <a:lnTo>
                      <a:pt x="4853" y="15"/>
                    </a:lnTo>
                    <a:lnTo>
                      <a:pt x="4856" y="19"/>
                    </a:lnTo>
                    <a:lnTo>
                      <a:pt x="4860" y="18"/>
                    </a:lnTo>
                    <a:lnTo>
                      <a:pt x="4863" y="17"/>
                    </a:lnTo>
                    <a:lnTo>
                      <a:pt x="4866" y="19"/>
                    </a:lnTo>
                    <a:lnTo>
                      <a:pt x="4869" y="25"/>
                    </a:lnTo>
                    <a:lnTo>
                      <a:pt x="4872" y="19"/>
                    </a:lnTo>
                    <a:lnTo>
                      <a:pt x="4876" y="23"/>
                    </a:lnTo>
                    <a:lnTo>
                      <a:pt x="4879" y="18"/>
                    </a:lnTo>
                    <a:lnTo>
                      <a:pt x="4882" y="18"/>
                    </a:lnTo>
                    <a:lnTo>
                      <a:pt x="4885" y="21"/>
                    </a:lnTo>
                    <a:lnTo>
                      <a:pt x="4888" y="16"/>
                    </a:lnTo>
                    <a:lnTo>
                      <a:pt x="4891" y="14"/>
                    </a:lnTo>
                    <a:lnTo>
                      <a:pt x="4895" y="21"/>
                    </a:lnTo>
                    <a:lnTo>
                      <a:pt x="4898" y="20"/>
                    </a:lnTo>
                    <a:lnTo>
                      <a:pt x="4901" y="22"/>
                    </a:lnTo>
                    <a:lnTo>
                      <a:pt x="4904" y="23"/>
                    </a:lnTo>
                    <a:lnTo>
                      <a:pt x="4907" y="30"/>
                    </a:lnTo>
                    <a:lnTo>
                      <a:pt x="4910" y="36"/>
                    </a:lnTo>
                    <a:lnTo>
                      <a:pt x="4914" y="45"/>
                    </a:lnTo>
                    <a:lnTo>
                      <a:pt x="4917" y="37"/>
                    </a:lnTo>
                    <a:lnTo>
                      <a:pt x="4920" y="38"/>
                    </a:lnTo>
                    <a:lnTo>
                      <a:pt x="4923" y="40"/>
                    </a:lnTo>
                    <a:lnTo>
                      <a:pt x="4926" y="37"/>
                    </a:lnTo>
                    <a:lnTo>
                      <a:pt x="4930" y="30"/>
                    </a:lnTo>
                    <a:lnTo>
                      <a:pt x="4933" y="40"/>
                    </a:lnTo>
                    <a:lnTo>
                      <a:pt x="4936" y="40"/>
                    </a:lnTo>
                    <a:lnTo>
                      <a:pt x="4939" y="37"/>
                    </a:lnTo>
                    <a:lnTo>
                      <a:pt x="4942" y="25"/>
                    </a:lnTo>
                    <a:lnTo>
                      <a:pt x="4945" y="22"/>
                    </a:lnTo>
                    <a:lnTo>
                      <a:pt x="4949" y="27"/>
                    </a:lnTo>
                    <a:lnTo>
                      <a:pt x="4952" y="25"/>
                    </a:lnTo>
                    <a:lnTo>
                      <a:pt x="4955" y="23"/>
                    </a:lnTo>
                    <a:lnTo>
                      <a:pt x="4958" y="21"/>
                    </a:lnTo>
                    <a:lnTo>
                      <a:pt x="4961" y="20"/>
                    </a:lnTo>
                    <a:lnTo>
                      <a:pt x="4965" y="23"/>
                    </a:lnTo>
                    <a:lnTo>
                      <a:pt x="4968" y="26"/>
                    </a:lnTo>
                    <a:lnTo>
                      <a:pt x="4971" y="23"/>
                    </a:lnTo>
                    <a:lnTo>
                      <a:pt x="4974" y="21"/>
                    </a:lnTo>
                    <a:lnTo>
                      <a:pt x="4977" y="24"/>
                    </a:lnTo>
                    <a:lnTo>
                      <a:pt x="4980" y="21"/>
                    </a:lnTo>
                    <a:lnTo>
                      <a:pt x="4984" y="20"/>
                    </a:lnTo>
                    <a:lnTo>
                      <a:pt x="4987" y="19"/>
                    </a:lnTo>
                    <a:lnTo>
                      <a:pt x="4990" y="20"/>
                    </a:lnTo>
                    <a:lnTo>
                      <a:pt x="4993" y="22"/>
                    </a:lnTo>
                    <a:lnTo>
                      <a:pt x="4996" y="21"/>
                    </a:lnTo>
                    <a:lnTo>
                      <a:pt x="4999" y="25"/>
                    </a:lnTo>
                    <a:lnTo>
                      <a:pt x="5003" y="24"/>
                    </a:lnTo>
                    <a:lnTo>
                      <a:pt x="5006" y="18"/>
                    </a:lnTo>
                    <a:lnTo>
                      <a:pt x="5009" y="24"/>
                    </a:lnTo>
                    <a:lnTo>
                      <a:pt x="5012" y="20"/>
                    </a:lnTo>
                    <a:lnTo>
                      <a:pt x="5015" y="24"/>
                    </a:lnTo>
                    <a:lnTo>
                      <a:pt x="5019" y="95"/>
                    </a:lnTo>
                    <a:lnTo>
                      <a:pt x="5022" y="394"/>
                    </a:lnTo>
                    <a:lnTo>
                      <a:pt x="5025" y="861"/>
                    </a:lnTo>
                    <a:lnTo>
                      <a:pt x="5028" y="889"/>
                    </a:lnTo>
                    <a:lnTo>
                      <a:pt x="5031" y="549"/>
                    </a:lnTo>
                    <a:lnTo>
                      <a:pt x="5034" y="251"/>
                    </a:lnTo>
                    <a:lnTo>
                      <a:pt x="5038" y="143"/>
                    </a:lnTo>
                    <a:lnTo>
                      <a:pt x="5041" y="95"/>
                    </a:lnTo>
                    <a:lnTo>
                      <a:pt x="5044" y="72"/>
                    </a:lnTo>
                    <a:lnTo>
                      <a:pt x="5047" y="64"/>
                    </a:lnTo>
                    <a:lnTo>
                      <a:pt x="5050" y="55"/>
                    </a:lnTo>
                    <a:lnTo>
                      <a:pt x="5054" y="43"/>
                    </a:lnTo>
                    <a:lnTo>
                      <a:pt x="5057" y="36"/>
                    </a:lnTo>
                    <a:lnTo>
                      <a:pt x="5060" y="39"/>
                    </a:lnTo>
                    <a:lnTo>
                      <a:pt x="5063" y="37"/>
                    </a:lnTo>
                    <a:lnTo>
                      <a:pt x="5066" y="32"/>
                    </a:lnTo>
                    <a:lnTo>
                      <a:pt x="5069" y="32"/>
                    </a:lnTo>
                    <a:lnTo>
                      <a:pt x="5073" y="32"/>
                    </a:lnTo>
                    <a:lnTo>
                      <a:pt x="5076" y="31"/>
                    </a:lnTo>
                    <a:lnTo>
                      <a:pt x="5079" y="31"/>
                    </a:lnTo>
                    <a:lnTo>
                      <a:pt x="5082" y="26"/>
                    </a:lnTo>
                    <a:lnTo>
                      <a:pt x="5085" y="24"/>
                    </a:lnTo>
                    <a:lnTo>
                      <a:pt x="5089" y="25"/>
                    </a:lnTo>
                    <a:lnTo>
                      <a:pt x="5092" y="26"/>
                    </a:lnTo>
                    <a:lnTo>
                      <a:pt x="5095" y="24"/>
                    </a:lnTo>
                    <a:lnTo>
                      <a:pt x="5098" y="24"/>
                    </a:lnTo>
                    <a:lnTo>
                      <a:pt x="5101" y="34"/>
                    </a:lnTo>
                    <a:lnTo>
                      <a:pt x="5104" y="55"/>
                    </a:lnTo>
                    <a:lnTo>
                      <a:pt x="5108" y="68"/>
                    </a:lnTo>
                    <a:lnTo>
                      <a:pt x="5111" y="59"/>
                    </a:lnTo>
                    <a:lnTo>
                      <a:pt x="5114" y="39"/>
                    </a:lnTo>
                    <a:lnTo>
                      <a:pt x="5117" y="28"/>
                    </a:lnTo>
                    <a:lnTo>
                      <a:pt x="5120" y="30"/>
                    </a:lnTo>
                    <a:lnTo>
                      <a:pt x="5123" y="30"/>
                    </a:lnTo>
                    <a:lnTo>
                      <a:pt x="5127" y="22"/>
                    </a:lnTo>
                    <a:lnTo>
                      <a:pt x="5130" y="25"/>
                    </a:lnTo>
                    <a:lnTo>
                      <a:pt x="5133" y="24"/>
                    </a:lnTo>
                    <a:lnTo>
                      <a:pt x="5136" y="27"/>
                    </a:lnTo>
                    <a:lnTo>
                      <a:pt x="5139" y="18"/>
                    </a:lnTo>
                    <a:lnTo>
                      <a:pt x="5143" y="23"/>
                    </a:lnTo>
                    <a:lnTo>
                      <a:pt x="5146" y="26"/>
                    </a:lnTo>
                    <a:lnTo>
                      <a:pt x="5149" y="22"/>
                    </a:lnTo>
                    <a:lnTo>
                      <a:pt x="5152" y="22"/>
                    </a:lnTo>
                    <a:lnTo>
                      <a:pt x="5155" y="21"/>
                    </a:lnTo>
                    <a:lnTo>
                      <a:pt x="5158" y="18"/>
                    </a:lnTo>
                    <a:lnTo>
                      <a:pt x="5162" y="25"/>
                    </a:lnTo>
                    <a:lnTo>
                      <a:pt x="5165" y="25"/>
                    </a:lnTo>
                    <a:lnTo>
                      <a:pt x="5168" y="19"/>
                    </a:lnTo>
                    <a:lnTo>
                      <a:pt x="5171" y="21"/>
                    </a:lnTo>
                    <a:lnTo>
                      <a:pt x="5174" y="23"/>
                    </a:lnTo>
                    <a:lnTo>
                      <a:pt x="5178" y="24"/>
                    </a:lnTo>
                    <a:lnTo>
                      <a:pt x="5181" y="26"/>
                    </a:lnTo>
                    <a:lnTo>
                      <a:pt x="5184" y="23"/>
                    </a:lnTo>
                    <a:lnTo>
                      <a:pt x="5187" y="26"/>
                    </a:lnTo>
                    <a:lnTo>
                      <a:pt x="5190" y="19"/>
                    </a:lnTo>
                    <a:lnTo>
                      <a:pt x="5193" y="19"/>
                    </a:lnTo>
                    <a:lnTo>
                      <a:pt x="5197" y="17"/>
                    </a:lnTo>
                    <a:lnTo>
                      <a:pt x="5200" y="23"/>
                    </a:lnTo>
                    <a:lnTo>
                      <a:pt x="5203" y="19"/>
                    </a:lnTo>
                    <a:lnTo>
                      <a:pt x="5206" y="17"/>
                    </a:lnTo>
                    <a:lnTo>
                      <a:pt x="5209" y="15"/>
                    </a:lnTo>
                    <a:lnTo>
                      <a:pt x="5212" y="17"/>
                    </a:lnTo>
                    <a:lnTo>
                      <a:pt x="5216" y="20"/>
                    </a:lnTo>
                    <a:lnTo>
                      <a:pt x="5219" y="23"/>
                    </a:lnTo>
                    <a:lnTo>
                      <a:pt x="5222" y="19"/>
                    </a:lnTo>
                    <a:lnTo>
                      <a:pt x="5225" y="23"/>
                    </a:lnTo>
                    <a:lnTo>
                      <a:pt x="5228" y="22"/>
                    </a:lnTo>
                    <a:lnTo>
                      <a:pt x="5232" y="23"/>
                    </a:lnTo>
                    <a:lnTo>
                      <a:pt x="5235" y="27"/>
                    </a:lnTo>
                    <a:lnTo>
                      <a:pt x="5238" y="37"/>
                    </a:lnTo>
                    <a:lnTo>
                      <a:pt x="5241" y="38"/>
                    </a:lnTo>
                    <a:lnTo>
                      <a:pt x="5244" y="41"/>
                    </a:lnTo>
                    <a:lnTo>
                      <a:pt x="5247" y="38"/>
                    </a:lnTo>
                    <a:lnTo>
                      <a:pt x="5251" y="37"/>
                    </a:lnTo>
                    <a:lnTo>
                      <a:pt x="5254" y="37"/>
                    </a:lnTo>
                    <a:lnTo>
                      <a:pt x="5257" y="37"/>
                    </a:lnTo>
                    <a:lnTo>
                      <a:pt x="5260" y="30"/>
                    </a:lnTo>
                    <a:lnTo>
                      <a:pt x="5263" y="24"/>
                    </a:lnTo>
                    <a:lnTo>
                      <a:pt x="5267" y="27"/>
                    </a:lnTo>
                    <a:lnTo>
                      <a:pt x="5270" y="21"/>
                    </a:lnTo>
                    <a:lnTo>
                      <a:pt x="5273" y="19"/>
                    </a:lnTo>
                    <a:lnTo>
                      <a:pt x="5276" y="23"/>
                    </a:lnTo>
                    <a:lnTo>
                      <a:pt x="5279" y="17"/>
                    </a:lnTo>
                    <a:lnTo>
                      <a:pt x="5282" y="22"/>
                    </a:lnTo>
                    <a:lnTo>
                      <a:pt x="5286" y="21"/>
                    </a:lnTo>
                    <a:lnTo>
                      <a:pt x="5289" y="22"/>
                    </a:lnTo>
                    <a:lnTo>
                      <a:pt x="5292" y="25"/>
                    </a:lnTo>
                    <a:lnTo>
                      <a:pt x="5295" y="22"/>
                    </a:lnTo>
                    <a:lnTo>
                      <a:pt x="5298" y="25"/>
                    </a:lnTo>
                    <a:lnTo>
                      <a:pt x="5302" y="21"/>
                    </a:lnTo>
                    <a:lnTo>
                      <a:pt x="5305" y="18"/>
                    </a:lnTo>
                    <a:lnTo>
                      <a:pt x="5308" y="19"/>
                    </a:lnTo>
                    <a:lnTo>
                      <a:pt x="5311" y="18"/>
                    </a:lnTo>
                    <a:lnTo>
                      <a:pt x="5314" y="23"/>
                    </a:lnTo>
                    <a:lnTo>
                      <a:pt x="5317" y="23"/>
                    </a:lnTo>
                    <a:lnTo>
                      <a:pt x="5321" y="20"/>
                    </a:lnTo>
                    <a:lnTo>
                      <a:pt x="5324" y="22"/>
                    </a:lnTo>
                    <a:lnTo>
                      <a:pt x="5327" y="21"/>
                    </a:lnTo>
                    <a:lnTo>
                      <a:pt x="5330" y="22"/>
                    </a:lnTo>
                    <a:lnTo>
                      <a:pt x="5333" y="18"/>
                    </a:lnTo>
                    <a:lnTo>
                      <a:pt x="5336" y="26"/>
                    </a:lnTo>
                    <a:lnTo>
                      <a:pt x="5340" y="14"/>
                    </a:lnTo>
                    <a:lnTo>
                      <a:pt x="5343" y="20"/>
                    </a:lnTo>
                    <a:lnTo>
                      <a:pt x="5346" y="23"/>
                    </a:lnTo>
                    <a:lnTo>
                      <a:pt x="5349" y="18"/>
                    </a:lnTo>
                    <a:lnTo>
                      <a:pt x="5352" y="18"/>
                    </a:lnTo>
                    <a:lnTo>
                      <a:pt x="5356" y="22"/>
                    </a:lnTo>
                    <a:lnTo>
                      <a:pt x="5359" y="21"/>
                    </a:lnTo>
                    <a:lnTo>
                      <a:pt x="5362" y="19"/>
                    </a:lnTo>
                    <a:lnTo>
                      <a:pt x="5365" y="17"/>
                    </a:lnTo>
                    <a:lnTo>
                      <a:pt x="5368" y="17"/>
                    </a:lnTo>
                    <a:lnTo>
                      <a:pt x="5371" y="20"/>
                    </a:lnTo>
                    <a:lnTo>
                      <a:pt x="5375" y="51"/>
                    </a:lnTo>
                    <a:lnTo>
                      <a:pt x="5378" y="223"/>
                    </a:lnTo>
                    <a:lnTo>
                      <a:pt x="5381" y="671"/>
                    </a:lnTo>
                    <a:lnTo>
                      <a:pt x="5384" y="922"/>
                    </a:lnTo>
                    <a:lnTo>
                      <a:pt x="5387" y="746"/>
                    </a:lnTo>
                    <a:lnTo>
                      <a:pt x="5391" y="339"/>
                    </a:lnTo>
                    <a:lnTo>
                      <a:pt x="5394" y="182"/>
                    </a:lnTo>
                    <a:lnTo>
                      <a:pt x="5397" y="116"/>
                    </a:lnTo>
                    <a:lnTo>
                      <a:pt x="5400" y="68"/>
                    </a:lnTo>
                    <a:lnTo>
                      <a:pt x="5403" y="58"/>
                    </a:lnTo>
                    <a:lnTo>
                      <a:pt x="5406" y="61"/>
                    </a:lnTo>
                    <a:lnTo>
                      <a:pt x="5410" y="41"/>
                    </a:lnTo>
                    <a:lnTo>
                      <a:pt x="5413" y="36"/>
                    </a:lnTo>
                    <a:lnTo>
                      <a:pt x="5416" y="30"/>
                    </a:lnTo>
                    <a:lnTo>
                      <a:pt x="5419" y="37"/>
                    </a:lnTo>
                    <a:lnTo>
                      <a:pt x="5422" y="31"/>
                    </a:lnTo>
                    <a:lnTo>
                      <a:pt x="5425" y="33"/>
                    </a:lnTo>
                    <a:lnTo>
                      <a:pt x="5429" y="33"/>
                    </a:lnTo>
                    <a:lnTo>
                      <a:pt x="5432" y="29"/>
                    </a:lnTo>
                    <a:lnTo>
                      <a:pt x="5435" y="33"/>
                    </a:lnTo>
                    <a:lnTo>
                      <a:pt x="5438" y="33"/>
                    </a:lnTo>
                    <a:lnTo>
                      <a:pt x="5441" y="27"/>
                    </a:lnTo>
                    <a:lnTo>
                      <a:pt x="5445" y="29"/>
                    </a:lnTo>
                    <a:lnTo>
                      <a:pt x="5448" y="24"/>
                    </a:lnTo>
                    <a:lnTo>
                      <a:pt x="5451" y="26"/>
                    </a:lnTo>
                    <a:lnTo>
                      <a:pt x="5454" y="29"/>
                    </a:lnTo>
                    <a:lnTo>
                      <a:pt x="5457" y="25"/>
                    </a:lnTo>
                    <a:lnTo>
                      <a:pt x="5460" y="25"/>
                    </a:lnTo>
                    <a:lnTo>
                      <a:pt x="5464" y="24"/>
                    </a:lnTo>
                    <a:lnTo>
                      <a:pt x="5467" y="25"/>
                    </a:lnTo>
                    <a:lnTo>
                      <a:pt x="5470" y="28"/>
                    </a:lnTo>
                    <a:lnTo>
                      <a:pt x="5473" y="28"/>
                    </a:lnTo>
                    <a:lnTo>
                      <a:pt x="5476" y="23"/>
                    </a:lnTo>
                    <a:lnTo>
                      <a:pt x="5480" y="26"/>
                    </a:lnTo>
                    <a:lnTo>
                      <a:pt x="5483" y="20"/>
                    </a:lnTo>
                    <a:lnTo>
                      <a:pt x="5486" y="26"/>
                    </a:lnTo>
                    <a:lnTo>
                      <a:pt x="5489" y="21"/>
                    </a:lnTo>
                    <a:lnTo>
                      <a:pt x="5492" y="25"/>
                    </a:lnTo>
                    <a:lnTo>
                      <a:pt x="5495" y="21"/>
                    </a:lnTo>
                    <a:lnTo>
                      <a:pt x="5499" y="27"/>
                    </a:lnTo>
                    <a:lnTo>
                      <a:pt x="5502" y="21"/>
                    </a:lnTo>
                    <a:lnTo>
                      <a:pt x="5505" y="25"/>
                    </a:lnTo>
                    <a:lnTo>
                      <a:pt x="5508" y="25"/>
                    </a:lnTo>
                    <a:lnTo>
                      <a:pt x="5511" y="23"/>
                    </a:lnTo>
                    <a:lnTo>
                      <a:pt x="5515" y="24"/>
                    </a:lnTo>
                    <a:lnTo>
                      <a:pt x="5518" y="23"/>
                    </a:lnTo>
                    <a:lnTo>
                      <a:pt x="5521" y="25"/>
                    </a:lnTo>
                    <a:lnTo>
                      <a:pt x="5524" y="21"/>
                    </a:lnTo>
                    <a:lnTo>
                      <a:pt x="5527" y="18"/>
                    </a:lnTo>
                    <a:lnTo>
                      <a:pt x="5530" y="27"/>
                    </a:lnTo>
                    <a:lnTo>
                      <a:pt x="5534" y="26"/>
                    </a:lnTo>
                    <a:lnTo>
                      <a:pt x="5537" y="21"/>
                    </a:lnTo>
                    <a:lnTo>
                      <a:pt x="5540" y="18"/>
                    </a:lnTo>
                    <a:lnTo>
                      <a:pt x="5543" y="19"/>
                    </a:lnTo>
                    <a:lnTo>
                      <a:pt x="5546" y="24"/>
                    </a:lnTo>
                    <a:lnTo>
                      <a:pt x="5549" y="15"/>
                    </a:lnTo>
                    <a:lnTo>
                      <a:pt x="5553" y="26"/>
                    </a:lnTo>
                    <a:lnTo>
                      <a:pt x="5556" y="27"/>
                    </a:lnTo>
                    <a:lnTo>
                      <a:pt x="5559" y="23"/>
                    </a:lnTo>
                    <a:lnTo>
                      <a:pt x="5562" y="22"/>
                    </a:lnTo>
                    <a:lnTo>
                      <a:pt x="5565" y="23"/>
                    </a:lnTo>
                    <a:lnTo>
                      <a:pt x="5569" y="18"/>
                    </a:lnTo>
                    <a:lnTo>
                      <a:pt x="5572" y="24"/>
                    </a:lnTo>
                    <a:lnTo>
                      <a:pt x="5575" y="22"/>
                    </a:lnTo>
                    <a:lnTo>
                      <a:pt x="5578" y="27"/>
                    </a:lnTo>
                    <a:lnTo>
                      <a:pt x="5581" y="21"/>
                    </a:lnTo>
                    <a:lnTo>
                      <a:pt x="5584" y="17"/>
                    </a:lnTo>
                    <a:lnTo>
                      <a:pt x="5588" y="21"/>
                    </a:lnTo>
                    <a:lnTo>
                      <a:pt x="5591" y="18"/>
                    </a:lnTo>
                    <a:lnTo>
                      <a:pt x="5594" y="18"/>
                    </a:lnTo>
                    <a:lnTo>
                      <a:pt x="5597" y="20"/>
                    </a:lnTo>
                    <a:lnTo>
                      <a:pt x="5600" y="21"/>
                    </a:lnTo>
                    <a:lnTo>
                      <a:pt x="5604" y="23"/>
                    </a:lnTo>
                    <a:lnTo>
                      <a:pt x="5607" y="20"/>
                    </a:lnTo>
                    <a:lnTo>
                      <a:pt x="5610" y="18"/>
                    </a:lnTo>
                    <a:lnTo>
                      <a:pt x="5613" y="22"/>
                    </a:lnTo>
                    <a:lnTo>
                      <a:pt x="5616" y="26"/>
                    </a:lnTo>
                    <a:lnTo>
                      <a:pt x="5619" y="18"/>
                    </a:lnTo>
                    <a:lnTo>
                      <a:pt x="5623" y="21"/>
                    </a:lnTo>
                    <a:lnTo>
                      <a:pt x="5626" y="21"/>
                    </a:lnTo>
                    <a:lnTo>
                      <a:pt x="5629" y="19"/>
                    </a:lnTo>
                    <a:lnTo>
                      <a:pt x="5632" y="19"/>
                    </a:lnTo>
                    <a:lnTo>
                      <a:pt x="5635" y="19"/>
                    </a:lnTo>
                    <a:lnTo>
                      <a:pt x="5638" y="23"/>
                    </a:lnTo>
                    <a:lnTo>
                      <a:pt x="5642" y="22"/>
                    </a:lnTo>
                    <a:lnTo>
                      <a:pt x="5645" y="21"/>
                    </a:lnTo>
                    <a:lnTo>
                      <a:pt x="5648" y="22"/>
                    </a:lnTo>
                    <a:lnTo>
                      <a:pt x="5651" y="23"/>
                    </a:lnTo>
                    <a:lnTo>
                      <a:pt x="5654" y="18"/>
                    </a:lnTo>
                    <a:lnTo>
                      <a:pt x="5658" y="23"/>
                    </a:lnTo>
                    <a:lnTo>
                      <a:pt x="5661" y="20"/>
                    </a:lnTo>
                    <a:lnTo>
                      <a:pt x="5664" y="26"/>
                    </a:lnTo>
                    <a:lnTo>
                      <a:pt x="5667" y="20"/>
                    </a:lnTo>
                    <a:lnTo>
                      <a:pt x="5670" y="21"/>
                    </a:lnTo>
                    <a:lnTo>
                      <a:pt x="5673" y="17"/>
                    </a:lnTo>
                    <a:lnTo>
                      <a:pt x="5677" y="22"/>
                    </a:lnTo>
                    <a:lnTo>
                      <a:pt x="5680" y="21"/>
                    </a:lnTo>
                    <a:lnTo>
                      <a:pt x="5683" y="20"/>
                    </a:lnTo>
                    <a:lnTo>
                      <a:pt x="5686" y="20"/>
                    </a:lnTo>
                    <a:lnTo>
                      <a:pt x="5689" y="19"/>
                    </a:lnTo>
                    <a:lnTo>
                      <a:pt x="5693" y="16"/>
                    </a:lnTo>
                    <a:lnTo>
                      <a:pt x="5696" y="14"/>
                    </a:lnTo>
                    <a:lnTo>
                      <a:pt x="5699" y="20"/>
                    </a:lnTo>
                    <a:lnTo>
                      <a:pt x="5702" y="22"/>
                    </a:lnTo>
                    <a:lnTo>
                      <a:pt x="5705" y="21"/>
                    </a:lnTo>
                    <a:lnTo>
                      <a:pt x="5708" y="20"/>
                    </a:lnTo>
                    <a:lnTo>
                      <a:pt x="5712" y="21"/>
                    </a:lnTo>
                    <a:lnTo>
                      <a:pt x="5715" y="19"/>
                    </a:lnTo>
                    <a:lnTo>
                      <a:pt x="5718" y="23"/>
                    </a:lnTo>
                    <a:lnTo>
                      <a:pt x="5721" y="20"/>
                    </a:lnTo>
                    <a:lnTo>
                      <a:pt x="5724" y="17"/>
                    </a:lnTo>
                    <a:lnTo>
                      <a:pt x="5728" y="21"/>
                    </a:lnTo>
                    <a:lnTo>
                      <a:pt x="5731" y="21"/>
                    </a:lnTo>
                    <a:lnTo>
                      <a:pt x="5734" y="22"/>
                    </a:lnTo>
                    <a:lnTo>
                      <a:pt x="5737" y="19"/>
                    </a:lnTo>
                    <a:lnTo>
                      <a:pt x="5740" y="21"/>
                    </a:lnTo>
                    <a:lnTo>
                      <a:pt x="5743" y="21"/>
                    </a:lnTo>
                    <a:lnTo>
                      <a:pt x="5747" y="29"/>
                    </a:lnTo>
                    <a:lnTo>
                      <a:pt x="5750" y="30"/>
                    </a:lnTo>
                    <a:lnTo>
                      <a:pt x="5753" y="51"/>
                    </a:lnTo>
                    <a:lnTo>
                      <a:pt x="5756" y="145"/>
                    </a:lnTo>
                    <a:lnTo>
                      <a:pt x="5759" y="421"/>
                    </a:lnTo>
                    <a:lnTo>
                      <a:pt x="5762" y="754"/>
                    </a:lnTo>
                    <a:lnTo>
                      <a:pt x="5766" y="807"/>
                    </a:lnTo>
                    <a:lnTo>
                      <a:pt x="5769" y="528"/>
                    </a:lnTo>
                    <a:lnTo>
                      <a:pt x="5772" y="265"/>
                    </a:lnTo>
                    <a:lnTo>
                      <a:pt x="5775" y="138"/>
                    </a:lnTo>
                    <a:lnTo>
                      <a:pt x="5778" y="85"/>
                    </a:lnTo>
                    <a:lnTo>
                      <a:pt x="5782" y="65"/>
                    </a:lnTo>
                    <a:lnTo>
                      <a:pt x="5785" y="53"/>
                    </a:lnTo>
                    <a:lnTo>
                      <a:pt x="5788" y="46"/>
                    </a:lnTo>
                    <a:lnTo>
                      <a:pt x="5791" y="41"/>
                    </a:lnTo>
                    <a:lnTo>
                      <a:pt x="5794" y="36"/>
                    </a:lnTo>
                    <a:lnTo>
                      <a:pt x="5797" y="39"/>
                    </a:lnTo>
                    <a:lnTo>
                      <a:pt x="5801" y="36"/>
                    </a:lnTo>
                    <a:lnTo>
                      <a:pt x="5804" y="38"/>
                    </a:lnTo>
                    <a:lnTo>
                      <a:pt x="5807" y="27"/>
                    </a:lnTo>
                    <a:lnTo>
                      <a:pt x="5810" y="33"/>
                    </a:lnTo>
                    <a:lnTo>
                      <a:pt x="5813" y="32"/>
                    </a:lnTo>
                    <a:lnTo>
                      <a:pt x="5817" y="27"/>
                    </a:lnTo>
                    <a:lnTo>
                      <a:pt x="5820" y="26"/>
                    </a:lnTo>
                    <a:lnTo>
                      <a:pt x="5823" y="26"/>
                    </a:lnTo>
                    <a:lnTo>
                      <a:pt x="5826" y="29"/>
                    </a:lnTo>
                    <a:lnTo>
                      <a:pt x="5829" y="26"/>
                    </a:lnTo>
                    <a:lnTo>
                      <a:pt x="5832" y="27"/>
                    </a:lnTo>
                    <a:lnTo>
                      <a:pt x="5836" y="29"/>
                    </a:lnTo>
                    <a:lnTo>
                      <a:pt x="5839" y="24"/>
                    </a:lnTo>
                    <a:lnTo>
                      <a:pt x="5842" y="22"/>
                    </a:lnTo>
                    <a:lnTo>
                      <a:pt x="5845" y="26"/>
                    </a:lnTo>
                    <a:lnTo>
                      <a:pt x="5848" y="26"/>
                    </a:lnTo>
                    <a:lnTo>
                      <a:pt x="5851" y="25"/>
                    </a:lnTo>
                    <a:lnTo>
                      <a:pt x="5855" y="22"/>
                    </a:lnTo>
                    <a:lnTo>
                      <a:pt x="5858" y="24"/>
                    </a:lnTo>
                    <a:lnTo>
                      <a:pt x="5861" y="23"/>
                    </a:lnTo>
                    <a:lnTo>
                      <a:pt x="5864" y="25"/>
                    </a:lnTo>
                    <a:lnTo>
                      <a:pt x="5867" y="24"/>
                    </a:lnTo>
                    <a:lnTo>
                      <a:pt x="5871" y="21"/>
                    </a:lnTo>
                    <a:lnTo>
                      <a:pt x="5874" y="28"/>
                    </a:lnTo>
                    <a:lnTo>
                      <a:pt x="5877" y="25"/>
                    </a:lnTo>
                    <a:lnTo>
                      <a:pt x="5880" y="26"/>
                    </a:lnTo>
                    <a:lnTo>
                      <a:pt x="5883" y="27"/>
                    </a:lnTo>
                    <a:lnTo>
                      <a:pt x="5886" y="20"/>
                    </a:lnTo>
                    <a:lnTo>
                      <a:pt x="5890" y="27"/>
                    </a:lnTo>
                    <a:lnTo>
                      <a:pt x="5893" y="23"/>
                    </a:lnTo>
                    <a:lnTo>
                      <a:pt x="5896" y="26"/>
                    </a:lnTo>
                    <a:lnTo>
                      <a:pt x="5899" y="22"/>
                    </a:lnTo>
                    <a:lnTo>
                      <a:pt x="5902" y="27"/>
                    </a:lnTo>
                    <a:lnTo>
                      <a:pt x="5906" y="24"/>
                    </a:lnTo>
                    <a:lnTo>
                      <a:pt x="5909" y="23"/>
                    </a:lnTo>
                    <a:lnTo>
                      <a:pt x="5912" y="30"/>
                    </a:lnTo>
                    <a:lnTo>
                      <a:pt x="5915" y="22"/>
                    </a:lnTo>
                    <a:lnTo>
                      <a:pt x="5918" y="22"/>
                    </a:lnTo>
                    <a:lnTo>
                      <a:pt x="5921" y="22"/>
                    </a:lnTo>
                    <a:lnTo>
                      <a:pt x="5925" y="19"/>
                    </a:lnTo>
                    <a:lnTo>
                      <a:pt x="5928" y="28"/>
                    </a:lnTo>
                    <a:lnTo>
                      <a:pt x="5931" y="22"/>
                    </a:lnTo>
                    <a:lnTo>
                      <a:pt x="5934" y="24"/>
                    </a:lnTo>
                    <a:lnTo>
                      <a:pt x="5937" y="26"/>
                    </a:lnTo>
                    <a:lnTo>
                      <a:pt x="5941" y="21"/>
                    </a:lnTo>
                    <a:lnTo>
                      <a:pt x="5944" y="20"/>
                    </a:lnTo>
                    <a:lnTo>
                      <a:pt x="5947" y="19"/>
                    </a:lnTo>
                    <a:lnTo>
                      <a:pt x="5950" y="22"/>
                    </a:lnTo>
                    <a:lnTo>
                      <a:pt x="5953" y="23"/>
                    </a:lnTo>
                    <a:lnTo>
                      <a:pt x="5956" y="22"/>
                    </a:lnTo>
                    <a:lnTo>
                      <a:pt x="5960" y="21"/>
                    </a:lnTo>
                    <a:lnTo>
                      <a:pt x="5963" y="25"/>
                    </a:lnTo>
                    <a:lnTo>
                      <a:pt x="5966" y="24"/>
                    </a:lnTo>
                    <a:lnTo>
                      <a:pt x="5969" y="24"/>
                    </a:lnTo>
                    <a:lnTo>
                      <a:pt x="5972" y="23"/>
                    </a:lnTo>
                    <a:lnTo>
                      <a:pt x="5975" y="24"/>
                    </a:lnTo>
                    <a:lnTo>
                      <a:pt x="5979" y="26"/>
                    </a:lnTo>
                    <a:lnTo>
                      <a:pt x="5982" y="26"/>
                    </a:lnTo>
                    <a:lnTo>
                      <a:pt x="5985" y="20"/>
                    </a:lnTo>
                    <a:lnTo>
                      <a:pt x="5988" y="26"/>
                    </a:lnTo>
                    <a:lnTo>
                      <a:pt x="5991" y="20"/>
                    </a:lnTo>
                    <a:lnTo>
                      <a:pt x="5995" y="23"/>
                    </a:lnTo>
                    <a:lnTo>
                      <a:pt x="5998" y="24"/>
                    </a:lnTo>
                    <a:lnTo>
                      <a:pt x="6001" y="24"/>
                    </a:lnTo>
                    <a:lnTo>
                      <a:pt x="6004" y="22"/>
                    </a:lnTo>
                    <a:lnTo>
                      <a:pt x="6007" y="22"/>
                    </a:lnTo>
                    <a:lnTo>
                      <a:pt x="6010" y="24"/>
                    </a:lnTo>
                    <a:lnTo>
                      <a:pt x="6014" y="20"/>
                    </a:lnTo>
                    <a:lnTo>
                      <a:pt x="6017" y="20"/>
                    </a:lnTo>
                    <a:lnTo>
                      <a:pt x="6020" y="22"/>
                    </a:lnTo>
                    <a:lnTo>
                      <a:pt x="6023" y="30"/>
                    </a:lnTo>
                    <a:lnTo>
                      <a:pt x="6026" y="38"/>
                    </a:lnTo>
                    <a:lnTo>
                      <a:pt x="6030" y="38"/>
                    </a:lnTo>
                    <a:lnTo>
                      <a:pt x="6033" y="35"/>
                    </a:lnTo>
                    <a:lnTo>
                      <a:pt x="6036" y="28"/>
                    </a:lnTo>
                    <a:lnTo>
                      <a:pt x="6039" y="22"/>
                    </a:lnTo>
                    <a:lnTo>
                      <a:pt x="6042" y="22"/>
                    </a:lnTo>
                    <a:lnTo>
                      <a:pt x="6045" y="28"/>
                    </a:lnTo>
                    <a:lnTo>
                      <a:pt x="6049" y="26"/>
                    </a:lnTo>
                    <a:lnTo>
                      <a:pt x="6052" y="24"/>
                    </a:lnTo>
                    <a:lnTo>
                      <a:pt x="6055" y="26"/>
                    </a:lnTo>
                    <a:lnTo>
                      <a:pt x="6058" y="27"/>
                    </a:lnTo>
                    <a:lnTo>
                      <a:pt x="6061" y="26"/>
                    </a:lnTo>
                    <a:lnTo>
                      <a:pt x="6064" y="26"/>
                    </a:lnTo>
                    <a:lnTo>
                      <a:pt x="6068" y="20"/>
                    </a:lnTo>
                    <a:lnTo>
                      <a:pt x="6071" y="21"/>
                    </a:lnTo>
                    <a:lnTo>
                      <a:pt x="6074" y="26"/>
                    </a:lnTo>
                    <a:lnTo>
                      <a:pt x="6077" y="24"/>
                    </a:lnTo>
                    <a:lnTo>
                      <a:pt x="6080" y="29"/>
                    </a:lnTo>
                    <a:lnTo>
                      <a:pt x="6084" y="26"/>
                    </a:lnTo>
                    <a:lnTo>
                      <a:pt x="6087" y="26"/>
                    </a:lnTo>
                    <a:lnTo>
                      <a:pt x="6090" y="20"/>
                    </a:lnTo>
                    <a:lnTo>
                      <a:pt x="6093" y="20"/>
                    </a:lnTo>
                    <a:lnTo>
                      <a:pt x="6096" y="19"/>
                    </a:lnTo>
                    <a:lnTo>
                      <a:pt x="6099" y="19"/>
                    </a:lnTo>
                    <a:lnTo>
                      <a:pt x="6103" y="22"/>
                    </a:lnTo>
                    <a:lnTo>
                      <a:pt x="6106" y="21"/>
                    </a:lnTo>
                    <a:lnTo>
                      <a:pt x="6109" y="22"/>
                    </a:lnTo>
                    <a:lnTo>
                      <a:pt x="6112" y="22"/>
                    </a:lnTo>
                    <a:lnTo>
                      <a:pt x="6115" y="19"/>
                    </a:lnTo>
                    <a:lnTo>
                      <a:pt x="6119" y="21"/>
                    </a:lnTo>
                    <a:lnTo>
                      <a:pt x="6122" y="19"/>
                    </a:lnTo>
                    <a:lnTo>
                      <a:pt x="6125" y="18"/>
                    </a:lnTo>
                    <a:lnTo>
                      <a:pt x="6128" y="23"/>
                    </a:lnTo>
                    <a:lnTo>
                      <a:pt x="6131" y="20"/>
                    </a:lnTo>
                    <a:lnTo>
                      <a:pt x="6134" y="25"/>
                    </a:lnTo>
                    <a:lnTo>
                      <a:pt x="6138" y="25"/>
                    </a:lnTo>
                    <a:lnTo>
                      <a:pt x="6141" y="20"/>
                    </a:lnTo>
                    <a:lnTo>
                      <a:pt x="6144" y="25"/>
                    </a:lnTo>
                    <a:lnTo>
                      <a:pt x="6147" y="23"/>
                    </a:lnTo>
                    <a:lnTo>
                      <a:pt x="6150" y="18"/>
                    </a:lnTo>
                    <a:lnTo>
                      <a:pt x="6154" y="22"/>
                    </a:lnTo>
                    <a:lnTo>
                      <a:pt x="6157" y="28"/>
                    </a:lnTo>
                    <a:lnTo>
                      <a:pt x="6160" y="48"/>
                    </a:lnTo>
                    <a:lnTo>
                      <a:pt x="6163" y="179"/>
                    </a:lnTo>
                    <a:lnTo>
                      <a:pt x="6166" y="489"/>
                    </a:lnTo>
                    <a:lnTo>
                      <a:pt x="6169" y="754"/>
                    </a:lnTo>
                    <a:lnTo>
                      <a:pt x="6173" y="749"/>
                    </a:lnTo>
                    <a:lnTo>
                      <a:pt x="6176" y="445"/>
                    </a:lnTo>
                    <a:lnTo>
                      <a:pt x="6179" y="272"/>
                    </a:lnTo>
                    <a:lnTo>
                      <a:pt x="6182" y="131"/>
                    </a:lnTo>
                    <a:lnTo>
                      <a:pt x="6185" y="84"/>
                    </a:lnTo>
                    <a:lnTo>
                      <a:pt x="6188" y="57"/>
                    </a:lnTo>
                    <a:lnTo>
                      <a:pt x="6192" y="57"/>
                    </a:lnTo>
                    <a:lnTo>
                      <a:pt x="6195" y="52"/>
                    </a:lnTo>
                    <a:lnTo>
                      <a:pt x="6198" y="47"/>
                    </a:lnTo>
                    <a:lnTo>
                      <a:pt x="6201" y="45"/>
                    </a:lnTo>
                    <a:lnTo>
                      <a:pt x="6204" y="41"/>
                    </a:lnTo>
                    <a:lnTo>
                      <a:pt x="6208" y="37"/>
                    </a:lnTo>
                    <a:lnTo>
                      <a:pt x="6211" y="36"/>
                    </a:lnTo>
                    <a:lnTo>
                      <a:pt x="6214" y="38"/>
                    </a:lnTo>
                    <a:lnTo>
                      <a:pt x="6217" y="32"/>
                    </a:lnTo>
                    <a:lnTo>
                      <a:pt x="6220" y="31"/>
                    </a:lnTo>
                    <a:lnTo>
                      <a:pt x="6223" y="25"/>
                    </a:lnTo>
                    <a:lnTo>
                      <a:pt x="6227" y="25"/>
                    </a:lnTo>
                    <a:lnTo>
                      <a:pt x="6230" y="29"/>
                    </a:lnTo>
                    <a:lnTo>
                      <a:pt x="6233" y="28"/>
                    </a:lnTo>
                    <a:lnTo>
                      <a:pt x="6236" y="26"/>
                    </a:lnTo>
                    <a:lnTo>
                      <a:pt x="6239" y="28"/>
                    </a:lnTo>
                    <a:lnTo>
                      <a:pt x="6243" y="26"/>
                    </a:lnTo>
                    <a:lnTo>
                      <a:pt x="6246" y="23"/>
                    </a:lnTo>
                    <a:lnTo>
                      <a:pt x="6249" y="29"/>
                    </a:lnTo>
                    <a:lnTo>
                      <a:pt x="6252" y="19"/>
                    </a:lnTo>
                    <a:lnTo>
                      <a:pt x="6255" y="26"/>
                    </a:lnTo>
                    <a:lnTo>
                      <a:pt x="6258" y="26"/>
                    </a:lnTo>
                    <a:lnTo>
                      <a:pt x="6262" y="24"/>
                    </a:lnTo>
                    <a:lnTo>
                      <a:pt x="6265" y="29"/>
                    </a:lnTo>
                    <a:lnTo>
                      <a:pt x="6268" y="29"/>
                    </a:lnTo>
                    <a:lnTo>
                      <a:pt x="6271" y="21"/>
                    </a:lnTo>
                    <a:lnTo>
                      <a:pt x="6274" y="26"/>
                    </a:lnTo>
                    <a:lnTo>
                      <a:pt x="6277" y="25"/>
                    </a:lnTo>
                    <a:lnTo>
                      <a:pt x="6281" y="25"/>
                    </a:lnTo>
                    <a:lnTo>
                      <a:pt x="6284" y="27"/>
                    </a:lnTo>
                    <a:lnTo>
                      <a:pt x="6287" y="22"/>
                    </a:lnTo>
                    <a:lnTo>
                      <a:pt x="6290" y="25"/>
                    </a:lnTo>
                    <a:lnTo>
                      <a:pt x="6293" y="27"/>
                    </a:lnTo>
                    <a:lnTo>
                      <a:pt x="6297" y="26"/>
                    </a:lnTo>
                    <a:lnTo>
                      <a:pt x="6300" y="30"/>
                    </a:lnTo>
                    <a:lnTo>
                      <a:pt x="6303" y="38"/>
                    </a:lnTo>
                    <a:lnTo>
                      <a:pt x="6306" y="44"/>
                    </a:lnTo>
                    <a:lnTo>
                      <a:pt x="6309" y="45"/>
                    </a:lnTo>
                    <a:lnTo>
                      <a:pt x="6312" y="34"/>
                    </a:lnTo>
                    <a:lnTo>
                      <a:pt x="6316" y="33"/>
                    </a:lnTo>
                    <a:lnTo>
                      <a:pt x="6319" y="27"/>
                    </a:lnTo>
                    <a:lnTo>
                      <a:pt x="6322" y="25"/>
                    </a:lnTo>
                    <a:lnTo>
                      <a:pt x="6325" y="33"/>
                    </a:lnTo>
                    <a:lnTo>
                      <a:pt x="6328" y="20"/>
                    </a:lnTo>
                    <a:lnTo>
                      <a:pt x="6332" y="22"/>
                    </a:lnTo>
                    <a:lnTo>
                      <a:pt x="6335" y="24"/>
                    </a:lnTo>
                    <a:lnTo>
                      <a:pt x="6338" y="21"/>
                    </a:lnTo>
                    <a:lnTo>
                      <a:pt x="6341" y="28"/>
                    </a:lnTo>
                    <a:lnTo>
                      <a:pt x="6344" y="33"/>
                    </a:lnTo>
                    <a:lnTo>
                      <a:pt x="6347" y="27"/>
                    </a:lnTo>
                    <a:lnTo>
                      <a:pt x="6351" y="26"/>
                    </a:lnTo>
                    <a:lnTo>
                      <a:pt x="6354" y="29"/>
                    </a:lnTo>
                    <a:lnTo>
                      <a:pt x="6357" y="30"/>
                    </a:lnTo>
                    <a:lnTo>
                      <a:pt x="6360" y="22"/>
                    </a:lnTo>
                    <a:lnTo>
                      <a:pt x="6363" y="26"/>
                    </a:lnTo>
                    <a:lnTo>
                      <a:pt x="6367" y="24"/>
                    </a:lnTo>
                    <a:lnTo>
                      <a:pt x="6370" y="23"/>
                    </a:lnTo>
                    <a:lnTo>
                      <a:pt x="6373" y="27"/>
                    </a:lnTo>
                    <a:lnTo>
                      <a:pt x="6376" y="25"/>
                    </a:lnTo>
                    <a:lnTo>
                      <a:pt x="6379" y="22"/>
                    </a:lnTo>
                    <a:lnTo>
                      <a:pt x="6382" y="31"/>
                    </a:lnTo>
                    <a:lnTo>
                      <a:pt x="6386" y="32"/>
                    </a:lnTo>
                    <a:lnTo>
                      <a:pt x="6389" y="22"/>
                    </a:lnTo>
                    <a:lnTo>
                      <a:pt x="6392" y="26"/>
                    </a:lnTo>
                    <a:lnTo>
                      <a:pt x="6395" y="30"/>
                    </a:lnTo>
                    <a:lnTo>
                      <a:pt x="6398" y="25"/>
                    </a:lnTo>
                    <a:lnTo>
                      <a:pt x="6401" y="31"/>
                    </a:lnTo>
                    <a:lnTo>
                      <a:pt x="6405" y="28"/>
                    </a:lnTo>
                    <a:lnTo>
                      <a:pt x="6408" y="26"/>
                    </a:lnTo>
                    <a:lnTo>
                      <a:pt x="6411" y="39"/>
                    </a:lnTo>
                    <a:lnTo>
                      <a:pt x="6414" y="48"/>
                    </a:lnTo>
                    <a:lnTo>
                      <a:pt x="6417" y="56"/>
                    </a:lnTo>
                    <a:lnTo>
                      <a:pt x="6421" y="53"/>
                    </a:lnTo>
                    <a:lnTo>
                      <a:pt x="6424" y="34"/>
                    </a:lnTo>
                    <a:lnTo>
                      <a:pt x="6427" y="35"/>
                    </a:lnTo>
                    <a:lnTo>
                      <a:pt x="6430" y="21"/>
                    </a:lnTo>
                    <a:lnTo>
                      <a:pt x="6433" y="28"/>
                    </a:lnTo>
                    <a:lnTo>
                      <a:pt x="6436" y="29"/>
                    </a:lnTo>
                    <a:lnTo>
                      <a:pt x="6440" y="31"/>
                    </a:lnTo>
                    <a:lnTo>
                      <a:pt x="6443" y="26"/>
                    </a:lnTo>
                    <a:lnTo>
                      <a:pt x="6446" y="32"/>
                    </a:lnTo>
                    <a:lnTo>
                      <a:pt x="6449" y="27"/>
                    </a:lnTo>
                    <a:lnTo>
                      <a:pt x="6452" y="24"/>
                    </a:lnTo>
                    <a:lnTo>
                      <a:pt x="6456" y="29"/>
                    </a:lnTo>
                    <a:lnTo>
                      <a:pt x="6459" y="23"/>
                    </a:lnTo>
                    <a:lnTo>
                      <a:pt x="6462" y="33"/>
                    </a:lnTo>
                    <a:lnTo>
                      <a:pt x="6465" y="25"/>
                    </a:lnTo>
                    <a:lnTo>
                      <a:pt x="6468" y="24"/>
                    </a:lnTo>
                    <a:lnTo>
                      <a:pt x="6471" y="25"/>
                    </a:lnTo>
                    <a:lnTo>
                      <a:pt x="6475" y="27"/>
                    </a:lnTo>
                    <a:lnTo>
                      <a:pt x="6478" y="29"/>
                    </a:lnTo>
                    <a:lnTo>
                      <a:pt x="6481" y="30"/>
                    </a:lnTo>
                    <a:lnTo>
                      <a:pt x="6484" y="29"/>
                    </a:lnTo>
                    <a:lnTo>
                      <a:pt x="6487" y="31"/>
                    </a:lnTo>
                    <a:lnTo>
                      <a:pt x="6490" y="30"/>
                    </a:lnTo>
                    <a:lnTo>
                      <a:pt x="6494" y="23"/>
                    </a:lnTo>
                    <a:lnTo>
                      <a:pt x="6497" y="26"/>
                    </a:lnTo>
                    <a:lnTo>
                      <a:pt x="6500" y="33"/>
                    </a:lnTo>
                    <a:lnTo>
                      <a:pt x="6503" y="23"/>
                    </a:lnTo>
                    <a:lnTo>
                      <a:pt x="6506" y="28"/>
                    </a:lnTo>
                    <a:lnTo>
                      <a:pt x="6510" y="26"/>
                    </a:lnTo>
                    <a:lnTo>
                      <a:pt x="6513" y="27"/>
                    </a:lnTo>
                    <a:lnTo>
                      <a:pt x="6516" y="29"/>
                    </a:lnTo>
                    <a:lnTo>
                      <a:pt x="6519" y="29"/>
                    </a:lnTo>
                    <a:lnTo>
                      <a:pt x="6522" y="21"/>
                    </a:lnTo>
                    <a:lnTo>
                      <a:pt x="6525" y="28"/>
                    </a:lnTo>
                    <a:lnTo>
                      <a:pt x="6529" y="28"/>
                    </a:lnTo>
                    <a:lnTo>
                      <a:pt x="6532" y="22"/>
                    </a:lnTo>
                    <a:lnTo>
                      <a:pt x="6535" y="29"/>
                    </a:lnTo>
                    <a:lnTo>
                      <a:pt x="6538" y="29"/>
                    </a:lnTo>
                    <a:lnTo>
                      <a:pt x="6541" y="25"/>
                    </a:lnTo>
                    <a:lnTo>
                      <a:pt x="6545" y="26"/>
                    </a:lnTo>
                    <a:lnTo>
                      <a:pt x="6548" y="27"/>
                    </a:lnTo>
                    <a:lnTo>
                      <a:pt x="6551" y="24"/>
                    </a:lnTo>
                    <a:lnTo>
                      <a:pt x="6554" y="24"/>
                    </a:lnTo>
                    <a:lnTo>
                      <a:pt x="6557" y="27"/>
                    </a:lnTo>
                    <a:lnTo>
                      <a:pt x="6560" y="30"/>
                    </a:lnTo>
                    <a:lnTo>
                      <a:pt x="6564" y="29"/>
                    </a:lnTo>
                    <a:lnTo>
                      <a:pt x="6567" y="25"/>
                    </a:lnTo>
                    <a:lnTo>
                      <a:pt x="6570" y="30"/>
                    </a:lnTo>
                    <a:lnTo>
                      <a:pt x="6573" y="23"/>
                    </a:lnTo>
                    <a:lnTo>
                      <a:pt x="6576" y="28"/>
                    </a:lnTo>
                    <a:lnTo>
                      <a:pt x="6580" y="28"/>
                    </a:lnTo>
                    <a:lnTo>
                      <a:pt x="6583" y="22"/>
                    </a:lnTo>
                    <a:lnTo>
                      <a:pt x="6586" y="25"/>
                    </a:lnTo>
                    <a:lnTo>
                      <a:pt x="6589" y="29"/>
                    </a:lnTo>
                    <a:lnTo>
                      <a:pt x="6592" y="34"/>
                    </a:lnTo>
                    <a:lnTo>
                      <a:pt x="6595" y="74"/>
                    </a:lnTo>
                    <a:lnTo>
                      <a:pt x="6599" y="231"/>
                    </a:lnTo>
                    <a:lnTo>
                      <a:pt x="6602" y="522"/>
                    </a:lnTo>
                    <a:lnTo>
                      <a:pt x="6605" y="759"/>
                    </a:lnTo>
                    <a:lnTo>
                      <a:pt x="6608" y="689"/>
                    </a:lnTo>
                    <a:lnTo>
                      <a:pt x="6611" y="491"/>
                    </a:lnTo>
                    <a:lnTo>
                      <a:pt x="6614" y="283"/>
                    </a:lnTo>
                    <a:lnTo>
                      <a:pt x="6618" y="158"/>
                    </a:lnTo>
                    <a:lnTo>
                      <a:pt x="6621" y="95"/>
                    </a:lnTo>
                    <a:lnTo>
                      <a:pt x="6624" y="63"/>
                    </a:lnTo>
                    <a:lnTo>
                      <a:pt x="6627" y="56"/>
                    </a:lnTo>
                    <a:lnTo>
                      <a:pt x="6630" y="50"/>
                    </a:lnTo>
                    <a:lnTo>
                      <a:pt x="6634" y="40"/>
                    </a:lnTo>
                    <a:lnTo>
                      <a:pt x="6637" y="41"/>
                    </a:lnTo>
                    <a:lnTo>
                      <a:pt x="6640" y="41"/>
                    </a:lnTo>
                    <a:lnTo>
                      <a:pt x="6643" y="34"/>
                    </a:lnTo>
                    <a:lnTo>
                      <a:pt x="6646" y="36"/>
                    </a:lnTo>
                    <a:lnTo>
                      <a:pt x="6649" y="34"/>
                    </a:lnTo>
                    <a:lnTo>
                      <a:pt x="6653" y="31"/>
                    </a:lnTo>
                    <a:lnTo>
                      <a:pt x="6656" y="35"/>
                    </a:lnTo>
                    <a:lnTo>
                      <a:pt x="6659" y="36"/>
                    </a:lnTo>
                    <a:lnTo>
                      <a:pt x="6662" y="30"/>
                    </a:lnTo>
                    <a:lnTo>
                      <a:pt x="6665" y="32"/>
                    </a:lnTo>
                    <a:lnTo>
                      <a:pt x="6669" y="32"/>
                    </a:lnTo>
                    <a:lnTo>
                      <a:pt x="6672" y="32"/>
                    </a:lnTo>
                    <a:lnTo>
                      <a:pt x="6675" y="30"/>
                    </a:lnTo>
                    <a:lnTo>
                      <a:pt x="6678" y="32"/>
                    </a:lnTo>
                    <a:lnTo>
                      <a:pt x="6681" y="29"/>
                    </a:lnTo>
                    <a:lnTo>
                      <a:pt x="6684" y="28"/>
                    </a:lnTo>
                    <a:lnTo>
                      <a:pt x="6688" y="29"/>
                    </a:lnTo>
                    <a:lnTo>
                      <a:pt x="6691" y="25"/>
                    </a:lnTo>
                    <a:lnTo>
                      <a:pt x="6694" y="32"/>
                    </a:lnTo>
                    <a:lnTo>
                      <a:pt x="6697" y="28"/>
                    </a:lnTo>
                    <a:lnTo>
                      <a:pt x="6700" y="32"/>
                    </a:lnTo>
                    <a:lnTo>
                      <a:pt x="6703" y="33"/>
                    </a:lnTo>
                    <a:lnTo>
                      <a:pt x="6707" y="33"/>
                    </a:lnTo>
                    <a:lnTo>
                      <a:pt x="6710" y="31"/>
                    </a:lnTo>
                    <a:lnTo>
                      <a:pt x="6713" y="31"/>
                    </a:lnTo>
                    <a:lnTo>
                      <a:pt x="6716" y="26"/>
                    </a:lnTo>
                    <a:lnTo>
                      <a:pt x="6719" y="24"/>
                    </a:lnTo>
                    <a:lnTo>
                      <a:pt x="6723" y="28"/>
                    </a:lnTo>
                    <a:lnTo>
                      <a:pt x="6726" y="26"/>
                    </a:lnTo>
                    <a:lnTo>
                      <a:pt x="6729" y="29"/>
                    </a:lnTo>
                    <a:lnTo>
                      <a:pt x="6732" y="23"/>
                    </a:lnTo>
                    <a:lnTo>
                      <a:pt x="6735" y="29"/>
                    </a:lnTo>
                    <a:lnTo>
                      <a:pt x="6738" y="24"/>
                    </a:lnTo>
                    <a:lnTo>
                      <a:pt x="6742" y="31"/>
                    </a:lnTo>
                    <a:lnTo>
                      <a:pt x="6745" y="30"/>
                    </a:lnTo>
                    <a:lnTo>
                      <a:pt x="6748" y="27"/>
                    </a:lnTo>
                    <a:lnTo>
                      <a:pt x="6751" y="28"/>
                    </a:lnTo>
                    <a:lnTo>
                      <a:pt x="6754" y="26"/>
                    </a:lnTo>
                    <a:lnTo>
                      <a:pt x="6758" y="26"/>
                    </a:lnTo>
                    <a:lnTo>
                      <a:pt x="6761" y="27"/>
                    </a:lnTo>
                    <a:lnTo>
                      <a:pt x="6764" y="24"/>
                    </a:lnTo>
                    <a:lnTo>
                      <a:pt x="6767" y="30"/>
                    </a:lnTo>
                    <a:lnTo>
                      <a:pt x="6770" y="29"/>
                    </a:lnTo>
                    <a:lnTo>
                      <a:pt x="6773" y="27"/>
                    </a:lnTo>
                    <a:lnTo>
                      <a:pt x="6777" y="25"/>
                    </a:lnTo>
                    <a:lnTo>
                      <a:pt x="6780" y="27"/>
                    </a:lnTo>
                    <a:lnTo>
                      <a:pt x="6783" y="29"/>
                    </a:lnTo>
                    <a:lnTo>
                      <a:pt x="6786" y="28"/>
                    </a:lnTo>
                    <a:lnTo>
                      <a:pt x="6789" y="25"/>
                    </a:lnTo>
                    <a:lnTo>
                      <a:pt x="6793" y="32"/>
                    </a:lnTo>
                    <a:lnTo>
                      <a:pt x="6796" y="29"/>
                    </a:lnTo>
                    <a:lnTo>
                      <a:pt x="6799" y="27"/>
                    </a:lnTo>
                    <a:lnTo>
                      <a:pt x="6802" y="30"/>
                    </a:lnTo>
                    <a:lnTo>
                      <a:pt x="6805" y="27"/>
                    </a:lnTo>
                    <a:lnTo>
                      <a:pt x="6808" y="28"/>
                    </a:lnTo>
                    <a:lnTo>
                      <a:pt x="6812" y="29"/>
                    </a:lnTo>
                    <a:lnTo>
                      <a:pt x="6815" y="24"/>
                    </a:lnTo>
                    <a:lnTo>
                      <a:pt x="6818" y="27"/>
                    </a:lnTo>
                    <a:lnTo>
                      <a:pt x="6821" y="31"/>
                    </a:lnTo>
                    <a:lnTo>
                      <a:pt x="6824" y="32"/>
                    </a:lnTo>
                    <a:lnTo>
                      <a:pt x="6827" y="27"/>
                    </a:lnTo>
                    <a:lnTo>
                      <a:pt x="6831" y="27"/>
                    </a:lnTo>
                    <a:lnTo>
                      <a:pt x="6834" y="29"/>
                    </a:lnTo>
                    <a:lnTo>
                      <a:pt x="6837" y="28"/>
                    </a:lnTo>
                    <a:lnTo>
                      <a:pt x="6840" y="26"/>
                    </a:lnTo>
                    <a:lnTo>
                      <a:pt x="6843" y="29"/>
                    </a:lnTo>
                    <a:lnTo>
                      <a:pt x="6847" y="29"/>
                    </a:lnTo>
                    <a:lnTo>
                      <a:pt x="6850" y="31"/>
                    </a:lnTo>
                    <a:lnTo>
                      <a:pt x="6853" y="30"/>
                    </a:lnTo>
                    <a:lnTo>
                      <a:pt x="6856" y="24"/>
                    </a:lnTo>
                    <a:lnTo>
                      <a:pt x="6859" y="24"/>
                    </a:lnTo>
                    <a:lnTo>
                      <a:pt x="6862" y="27"/>
                    </a:lnTo>
                    <a:lnTo>
                      <a:pt x="6866" y="23"/>
                    </a:lnTo>
                    <a:lnTo>
                      <a:pt x="6869" y="26"/>
                    </a:lnTo>
                    <a:lnTo>
                      <a:pt x="6872" y="30"/>
                    </a:lnTo>
                    <a:lnTo>
                      <a:pt x="6875" y="28"/>
                    </a:lnTo>
                    <a:lnTo>
                      <a:pt x="6878" y="32"/>
                    </a:lnTo>
                    <a:lnTo>
                      <a:pt x="6882" y="31"/>
                    </a:lnTo>
                    <a:lnTo>
                      <a:pt x="6885" y="29"/>
                    </a:lnTo>
                    <a:lnTo>
                      <a:pt x="6888" y="26"/>
                    </a:lnTo>
                    <a:lnTo>
                      <a:pt x="6891" y="22"/>
                    </a:lnTo>
                    <a:lnTo>
                      <a:pt x="6894" y="30"/>
                    </a:lnTo>
                    <a:lnTo>
                      <a:pt x="6897" y="28"/>
                    </a:lnTo>
                    <a:lnTo>
                      <a:pt x="6901" y="30"/>
                    </a:lnTo>
                    <a:lnTo>
                      <a:pt x="6904" y="33"/>
                    </a:lnTo>
                    <a:lnTo>
                      <a:pt x="6907" y="42"/>
                    </a:lnTo>
                    <a:lnTo>
                      <a:pt x="6910" y="39"/>
                    </a:lnTo>
                    <a:lnTo>
                      <a:pt x="6913" y="42"/>
                    </a:lnTo>
                    <a:lnTo>
                      <a:pt x="6917" y="38"/>
                    </a:lnTo>
                    <a:lnTo>
                      <a:pt x="6920" y="30"/>
                    </a:lnTo>
                    <a:lnTo>
                      <a:pt x="6923" y="33"/>
                    </a:lnTo>
                    <a:lnTo>
                      <a:pt x="6926" y="32"/>
                    </a:lnTo>
                    <a:lnTo>
                      <a:pt x="6929" y="31"/>
                    </a:lnTo>
                    <a:lnTo>
                      <a:pt x="6932" y="36"/>
                    </a:lnTo>
                    <a:lnTo>
                      <a:pt x="6936" y="33"/>
                    </a:lnTo>
                    <a:lnTo>
                      <a:pt x="6939" y="30"/>
                    </a:lnTo>
                    <a:lnTo>
                      <a:pt x="6942" y="29"/>
                    </a:lnTo>
                    <a:lnTo>
                      <a:pt x="6945" y="28"/>
                    </a:lnTo>
                    <a:lnTo>
                      <a:pt x="6948" y="28"/>
                    </a:lnTo>
                    <a:lnTo>
                      <a:pt x="6951" y="31"/>
                    </a:lnTo>
                    <a:lnTo>
                      <a:pt x="6955" y="31"/>
                    </a:lnTo>
                    <a:lnTo>
                      <a:pt x="6958" y="34"/>
                    </a:lnTo>
                    <a:lnTo>
                      <a:pt x="6961" y="30"/>
                    </a:lnTo>
                    <a:lnTo>
                      <a:pt x="6964" y="27"/>
                    </a:lnTo>
                    <a:lnTo>
                      <a:pt x="6967" y="29"/>
                    </a:lnTo>
                    <a:lnTo>
                      <a:pt x="6971" y="29"/>
                    </a:lnTo>
                    <a:lnTo>
                      <a:pt x="6974" y="34"/>
                    </a:lnTo>
                    <a:lnTo>
                      <a:pt x="6977" y="30"/>
                    </a:lnTo>
                    <a:lnTo>
                      <a:pt x="6980" y="26"/>
                    </a:lnTo>
                    <a:lnTo>
                      <a:pt x="6983" y="30"/>
                    </a:lnTo>
                    <a:lnTo>
                      <a:pt x="6986" y="32"/>
                    </a:lnTo>
                    <a:lnTo>
                      <a:pt x="6990" y="27"/>
                    </a:lnTo>
                    <a:lnTo>
                      <a:pt x="6993" y="33"/>
                    </a:lnTo>
                    <a:lnTo>
                      <a:pt x="6996" y="28"/>
                    </a:lnTo>
                    <a:lnTo>
                      <a:pt x="6999" y="27"/>
                    </a:lnTo>
                    <a:lnTo>
                      <a:pt x="7002" y="27"/>
                    </a:lnTo>
                    <a:lnTo>
                      <a:pt x="7006" y="36"/>
                    </a:lnTo>
                    <a:lnTo>
                      <a:pt x="7009" y="30"/>
                    </a:lnTo>
                    <a:lnTo>
                      <a:pt x="7012" y="27"/>
                    </a:lnTo>
                    <a:lnTo>
                      <a:pt x="7015" y="29"/>
                    </a:lnTo>
                    <a:lnTo>
                      <a:pt x="7018" y="28"/>
                    </a:lnTo>
                    <a:lnTo>
                      <a:pt x="7021" y="29"/>
                    </a:lnTo>
                    <a:lnTo>
                      <a:pt x="7025" y="24"/>
                    </a:lnTo>
                    <a:lnTo>
                      <a:pt x="7028" y="27"/>
                    </a:lnTo>
                    <a:lnTo>
                      <a:pt x="7031" y="36"/>
                    </a:lnTo>
                    <a:lnTo>
                      <a:pt x="7034" y="36"/>
                    </a:lnTo>
                    <a:lnTo>
                      <a:pt x="7037" y="35"/>
                    </a:lnTo>
                    <a:lnTo>
                      <a:pt x="7040" y="34"/>
                    </a:lnTo>
                    <a:lnTo>
                      <a:pt x="7044" y="26"/>
                    </a:lnTo>
                    <a:lnTo>
                      <a:pt x="7047" y="33"/>
                    </a:lnTo>
                    <a:lnTo>
                      <a:pt x="7050" y="32"/>
                    </a:lnTo>
                    <a:lnTo>
                      <a:pt x="7053" y="29"/>
                    </a:lnTo>
                    <a:lnTo>
                      <a:pt x="7056" y="46"/>
                    </a:lnTo>
                    <a:lnTo>
                      <a:pt x="7060" y="85"/>
                    </a:lnTo>
                    <a:lnTo>
                      <a:pt x="7063" y="189"/>
                    </a:lnTo>
                    <a:lnTo>
                      <a:pt x="7066" y="410"/>
                    </a:lnTo>
                    <a:lnTo>
                      <a:pt x="7069" y="636"/>
                    </a:lnTo>
                    <a:lnTo>
                      <a:pt x="7072" y="693"/>
                    </a:lnTo>
                    <a:lnTo>
                      <a:pt x="7075" y="569"/>
                    </a:lnTo>
                    <a:lnTo>
                      <a:pt x="7079" y="349"/>
                    </a:lnTo>
                    <a:lnTo>
                      <a:pt x="7082" y="193"/>
                    </a:lnTo>
                    <a:lnTo>
                      <a:pt x="7085" y="116"/>
                    </a:lnTo>
                    <a:lnTo>
                      <a:pt x="7088" y="82"/>
                    </a:lnTo>
                    <a:lnTo>
                      <a:pt x="7091" y="68"/>
                    </a:lnTo>
                    <a:lnTo>
                      <a:pt x="7095" y="60"/>
                    </a:lnTo>
                    <a:lnTo>
                      <a:pt x="7098" y="51"/>
                    </a:lnTo>
                    <a:lnTo>
                      <a:pt x="7101" y="48"/>
                    </a:lnTo>
                    <a:lnTo>
                      <a:pt x="7104" y="41"/>
                    </a:lnTo>
                    <a:lnTo>
                      <a:pt x="7107" y="39"/>
                    </a:lnTo>
                    <a:lnTo>
                      <a:pt x="7110" y="41"/>
                    </a:lnTo>
                    <a:lnTo>
                      <a:pt x="7114" y="37"/>
                    </a:lnTo>
                    <a:lnTo>
                      <a:pt x="7117" y="34"/>
                    </a:lnTo>
                    <a:lnTo>
                      <a:pt x="7120" y="34"/>
                    </a:lnTo>
                    <a:lnTo>
                      <a:pt x="7123" y="41"/>
                    </a:lnTo>
                    <a:lnTo>
                      <a:pt x="7126" y="37"/>
                    </a:lnTo>
                    <a:lnTo>
                      <a:pt x="7130" y="37"/>
                    </a:lnTo>
                    <a:lnTo>
                      <a:pt x="7133" y="37"/>
                    </a:lnTo>
                    <a:lnTo>
                      <a:pt x="7136" y="37"/>
                    </a:lnTo>
                    <a:lnTo>
                      <a:pt x="7139" y="32"/>
                    </a:lnTo>
                    <a:lnTo>
                      <a:pt x="7142" y="33"/>
                    </a:lnTo>
                    <a:lnTo>
                      <a:pt x="7145" y="35"/>
                    </a:lnTo>
                    <a:lnTo>
                      <a:pt x="7149" y="34"/>
                    </a:lnTo>
                    <a:lnTo>
                      <a:pt x="7152" y="32"/>
                    </a:lnTo>
                    <a:lnTo>
                      <a:pt x="7155" y="33"/>
                    </a:lnTo>
                    <a:lnTo>
                      <a:pt x="7158" y="34"/>
                    </a:lnTo>
                    <a:lnTo>
                      <a:pt x="7161" y="32"/>
                    </a:lnTo>
                    <a:lnTo>
                      <a:pt x="7164" y="29"/>
                    </a:lnTo>
                    <a:lnTo>
                      <a:pt x="7168" y="38"/>
                    </a:lnTo>
                    <a:lnTo>
                      <a:pt x="7171" y="34"/>
                    </a:lnTo>
                    <a:lnTo>
                      <a:pt x="7174" y="40"/>
                    </a:lnTo>
                    <a:lnTo>
                      <a:pt x="7177" y="29"/>
                    </a:lnTo>
                    <a:lnTo>
                      <a:pt x="7180" y="33"/>
                    </a:lnTo>
                    <a:lnTo>
                      <a:pt x="7184" y="32"/>
                    </a:lnTo>
                    <a:lnTo>
                      <a:pt x="7187" y="35"/>
                    </a:lnTo>
                    <a:lnTo>
                      <a:pt x="7190" y="29"/>
                    </a:lnTo>
                    <a:lnTo>
                      <a:pt x="7193" y="31"/>
                    </a:lnTo>
                    <a:lnTo>
                      <a:pt x="7196" y="34"/>
                    </a:lnTo>
                    <a:lnTo>
                      <a:pt x="7199" y="35"/>
                    </a:lnTo>
                    <a:lnTo>
                      <a:pt x="7203" y="29"/>
                    </a:lnTo>
                    <a:lnTo>
                      <a:pt x="7206" y="34"/>
                    </a:lnTo>
                    <a:lnTo>
                      <a:pt x="7209" y="31"/>
                    </a:lnTo>
                    <a:lnTo>
                      <a:pt x="7212" y="34"/>
                    </a:lnTo>
                    <a:lnTo>
                      <a:pt x="7215" y="37"/>
                    </a:lnTo>
                    <a:lnTo>
                      <a:pt x="7219" y="29"/>
                    </a:lnTo>
                    <a:lnTo>
                      <a:pt x="7222" y="32"/>
                    </a:lnTo>
                    <a:lnTo>
                      <a:pt x="7225" y="29"/>
                    </a:lnTo>
                    <a:lnTo>
                      <a:pt x="7228" y="31"/>
                    </a:lnTo>
                    <a:lnTo>
                      <a:pt x="7231" y="34"/>
                    </a:lnTo>
                    <a:lnTo>
                      <a:pt x="7234" y="32"/>
                    </a:lnTo>
                    <a:lnTo>
                      <a:pt x="7238" y="33"/>
                    </a:lnTo>
                    <a:lnTo>
                      <a:pt x="7241" y="36"/>
                    </a:lnTo>
                    <a:lnTo>
                      <a:pt x="7244" y="35"/>
                    </a:lnTo>
                    <a:lnTo>
                      <a:pt x="7247" y="38"/>
                    </a:lnTo>
                    <a:lnTo>
                      <a:pt x="7250" y="34"/>
                    </a:lnTo>
                    <a:lnTo>
                      <a:pt x="7253" y="36"/>
                    </a:lnTo>
                    <a:lnTo>
                      <a:pt x="7257" y="36"/>
                    </a:lnTo>
                    <a:lnTo>
                      <a:pt x="7260" y="38"/>
                    </a:lnTo>
                    <a:lnTo>
                      <a:pt x="7263" y="38"/>
                    </a:lnTo>
                    <a:lnTo>
                      <a:pt x="7266" y="27"/>
                    </a:lnTo>
                    <a:lnTo>
                      <a:pt x="7269" y="29"/>
                    </a:lnTo>
                    <a:lnTo>
                      <a:pt x="7273" y="27"/>
                    </a:lnTo>
                    <a:lnTo>
                      <a:pt x="7276" y="34"/>
                    </a:lnTo>
                    <a:lnTo>
                      <a:pt x="7279" y="38"/>
                    </a:lnTo>
                    <a:lnTo>
                      <a:pt x="7282" y="32"/>
                    </a:lnTo>
                    <a:lnTo>
                      <a:pt x="7285" y="32"/>
                    </a:lnTo>
                    <a:lnTo>
                      <a:pt x="7288" y="34"/>
                    </a:lnTo>
                    <a:lnTo>
                      <a:pt x="7292" y="32"/>
                    </a:lnTo>
                    <a:lnTo>
                      <a:pt x="7295" y="35"/>
                    </a:lnTo>
                    <a:lnTo>
                      <a:pt x="7298" y="39"/>
                    </a:lnTo>
                    <a:lnTo>
                      <a:pt x="7301" y="37"/>
                    </a:lnTo>
                    <a:lnTo>
                      <a:pt x="7304" y="34"/>
                    </a:lnTo>
                    <a:lnTo>
                      <a:pt x="7308" y="33"/>
                    </a:lnTo>
                    <a:lnTo>
                      <a:pt x="7311" y="35"/>
                    </a:lnTo>
                    <a:lnTo>
                      <a:pt x="7314" y="30"/>
                    </a:lnTo>
                    <a:lnTo>
                      <a:pt x="7317" y="34"/>
                    </a:lnTo>
                    <a:lnTo>
                      <a:pt x="7320" y="38"/>
                    </a:lnTo>
                    <a:lnTo>
                      <a:pt x="7323" y="36"/>
                    </a:lnTo>
                    <a:lnTo>
                      <a:pt x="7327" y="33"/>
                    </a:lnTo>
                    <a:lnTo>
                      <a:pt x="7330" y="32"/>
                    </a:lnTo>
                    <a:lnTo>
                      <a:pt x="7333" y="30"/>
                    </a:lnTo>
                    <a:lnTo>
                      <a:pt x="7336" y="34"/>
                    </a:lnTo>
                    <a:lnTo>
                      <a:pt x="7339" y="38"/>
                    </a:lnTo>
                    <a:lnTo>
                      <a:pt x="7343" y="34"/>
                    </a:lnTo>
                    <a:lnTo>
                      <a:pt x="7346" y="34"/>
                    </a:lnTo>
                    <a:lnTo>
                      <a:pt x="7349" y="34"/>
                    </a:lnTo>
                    <a:lnTo>
                      <a:pt x="7352" y="31"/>
                    </a:lnTo>
                    <a:lnTo>
                      <a:pt x="7355" y="33"/>
                    </a:lnTo>
                    <a:lnTo>
                      <a:pt x="7358" y="31"/>
                    </a:lnTo>
                    <a:lnTo>
                      <a:pt x="7362" y="32"/>
                    </a:lnTo>
                    <a:lnTo>
                      <a:pt x="7365" y="37"/>
                    </a:lnTo>
                    <a:lnTo>
                      <a:pt x="7368" y="33"/>
                    </a:lnTo>
                    <a:lnTo>
                      <a:pt x="7371" y="29"/>
                    </a:lnTo>
                    <a:lnTo>
                      <a:pt x="7374" y="35"/>
                    </a:lnTo>
                    <a:lnTo>
                      <a:pt x="7377" y="34"/>
                    </a:lnTo>
                    <a:lnTo>
                      <a:pt x="7381" y="36"/>
                    </a:lnTo>
                    <a:lnTo>
                      <a:pt x="7384" y="36"/>
                    </a:lnTo>
                    <a:lnTo>
                      <a:pt x="7387" y="30"/>
                    </a:lnTo>
                    <a:lnTo>
                      <a:pt x="7390" y="35"/>
                    </a:lnTo>
                    <a:lnTo>
                      <a:pt x="7393" y="32"/>
                    </a:lnTo>
                    <a:lnTo>
                      <a:pt x="7397" y="30"/>
                    </a:lnTo>
                    <a:lnTo>
                      <a:pt x="7400" y="32"/>
                    </a:lnTo>
                    <a:lnTo>
                      <a:pt x="7403" y="34"/>
                    </a:lnTo>
                    <a:lnTo>
                      <a:pt x="7406" y="29"/>
                    </a:lnTo>
                    <a:lnTo>
                      <a:pt x="7409" y="35"/>
                    </a:lnTo>
                    <a:lnTo>
                      <a:pt x="7412" y="27"/>
                    </a:lnTo>
                    <a:lnTo>
                      <a:pt x="7416" y="32"/>
                    </a:lnTo>
                    <a:lnTo>
                      <a:pt x="7419" y="32"/>
                    </a:lnTo>
                    <a:lnTo>
                      <a:pt x="7422" y="38"/>
                    </a:lnTo>
                    <a:lnTo>
                      <a:pt x="7425" y="39"/>
                    </a:lnTo>
                    <a:lnTo>
                      <a:pt x="7428" y="38"/>
                    </a:lnTo>
                    <a:lnTo>
                      <a:pt x="7432" y="30"/>
                    </a:lnTo>
                    <a:lnTo>
                      <a:pt x="7435" y="33"/>
                    </a:lnTo>
                    <a:lnTo>
                      <a:pt x="7438" y="38"/>
                    </a:lnTo>
                    <a:lnTo>
                      <a:pt x="7441" y="37"/>
                    </a:lnTo>
                    <a:lnTo>
                      <a:pt x="7444" y="31"/>
                    </a:lnTo>
                    <a:lnTo>
                      <a:pt x="7447" y="34"/>
                    </a:lnTo>
                    <a:lnTo>
                      <a:pt x="7451" y="35"/>
                    </a:lnTo>
                    <a:lnTo>
                      <a:pt x="7454" y="37"/>
                    </a:lnTo>
                    <a:lnTo>
                      <a:pt x="7457" y="33"/>
                    </a:lnTo>
                    <a:lnTo>
                      <a:pt x="7460" y="39"/>
                    </a:lnTo>
                    <a:lnTo>
                      <a:pt x="7463" y="34"/>
                    </a:lnTo>
                    <a:lnTo>
                      <a:pt x="7466" y="32"/>
                    </a:lnTo>
                    <a:lnTo>
                      <a:pt x="7470" y="39"/>
                    </a:lnTo>
                    <a:lnTo>
                      <a:pt x="7473" y="38"/>
                    </a:lnTo>
                    <a:lnTo>
                      <a:pt x="7476" y="38"/>
                    </a:lnTo>
                    <a:lnTo>
                      <a:pt x="7479" y="37"/>
                    </a:lnTo>
                    <a:lnTo>
                      <a:pt x="7482" y="36"/>
                    </a:lnTo>
                    <a:lnTo>
                      <a:pt x="7486" y="35"/>
                    </a:lnTo>
                    <a:lnTo>
                      <a:pt x="7489" y="36"/>
                    </a:lnTo>
                    <a:lnTo>
                      <a:pt x="7492" y="36"/>
                    </a:lnTo>
                    <a:lnTo>
                      <a:pt x="7495" y="34"/>
                    </a:lnTo>
                    <a:lnTo>
                      <a:pt x="7498" y="39"/>
                    </a:lnTo>
                    <a:lnTo>
                      <a:pt x="7501" y="38"/>
                    </a:lnTo>
                    <a:lnTo>
                      <a:pt x="7505" y="29"/>
                    </a:lnTo>
                    <a:lnTo>
                      <a:pt x="7508" y="35"/>
                    </a:lnTo>
                    <a:lnTo>
                      <a:pt x="7511" y="32"/>
                    </a:lnTo>
                    <a:lnTo>
                      <a:pt x="7514" y="38"/>
                    </a:lnTo>
                    <a:lnTo>
                      <a:pt x="7517" y="40"/>
                    </a:lnTo>
                    <a:lnTo>
                      <a:pt x="7521" y="40"/>
                    </a:lnTo>
                    <a:lnTo>
                      <a:pt x="7524" y="34"/>
                    </a:lnTo>
                    <a:lnTo>
                      <a:pt x="7527" y="38"/>
                    </a:lnTo>
                    <a:lnTo>
                      <a:pt x="7530" y="39"/>
                    </a:lnTo>
                    <a:lnTo>
                      <a:pt x="7533" y="40"/>
                    </a:lnTo>
                    <a:lnTo>
                      <a:pt x="7536" y="43"/>
                    </a:lnTo>
                    <a:lnTo>
                      <a:pt x="7540" y="42"/>
                    </a:lnTo>
                    <a:lnTo>
                      <a:pt x="7543" y="51"/>
                    </a:lnTo>
                    <a:lnTo>
                      <a:pt x="7546" y="56"/>
                    </a:lnTo>
                    <a:lnTo>
                      <a:pt x="7549" y="85"/>
                    </a:lnTo>
                    <a:lnTo>
                      <a:pt x="7552" y="172"/>
                    </a:lnTo>
                    <a:lnTo>
                      <a:pt x="7556" y="340"/>
                    </a:lnTo>
                    <a:lnTo>
                      <a:pt x="7559" y="514"/>
                    </a:lnTo>
                    <a:lnTo>
                      <a:pt x="7562" y="711"/>
                    </a:lnTo>
                    <a:lnTo>
                      <a:pt x="7565" y="628"/>
                    </a:lnTo>
                    <a:lnTo>
                      <a:pt x="7568" y="401"/>
                    </a:lnTo>
                    <a:lnTo>
                      <a:pt x="7571" y="279"/>
                    </a:lnTo>
                    <a:lnTo>
                      <a:pt x="7575" y="171"/>
                    </a:lnTo>
                    <a:lnTo>
                      <a:pt x="7578" y="120"/>
                    </a:lnTo>
                    <a:lnTo>
                      <a:pt x="7581" y="97"/>
                    </a:lnTo>
                    <a:lnTo>
                      <a:pt x="7584" y="81"/>
                    </a:lnTo>
                    <a:lnTo>
                      <a:pt x="7587" y="64"/>
                    </a:lnTo>
                    <a:lnTo>
                      <a:pt x="7590" y="55"/>
                    </a:lnTo>
                    <a:lnTo>
                      <a:pt x="7594" y="57"/>
                    </a:lnTo>
                    <a:lnTo>
                      <a:pt x="7597" y="47"/>
                    </a:lnTo>
                    <a:lnTo>
                      <a:pt x="7600" y="47"/>
                    </a:lnTo>
                    <a:lnTo>
                      <a:pt x="7603" y="54"/>
                    </a:lnTo>
                    <a:lnTo>
                      <a:pt x="7606" y="53"/>
                    </a:lnTo>
                    <a:lnTo>
                      <a:pt x="7610" y="51"/>
                    </a:lnTo>
                    <a:lnTo>
                      <a:pt x="7613" y="48"/>
                    </a:lnTo>
                    <a:lnTo>
                      <a:pt x="7616" y="45"/>
                    </a:lnTo>
                    <a:lnTo>
                      <a:pt x="7619" y="46"/>
                    </a:lnTo>
                    <a:lnTo>
                      <a:pt x="7622" y="44"/>
                    </a:lnTo>
                    <a:lnTo>
                      <a:pt x="7625" y="43"/>
                    </a:lnTo>
                    <a:lnTo>
                      <a:pt x="7629" y="39"/>
                    </a:lnTo>
                    <a:lnTo>
                      <a:pt x="7632" y="45"/>
                    </a:lnTo>
                    <a:lnTo>
                      <a:pt x="7635" y="43"/>
                    </a:lnTo>
                    <a:lnTo>
                      <a:pt x="7638" y="44"/>
                    </a:lnTo>
                    <a:lnTo>
                      <a:pt x="7641" y="37"/>
                    </a:lnTo>
                    <a:lnTo>
                      <a:pt x="7645" y="42"/>
                    </a:lnTo>
                    <a:lnTo>
                      <a:pt x="7648" y="41"/>
                    </a:lnTo>
                    <a:lnTo>
                      <a:pt x="7651" y="40"/>
                    </a:lnTo>
                    <a:lnTo>
                      <a:pt x="7654" y="38"/>
                    </a:lnTo>
                    <a:lnTo>
                      <a:pt x="7657" y="42"/>
                    </a:lnTo>
                    <a:lnTo>
                      <a:pt x="7660" y="39"/>
                    </a:lnTo>
                    <a:lnTo>
                      <a:pt x="7664" y="41"/>
                    </a:lnTo>
                    <a:lnTo>
                      <a:pt x="7667" y="44"/>
                    </a:lnTo>
                    <a:lnTo>
                      <a:pt x="7670" y="40"/>
                    </a:lnTo>
                    <a:lnTo>
                      <a:pt x="7673" y="42"/>
                    </a:lnTo>
                    <a:lnTo>
                      <a:pt x="7676" y="39"/>
                    </a:lnTo>
                    <a:lnTo>
                      <a:pt x="7679" y="45"/>
                    </a:lnTo>
                    <a:lnTo>
                      <a:pt x="7683" y="34"/>
                    </a:lnTo>
                    <a:lnTo>
                      <a:pt x="7686" y="42"/>
                    </a:lnTo>
                    <a:lnTo>
                      <a:pt x="7689" y="40"/>
                    </a:lnTo>
                    <a:lnTo>
                      <a:pt x="7692" y="42"/>
                    </a:lnTo>
                    <a:lnTo>
                      <a:pt x="7695" y="42"/>
                    </a:lnTo>
                    <a:lnTo>
                      <a:pt x="7699" y="35"/>
                    </a:lnTo>
                    <a:lnTo>
                      <a:pt x="7702" y="35"/>
                    </a:lnTo>
                    <a:lnTo>
                      <a:pt x="7705" y="42"/>
                    </a:lnTo>
                    <a:lnTo>
                      <a:pt x="7708" y="45"/>
                    </a:lnTo>
                    <a:lnTo>
                      <a:pt x="7711" y="41"/>
                    </a:lnTo>
                    <a:lnTo>
                      <a:pt x="7714" y="42"/>
                    </a:lnTo>
                    <a:lnTo>
                      <a:pt x="7718" y="44"/>
                    </a:lnTo>
                    <a:lnTo>
                      <a:pt x="7721" y="40"/>
                    </a:lnTo>
                    <a:lnTo>
                      <a:pt x="7724" y="40"/>
                    </a:lnTo>
                    <a:lnTo>
                      <a:pt x="7727" y="44"/>
                    </a:lnTo>
                    <a:lnTo>
                      <a:pt x="7730" y="40"/>
                    </a:lnTo>
                    <a:lnTo>
                      <a:pt x="7734" y="46"/>
                    </a:lnTo>
                    <a:lnTo>
                      <a:pt x="7737" y="39"/>
                    </a:lnTo>
                    <a:lnTo>
                      <a:pt x="7740" y="44"/>
                    </a:lnTo>
                    <a:lnTo>
                      <a:pt x="7743" y="37"/>
                    </a:lnTo>
                    <a:lnTo>
                      <a:pt x="7746" y="41"/>
                    </a:lnTo>
                    <a:lnTo>
                      <a:pt x="7749" y="41"/>
                    </a:lnTo>
                    <a:lnTo>
                      <a:pt x="7753" y="46"/>
                    </a:lnTo>
                    <a:lnTo>
                      <a:pt x="7756" y="53"/>
                    </a:lnTo>
                    <a:lnTo>
                      <a:pt x="7759" y="44"/>
                    </a:lnTo>
                    <a:lnTo>
                      <a:pt x="7762" y="42"/>
                    </a:lnTo>
                    <a:lnTo>
                      <a:pt x="7765" y="44"/>
                    </a:lnTo>
                    <a:lnTo>
                      <a:pt x="7769" y="48"/>
                    </a:lnTo>
                    <a:lnTo>
                      <a:pt x="7772" y="50"/>
                    </a:lnTo>
                    <a:lnTo>
                      <a:pt x="7775" y="48"/>
                    </a:lnTo>
                    <a:lnTo>
                      <a:pt x="7778" y="46"/>
                    </a:lnTo>
                    <a:lnTo>
                      <a:pt x="7781" y="51"/>
                    </a:lnTo>
                    <a:lnTo>
                      <a:pt x="7784" y="44"/>
                    </a:lnTo>
                    <a:lnTo>
                      <a:pt x="7788" y="47"/>
                    </a:lnTo>
                    <a:lnTo>
                      <a:pt x="7791" y="45"/>
                    </a:lnTo>
                    <a:lnTo>
                      <a:pt x="7794" y="39"/>
                    </a:lnTo>
                    <a:lnTo>
                      <a:pt x="7797" y="45"/>
                    </a:lnTo>
                    <a:lnTo>
                      <a:pt x="7800" y="39"/>
                    </a:lnTo>
                    <a:lnTo>
                      <a:pt x="7803" y="43"/>
                    </a:lnTo>
                    <a:lnTo>
                      <a:pt x="7807" y="36"/>
                    </a:lnTo>
                    <a:lnTo>
                      <a:pt x="7810" y="39"/>
                    </a:lnTo>
                    <a:lnTo>
                      <a:pt x="7813" y="42"/>
                    </a:lnTo>
                    <a:lnTo>
                      <a:pt x="7816" y="47"/>
                    </a:lnTo>
                    <a:lnTo>
                      <a:pt x="7819" y="46"/>
                    </a:lnTo>
                    <a:lnTo>
                      <a:pt x="7823" y="45"/>
                    </a:lnTo>
                    <a:lnTo>
                      <a:pt x="7826" y="44"/>
                    </a:lnTo>
                    <a:lnTo>
                      <a:pt x="7829" y="43"/>
                    </a:lnTo>
                    <a:lnTo>
                      <a:pt x="7832" y="40"/>
                    </a:lnTo>
                    <a:lnTo>
                      <a:pt x="7835" y="36"/>
                    </a:lnTo>
                    <a:lnTo>
                      <a:pt x="7838" y="43"/>
                    </a:lnTo>
                    <a:lnTo>
                      <a:pt x="7842" y="44"/>
                    </a:lnTo>
                    <a:lnTo>
                      <a:pt x="7845" y="42"/>
                    </a:lnTo>
                    <a:lnTo>
                      <a:pt x="7848" y="38"/>
                    </a:lnTo>
                    <a:lnTo>
                      <a:pt x="7851" y="45"/>
                    </a:lnTo>
                    <a:lnTo>
                      <a:pt x="7854" y="47"/>
                    </a:lnTo>
                    <a:lnTo>
                      <a:pt x="7858" y="47"/>
                    </a:lnTo>
                    <a:lnTo>
                      <a:pt x="7861" y="45"/>
                    </a:lnTo>
                    <a:lnTo>
                      <a:pt x="7864" y="41"/>
                    </a:lnTo>
                    <a:lnTo>
                      <a:pt x="7867" y="42"/>
                    </a:lnTo>
                    <a:lnTo>
                      <a:pt x="7870" y="37"/>
                    </a:lnTo>
                    <a:lnTo>
                      <a:pt x="7873" y="35"/>
                    </a:lnTo>
                    <a:lnTo>
                      <a:pt x="7877" y="47"/>
                    </a:lnTo>
                    <a:lnTo>
                      <a:pt x="7880" y="44"/>
                    </a:lnTo>
                    <a:lnTo>
                      <a:pt x="7883" y="44"/>
                    </a:lnTo>
                    <a:lnTo>
                      <a:pt x="7886" y="35"/>
                    </a:lnTo>
                    <a:lnTo>
                      <a:pt x="7889" y="45"/>
                    </a:lnTo>
                    <a:lnTo>
                      <a:pt x="7892" y="42"/>
                    </a:lnTo>
                    <a:lnTo>
                      <a:pt x="7896" y="43"/>
                    </a:lnTo>
                    <a:lnTo>
                      <a:pt x="7899" y="42"/>
                    </a:lnTo>
                    <a:lnTo>
                      <a:pt x="7902" y="42"/>
                    </a:lnTo>
                    <a:lnTo>
                      <a:pt x="7905" y="39"/>
                    </a:lnTo>
                    <a:lnTo>
                      <a:pt x="7908" y="42"/>
                    </a:lnTo>
                    <a:lnTo>
                      <a:pt x="7912" y="42"/>
                    </a:lnTo>
                    <a:lnTo>
                      <a:pt x="7915" y="43"/>
                    </a:lnTo>
                    <a:lnTo>
                      <a:pt x="7918" y="42"/>
                    </a:lnTo>
                    <a:lnTo>
                      <a:pt x="7921" y="38"/>
                    </a:lnTo>
                    <a:lnTo>
                      <a:pt x="7924" y="40"/>
                    </a:lnTo>
                    <a:lnTo>
                      <a:pt x="7927" y="41"/>
                    </a:lnTo>
                    <a:lnTo>
                      <a:pt x="7931" y="37"/>
                    </a:lnTo>
                    <a:lnTo>
                      <a:pt x="7934" y="44"/>
                    </a:lnTo>
                    <a:lnTo>
                      <a:pt x="7937" y="43"/>
                    </a:lnTo>
                    <a:lnTo>
                      <a:pt x="7940" y="45"/>
                    </a:lnTo>
                    <a:lnTo>
                      <a:pt x="7943" y="49"/>
                    </a:lnTo>
                    <a:lnTo>
                      <a:pt x="7947" y="41"/>
                    </a:lnTo>
                    <a:lnTo>
                      <a:pt x="7950" y="43"/>
                    </a:lnTo>
                    <a:lnTo>
                      <a:pt x="7953" y="43"/>
                    </a:lnTo>
                    <a:lnTo>
                      <a:pt x="7956" y="48"/>
                    </a:lnTo>
                    <a:lnTo>
                      <a:pt x="7959" y="44"/>
                    </a:lnTo>
                    <a:lnTo>
                      <a:pt x="7962" y="40"/>
                    </a:lnTo>
                    <a:lnTo>
                      <a:pt x="7966" y="56"/>
                    </a:lnTo>
                    <a:lnTo>
                      <a:pt x="7969" y="43"/>
                    </a:lnTo>
                    <a:lnTo>
                      <a:pt x="7972" y="46"/>
                    </a:lnTo>
                    <a:lnTo>
                      <a:pt x="7975" y="44"/>
                    </a:lnTo>
                    <a:lnTo>
                      <a:pt x="7978" y="43"/>
                    </a:lnTo>
                    <a:lnTo>
                      <a:pt x="7982" y="41"/>
                    </a:lnTo>
                    <a:lnTo>
                      <a:pt x="7985" y="47"/>
                    </a:lnTo>
                    <a:lnTo>
                      <a:pt x="7988" y="45"/>
                    </a:lnTo>
                    <a:lnTo>
                      <a:pt x="7991" y="43"/>
                    </a:lnTo>
                    <a:lnTo>
                      <a:pt x="7994" y="48"/>
                    </a:lnTo>
                    <a:lnTo>
                      <a:pt x="7997" y="48"/>
                    </a:lnTo>
                    <a:lnTo>
                      <a:pt x="8001" y="45"/>
                    </a:lnTo>
                    <a:lnTo>
                      <a:pt x="8004" y="47"/>
                    </a:lnTo>
                    <a:lnTo>
                      <a:pt x="8007" y="49"/>
                    </a:lnTo>
                    <a:lnTo>
                      <a:pt x="8010" y="53"/>
                    </a:lnTo>
                    <a:lnTo>
                      <a:pt x="8013" y="42"/>
                    </a:lnTo>
                    <a:lnTo>
                      <a:pt x="8016" y="61"/>
                    </a:lnTo>
                    <a:lnTo>
                      <a:pt x="8020" y="75"/>
                    </a:lnTo>
                    <a:lnTo>
                      <a:pt x="8023" y="76"/>
                    </a:lnTo>
                    <a:lnTo>
                      <a:pt x="8026" y="69"/>
                    </a:lnTo>
                    <a:lnTo>
                      <a:pt x="8029" y="59"/>
                    </a:lnTo>
                    <a:lnTo>
                      <a:pt x="8032" y="61"/>
                    </a:lnTo>
                    <a:lnTo>
                      <a:pt x="8036" y="56"/>
                    </a:lnTo>
                    <a:lnTo>
                      <a:pt x="8039" y="50"/>
                    </a:lnTo>
                    <a:lnTo>
                      <a:pt x="8042" y="50"/>
                    </a:lnTo>
                    <a:lnTo>
                      <a:pt x="8045" y="46"/>
                    </a:lnTo>
                    <a:lnTo>
                      <a:pt x="8048" y="45"/>
                    </a:lnTo>
                    <a:lnTo>
                      <a:pt x="8051" y="48"/>
                    </a:lnTo>
                    <a:lnTo>
                      <a:pt x="8055" y="49"/>
                    </a:lnTo>
                    <a:lnTo>
                      <a:pt x="8058" y="53"/>
                    </a:lnTo>
                    <a:lnTo>
                      <a:pt x="8061" y="77"/>
                    </a:lnTo>
                    <a:lnTo>
                      <a:pt x="8064" y="139"/>
                    </a:lnTo>
                    <a:lnTo>
                      <a:pt x="8067" y="241"/>
                    </a:lnTo>
                    <a:lnTo>
                      <a:pt x="8071" y="431"/>
                    </a:lnTo>
                    <a:lnTo>
                      <a:pt x="8074" y="595"/>
                    </a:lnTo>
                    <a:lnTo>
                      <a:pt x="8077" y="661"/>
                    </a:lnTo>
                    <a:lnTo>
                      <a:pt x="8080" y="474"/>
                    </a:lnTo>
                    <a:lnTo>
                      <a:pt x="8083" y="323"/>
                    </a:lnTo>
                    <a:lnTo>
                      <a:pt x="8086" y="219"/>
                    </a:lnTo>
                    <a:lnTo>
                      <a:pt x="8090" y="160"/>
                    </a:lnTo>
                    <a:lnTo>
                      <a:pt x="8093" y="120"/>
                    </a:lnTo>
                    <a:lnTo>
                      <a:pt x="8096" y="92"/>
                    </a:lnTo>
                    <a:lnTo>
                      <a:pt x="8099" y="80"/>
                    </a:lnTo>
                    <a:lnTo>
                      <a:pt x="8102" y="75"/>
                    </a:lnTo>
                    <a:lnTo>
                      <a:pt x="8105" y="74"/>
                    </a:lnTo>
                    <a:lnTo>
                      <a:pt x="8109" y="62"/>
                    </a:lnTo>
                    <a:lnTo>
                      <a:pt x="8112" y="61"/>
                    </a:lnTo>
                    <a:lnTo>
                      <a:pt x="8115" y="63"/>
                    </a:lnTo>
                    <a:lnTo>
                      <a:pt x="8118" y="63"/>
                    </a:lnTo>
                    <a:lnTo>
                      <a:pt x="8121" y="56"/>
                    </a:lnTo>
                    <a:lnTo>
                      <a:pt x="8125" y="55"/>
                    </a:lnTo>
                    <a:lnTo>
                      <a:pt x="8128" y="58"/>
                    </a:lnTo>
                    <a:lnTo>
                      <a:pt x="8131" y="48"/>
                    </a:lnTo>
                    <a:lnTo>
                      <a:pt x="8134" y="51"/>
                    </a:lnTo>
                    <a:lnTo>
                      <a:pt x="8137" y="53"/>
                    </a:lnTo>
                    <a:lnTo>
                      <a:pt x="8140" y="54"/>
                    </a:lnTo>
                    <a:lnTo>
                      <a:pt x="8144" y="51"/>
                    </a:lnTo>
                    <a:lnTo>
                      <a:pt x="8147" y="56"/>
                    </a:lnTo>
                    <a:lnTo>
                      <a:pt x="8150" y="50"/>
                    </a:lnTo>
                    <a:lnTo>
                      <a:pt x="8153" y="51"/>
                    </a:lnTo>
                    <a:lnTo>
                      <a:pt x="8156" y="51"/>
                    </a:lnTo>
                    <a:lnTo>
                      <a:pt x="8160" y="48"/>
                    </a:lnTo>
                    <a:lnTo>
                      <a:pt x="8163" y="53"/>
                    </a:lnTo>
                    <a:lnTo>
                      <a:pt x="8166" y="55"/>
                    </a:lnTo>
                    <a:lnTo>
                      <a:pt x="8169" y="53"/>
                    </a:lnTo>
                    <a:lnTo>
                      <a:pt x="8172" y="46"/>
                    </a:lnTo>
                    <a:lnTo>
                      <a:pt x="8175" y="47"/>
                    </a:lnTo>
                    <a:lnTo>
                      <a:pt x="8179" y="53"/>
                    </a:lnTo>
                    <a:lnTo>
                      <a:pt x="8182" y="50"/>
                    </a:lnTo>
                    <a:lnTo>
                      <a:pt x="8185" y="46"/>
                    </a:lnTo>
                    <a:lnTo>
                      <a:pt x="8188" y="54"/>
                    </a:lnTo>
                    <a:lnTo>
                      <a:pt x="8191" y="43"/>
                    </a:lnTo>
                    <a:lnTo>
                      <a:pt x="8195" y="51"/>
                    </a:lnTo>
                    <a:lnTo>
                      <a:pt x="8198" y="46"/>
                    </a:lnTo>
                    <a:lnTo>
                      <a:pt x="8201" y="52"/>
                    </a:lnTo>
                    <a:lnTo>
                      <a:pt x="8204" y="49"/>
                    </a:lnTo>
                    <a:lnTo>
                      <a:pt x="8207" y="56"/>
                    </a:lnTo>
                    <a:lnTo>
                      <a:pt x="8210" y="54"/>
                    </a:lnTo>
                    <a:lnTo>
                      <a:pt x="8214" y="46"/>
                    </a:lnTo>
                    <a:lnTo>
                      <a:pt x="8217" y="50"/>
                    </a:lnTo>
                    <a:lnTo>
                      <a:pt x="8220" y="52"/>
                    </a:lnTo>
                    <a:lnTo>
                      <a:pt x="8223" y="49"/>
                    </a:lnTo>
                    <a:lnTo>
                      <a:pt x="8226" y="55"/>
                    </a:lnTo>
                    <a:lnTo>
                      <a:pt x="8229" y="54"/>
                    </a:lnTo>
                    <a:lnTo>
                      <a:pt x="8233" y="61"/>
                    </a:lnTo>
                    <a:lnTo>
                      <a:pt x="8236" y="66"/>
                    </a:lnTo>
                    <a:lnTo>
                      <a:pt x="8239" y="75"/>
                    </a:lnTo>
                    <a:lnTo>
                      <a:pt x="8242" y="77"/>
                    </a:lnTo>
                    <a:lnTo>
                      <a:pt x="8245" y="75"/>
                    </a:lnTo>
                    <a:lnTo>
                      <a:pt x="8249" y="66"/>
                    </a:lnTo>
                    <a:lnTo>
                      <a:pt x="8252" y="65"/>
                    </a:lnTo>
                    <a:lnTo>
                      <a:pt x="8255" y="55"/>
                    </a:lnTo>
                    <a:lnTo>
                      <a:pt x="8258" y="57"/>
                    </a:lnTo>
                    <a:lnTo>
                      <a:pt x="8261" y="52"/>
                    </a:lnTo>
                    <a:lnTo>
                      <a:pt x="8264" y="58"/>
                    </a:lnTo>
                    <a:lnTo>
                      <a:pt x="8268" y="52"/>
                    </a:lnTo>
                    <a:lnTo>
                      <a:pt x="8271" y="50"/>
                    </a:lnTo>
                    <a:lnTo>
                      <a:pt x="8274" y="54"/>
                    </a:lnTo>
                    <a:lnTo>
                      <a:pt x="8277" y="53"/>
                    </a:lnTo>
                    <a:lnTo>
                      <a:pt x="8280" y="53"/>
                    </a:lnTo>
                    <a:lnTo>
                      <a:pt x="8284" y="49"/>
                    </a:lnTo>
                    <a:lnTo>
                      <a:pt x="8287" y="47"/>
                    </a:lnTo>
                    <a:lnTo>
                      <a:pt x="8290" y="51"/>
                    </a:lnTo>
                    <a:lnTo>
                      <a:pt x="8293" y="46"/>
                    </a:lnTo>
                    <a:lnTo>
                      <a:pt x="8296" y="55"/>
                    </a:lnTo>
                    <a:lnTo>
                      <a:pt x="8299" y="55"/>
                    </a:lnTo>
                    <a:lnTo>
                      <a:pt x="8303" y="55"/>
                    </a:lnTo>
                    <a:lnTo>
                      <a:pt x="8306" y="54"/>
                    </a:lnTo>
                    <a:lnTo>
                      <a:pt x="8309" y="47"/>
                    </a:lnTo>
                    <a:lnTo>
                      <a:pt x="8312" y="50"/>
                    </a:lnTo>
                    <a:lnTo>
                      <a:pt x="8315" y="46"/>
                    </a:lnTo>
                    <a:lnTo>
                      <a:pt x="8318" y="55"/>
                    </a:lnTo>
                    <a:lnTo>
                      <a:pt x="8322" y="52"/>
                    </a:lnTo>
                    <a:lnTo>
                      <a:pt x="8325" y="45"/>
                    </a:lnTo>
                    <a:lnTo>
                      <a:pt x="8328" y="48"/>
                    </a:lnTo>
                    <a:lnTo>
                      <a:pt x="8331" y="58"/>
                    </a:lnTo>
                    <a:lnTo>
                      <a:pt x="8334" y="47"/>
                    </a:lnTo>
                    <a:lnTo>
                      <a:pt x="8338" y="54"/>
                    </a:lnTo>
                    <a:lnTo>
                      <a:pt x="8341" y="54"/>
                    </a:lnTo>
                    <a:lnTo>
                      <a:pt x="8344" y="59"/>
                    </a:lnTo>
                    <a:lnTo>
                      <a:pt x="8347" y="55"/>
                    </a:lnTo>
                    <a:lnTo>
                      <a:pt x="8350" y="44"/>
                    </a:lnTo>
                    <a:lnTo>
                      <a:pt x="8353" y="48"/>
                    </a:lnTo>
                    <a:lnTo>
                      <a:pt x="8357" y="50"/>
                    </a:lnTo>
                    <a:lnTo>
                      <a:pt x="8360" y="45"/>
                    </a:lnTo>
                    <a:lnTo>
                      <a:pt x="8363" y="55"/>
                    </a:lnTo>
                    <a:lnTo>
                      <a:pt x="8366" y="52"/>
                    </a:lnTo>
                    <a:lnTo>
                      <a:pt x="8369" y="49"/>
                    </a:lnTo>
                    <a:lnTo>
                      <a:pt x="8373" y="47"/>
                    </a:lnTo>
                    <a:lnTo>
                      <a:pt x="8376" y="50"/>
                    </a:lnTo>
                    <a:lnTo>
                      <a:pt x="8379" y="54"/>
                    </a:lnTo>
                    <a:lnTo>
                      <a:pt x="8382" y="50"/>
                    </a:lnTo>
                    <a:lnTo>
                      <a:pt x="8385" y="48"/>
                    </a:lnTo>
                    <a:lnTo>
                      <a:pt x="8388" y="50"/>
                    </a:lnTo>
                    <a:lnTo>
                      <a:pt x="8392" y="54"/>
                    </a:lnTo>
                    <a:lnTo>
                      <a:pt x="8395" y="50"/>
                    </a:lnTo>
                    <a:lnTo>
                      <a:pt x="8398" y="55"/>
                    </a:lnTo>
                    <a:lnTo>
                      <a:pt x="8401" y="55"/>
                    </a:lnTo>
                    <a:lnTo>
                      <a:pt x="8404" y="52"/>
                    </a:lnTo>
                    <a:lnTo>
                      <a:pt x="8408" y="54"/>
                    </a:lnTo>
                    <a:lnTo>
                      <a:pt x="8411" y="51"/>
                    </a:lnTo>
                    <a:lnTo>
                      <a:pt x="8414" y="47"/>
                    </a:lnTo>
                    <a:lnTo>
                      <a:pt x="8417" y="49"/>
                    </a:lnTo>
                    <a:lnTo>
                      <a:pt x="8420" y="53"/>
                    </a:lnTo>
                    <a:lnTo>
                      <a:pt x="8423" y="49"/>
                    </a:lnTo>
                    <a:lnTo>
                      <a:pt x="8427" y="50"/>
                    </a:lnTo>
                    <a:lnTo>
                      <a:pt x="8430" y="49"/>
                    </a:lnTo>
                    <a:lnTo>
                      <a:pt x="8433" y="52"/>
                    </a:lnTo>
                    <a:lnTo>
                      <a:pt x="8436" y="57"/>
                    </a:lnTo>
                    <a:lnTo>
                      <a:pt x="8439" y="52"/>
                    </a:lnTo>
                    <a:lnTo>
                      <a:pt x="8442" y="54"/>
                    </a:lnTo>
                    <a:lnTo>
                      <a:pt x="8446" y="52"/>
                    </a:lnTo>
                    <a:lnTo>
                      <a:pt x="8449" y="52"/>
                    </a:lnTo>
                    <a:lnTo>
                      <a:pt x="8452" y="46"/>
                    </a:lnTo>
                    <a:lnTo>
                      <a:pt x="8455" y="58"/>
                    </a:lnTo>
                    <a:lnTo>
                      <a:pt x="8458" y="52"/>
                    </a:lnTo>
                    <a:lnTo>
                      <a:pt x="8462" y="50"/>
                    </a:lnTo>
                    <a:lnTo>
                      <a:pt x="8465" y="62"/>
                    </a:lnTo>
                    <a:lnTo>
                      <a:pt x="8468" y="51"/>
                    </a:lnTo>
                    <a:lnTo>
                      <a:pt x="8471" y="51"/>
                    </a:lnTo>
                    <a:lnTo>
                      <a:pt x="8474" y="55"/>
                    </a:lnTo>
                    <a:lnTo>
                      <a:pt x="8477" y="51"/>
                    </a:lnTo>
                    <a:lnTo>
                      <a:pt x="8481" y="52"/>
                    </a:lnTo>
                    <a:lnTo>
                      <a:pt x="8484" y="57"/>
                    </a:lnTo>
                    <a:lnTo>
                      <a:pt x="8487" y="56"/>
                    </a:lnTo>
                    <a:lnTo>
                      <a:pt x="8490" y="59"/>
                    </a:lnTo>
                    <a:lnTo>
                      <a:pt x="8493" y="57"/>
                    </a:lnTo>
                    <a:lnTo>
                      <a:pt x="8497" y="56"/>
                    </a:lnTo>
                    <a:lnTo>
                      <a:pt x="8500" y="55"/>
                    </a:lnTo>
                    <a:lnTo>
                      <a:pt x="8503" y="59"/>
                    </a:lnTo>
                    <a:lnTo>
                      <a:pt x="8506" y="56"/>
                    </a:lnTo>
                    <a:lnTo>
                      <a:pt x="8509" y="61"/>
                    </a:lnTo>
                    <a:lnTo>
                      <a:pt x="8512" y="53"/>
                    </a:lnTo>
                    <a:lnTo>
                      <a:pt x="8516" y="60"/>
                    </a:lnTo>
                    <a:lnTo>
                      <a:pt x="8519" y="54"/>
                    </a:lnTo>
                    <a:lnTo>
                      <a:pt x="8522" y="59"/>
                    </a:lnTo>
                    <a:lnTo>
                      <a:pt x="8525" y="56"/>
                    </a:lnTo>
                    <a:lnTo>
                      <a:pt x="8528" y="50"/>
                    </a:lnTo>
                    <a:lnTo>
                      <a:pt x="8531" y="57"/>
                    </a:lnTo>
                    <a:lnTo>
                      <a:pt x="8535" y="55"/>
                    </a:lnTo>
                    <a:lnTo>
                      <a:pt x="8538" y="60"/>
                    </a:lnTo>
                    <a:lnTo>
                      <a:pt x="8541" y="58"/>
                    </a:lnTo>
                    <a:lnTo>
                      <a:pt x="8544" y="55"/>
                    </a:lnTo>
                    <a:lnTo>
                      <a:pt x="8547" y="57"/>
                    </a:lnTo>
                    <a:lnTo>
                      <a:pt x="8551" y="56"/>
                    </a:lnTo>
                    <a:lnTo>
                      <a:pt x="8554" y="59"/>
                    </a:lnTo>
                    <a:lnTo>
                      <a:pt x="8557" y="56"/>
                    </a:lnTo>
                    <a:lnTo>
                      <a:pt x="8560" y="52"/>
                    </a:lnTo>
                    <a:lnTo>
                      <a:pt x="8563" y="54"/>
                    </a:lnTo>
                    <a:lnTo>
                      <a:pt x="8566" y="51"/>
                    </a:lnTo>
                    <a:lnTo>
                      <a:pt x="8570" y="56"/>
                    </a:lnTo>
                    <a:lnTo>
                      <a:pt x="8573" y="53"/>
                    </a:lnTo>
                    <a:lnTo>
                      <a:pt x="8576" y="58"/>
                    </a:lnTo>
                    <a:lnTo>
                      <a:pt x="8579" y="52"/>
                    </a:lnTo>
                    <a:lnTo>
                      <a:pt x="8582" y="56"/>
                    </a:lnTo>
                    <a:lnTo>
                      <a:pt x="8586" y="70"/>
                    </a:lnTo>
                    <a:lnTo>
                      <a:pt x="8589" y="101"/>
                    </a:lnTo>
                    <a:lnTo>
                      <a:pt x="8592" y="198"/>
                    </a:lnTo>
                    <a:lnTo>
                      <a:pt x="8595" y="328"/>
                    </a:lnTo>
                    <a:lnTo>
                      <a:pt x="8598" y="484"/>
                    </a:lnTo>
                    <a:lnTo>
                      <a:pt x="8601" y="610"/>
                    </a:lnTo>
                    <a:lnTo>
                      <a:pt x="8605" y="544"/>
                    </a:lnTo>
                    <a:lnTo>
                      <a:pt x="8608" y="427"/>
                    </a:lnTo>
                    <a:lnTo>
                      <a:pt x="8611" y="289"/>
                    </a:lnTo>
                    <a:lnTo>
                      <a:pt x="8614" y="236"/>
                    </a:lnTo>
                    <a:lnTo>
                      <a:pt x="8617" y="177"/>
                    </a:lnTo>
                    <a:lnTo>
                      <a:pt x="8621" y="136"/>
                    </a:lnTo>
                    <a:lnTo>
                      <a:pt x="8624" y="116"/>
                    </a:lnTo>
                    <a:lnTo>
                      <a:pt x="8627" y="101"/>
                    </a:lnTo>
                    <a:lnTo>
                      <a:pt x="8630" y="98"/>
                    </a:lnTo>
                    <a:lnTo>
                      <a:pt x="8633" y="87"/>
                    </a:lnTo>
                    <a:lnTo>
                      <a:pt x="8636" y="83"/>
                    </a:lnTo>
                    <a:lnTo>
                      <a:pt x="8640" y="81"/>
                    </a:lnTo>
                    <a:lnTo>
                      <a:pt x="8643" y="76"/>
                    </a:lnTo>
                    <a:lnTo>
                      <a:pt x="8646" y="70"/>
                    </a:lnTo>
                    <a:lnTo>
                      <a:pt x="8649" y="73"/>
                    </a:lnTo>
                    <a:lnTo>
                      <a:pt x="8652" y="68"/>
                    </a:lnTo>
                    <a:lnTo>
                      <a:pt x="8655" y="70"/>
                    </a:lnTo>
                    <a:lnTo>
                      <a:pt x="8659" y="62"/>
                    </a:lnTo>
                    <a:lnTo>
                      <a:pt x="8662" y="69"/>
                    </a:lnTo>
                    <a:lnTo>
                      <a:pt x="8665" y="62"/>
                    </a:lnTo>
                    <a:lnTo>
                      <a:pt x="8668" y="71"/>
                    </a:lnTo>
                    <a:lnTo>
                      <a:pt x="8671" y="69"/>
                    </a:lnTo>
                    <a:lnTo>
                      <a:pt x="8675" y="67"/>
                    </a:lnTo>
                    <a:lnTo>
                      <a:pt x="8678" y="74"/>
                    </a:lnTo>
                    <a:lnTo>
                      <a:pt x="8681" y="67"/>
                    </a:lnTo>
                    <a:lnTo>
                      <a:pt x="8684" y="71"/>
                    </a:lnTo>
                    <a:lnTo>
                      <a:pt x="8687" y="78"/>
                    </a:lnTo>
                    <a:lnTo>
                      <a:pt x="8690" y="79"/>
                    </a:lnTo>
                    <a:lnTo>
                      <a:pt x="8694" y="75"/>
                    </a:lnTo>
                    <a:lnTo>
                      <a:pt x="8697" y="77"/>
                    </a:lnTo>
                    <a:lnTo>
                      <a:pt x="8700" y="68"/>
                    </a:lnTo>
                    <a:lnTo>
                      <a:pt x="8703" y="66"/>
                    </a:lnTo>
                    <a:lnTo>
                      <a:pt x="8706" y="65"/>
                    </a:lnTo>
                    <a:lnTo>
                      <a:pt x="8710" y="64"/>
                    </a:lnTo>
                    <a:lnTo>
                      <a:pt x="8713" y="66"/>
                    </a:lnTo>
                    <a:lnTo>
                      <a:pt x="8716" y="62"/>
                    </a:lnTo>
                    <a:lnTo>
                      <a:pt x="8719" y="69"/>
                    </a:lnTo>
                    <a:lnTo>
                      <a:pt x="8722" y="66"/>
                    </a:lnTo>
                    <a:lnTo>
                      <a:pt x="8725" y="68"/>
                    </a:lnTo>
                    <a:lnTo>
                      <a:pt x="8729" y="66"/>
                    </a:lnTo>
                    <a:lnTo>
                      <a:pt x="8732" y="67"/>
                    </a:lnTo>
                    <a:lnTo>
                      <a:pt x="8735" y="67"/>
                    </a:lnTo>
                    <a:lnTo>
                      <a:pt x="8738" y="63"/>
                    </a:lnTo>
                    <a:lnTo>
                      <a:pt x="8741" y="61"/>
                    </a:lnTo>
                    <a:lnTo>
                      <a:pt x="8744" y="67"/>
                    </a:lnTo>
                    <a:lnTo>
                      <a:pt x="8748" y="64"/>
                    </a:lnTo>
                    <a:lnTo>
                      <a:pt x="8751" y="61"/>
                    </a:lnTo>
                    <a:lnTo>
                      <a:pt x="8754" y="65"/>
                    </a:lnTo>
                    <a:lnTo>
                      <a:pt x="8757" y="63"/>
                    </a:lnTo>
                    <a:lnTo>
                      <a:pt x="8760" y="66"/>
                    </a:lnTo>
                    <a:lnTo>
                      <a:pt x="8764" y="65"/>
                    </a:lnTo>
                    <a:lnTo>
                      <a:pt x="8767" y="67"/>
                    </a:lnTo>
                    <a:lnTo>
                      <a:pt x="8770" y="57"/>
                    </a:lnTo>
                    <a:lnTo>
                      <a:pt x="8773" y="70"/>
                    </a:lnTo>
                    <a:lnTo>
                      <a:pt x="8776" y="71"/>
                    </a:lnTo>
                    <a:lnTo>
                      <a:pt x="8779" y="65"/>
                    </a:lnTo>
                    <a:lnTo>
                      <a:pt x="8783" y="75"/>
                    </a:lnTo>
                    <a:lnTo>
                      <a:pt x="8786" y="65"/>
                    </a:lnTo>
                    <a:lnTo>
                      <a:pt x="8789" y="69"/>
                    </a:lnTo>
                    <a:lnTo>
                      <a:pt x="8792" y="68"/>
                    </a:lnTo>
                    <a:lnTo>
                      <a:pt x="8795" y="66"/>
                    </a:lnTo>
                    <a:lnTo>
                      <a:pt x="8799" y="61"/>
                    </a:lnTo>
                    <a:lnTo>
                      <a:pt x="8802" y="63"/>
                    </a:lnTo>
                    <a:lnTo>
                      <a:pt x="8805" y="71"/>
                    </a:lnTo>
                    <a:lnTo>
                      <a:pt x="8808" y="66"/>
                    </a:lnTo>
                    <a:lnTo>
                      <a:pt x="8811" y="69"/>
                    </a:lnTo>
                    <a:lnTo>
                      <a:pt x="8814" y="67"/>
                    </a:lnTo>
                    <a:lnTo>
                      <a:pt x="8818" y="68"/>
                    </a:lnTo>
                    <a:lnTo>
                      <a:pt x="8821" y="68"/>
                    </a:lnTo>
                    <a:lnTo>
                      <a:pt x="8824" y="70"/>
                    </a:lnTo>
                    <a:lnTo>
                      <a:pt x="8827" y="66"/>
                    </a:lnTo>
                    <a:lnTo>
                      <a:pt x="8830" y="70"/>
                    </a:lnTo>
                    <a:lnTo>
                      <a:pt x="8834" y="64"/>
                    </a:lnTo>
                    <a:lnTo>
                      <a:pt x="8837" y="65"/>
                    </a:lnTo>
                    <a:lnTo>
                      <a:pt x="8840" y="65"/>
                    </a:lnTo>
                    <a:lnTo>
                      <a:pt x="8843" y="65"/>
                    </a:lnTo>
                    <a:lnTo>
                      <a:pt x="8846" y="68"/>
                    </a:lnTo>
                    <a:lnTo>
                      <a:pt x="8849" y="62"/>
                    </a:lnTo>
                    <a:lnTo>
                      <a:pt x="8853" y="69"/>
                    </a:lnTo>
                    <a:lnTo>
                      <a:pt x="8856" y="65"/>
                    </a:lnTo>
                    <a:lnTo>
                      <a:pt x="8859" y="62"/>
                    </a:lnTo>
                    <a:lnTo>
                      <a:pt x="8862" y="71"/>
                    </a:lnTo>
                    <a:lnTo>
                      <a:pt x="8865" y="65"/>
                    </a:lnTo>
                    <a:lnTo>
                      <a:pt x="8868" y="64"/>
                    </a:lnTo>
                    <a:lnTo>
                      <a:pt x="8872" y="68"/>
                    </a:lnTo>
                    <a:lnTo>
                      <a:pt x="8875" y="64"/>
                    </a:lnTo>
                    <a:lnTo>
                      <a:pt x="8878" y="64"/>
                    </a:lnTo>
                    <a:lnTo>
                      <a:pt x="8881" y="68"/>
                    </a:lnTo>
                    <a:lnTo>
                      <a:pt x="8884" y="60"/>
                    </a:lnTo>
                    <a:lnTo>
                      <a:pt x="8888" y="74"/>
                    </a:lnTo>
                    <a:lnTo>
                      <a:pt x="8891" y="59"/>
                    </a:lnTo>
                    <a:lnTo>
                      <a:pt x="8894" y="68"/>
                    </a:lnTo>
                    <a:lnTo>
                      <a:pt x="8897" y="63"/>
                    </a:lnTo>
                    <a:lnTo>
                      <a:pt x="8900" y="68"/>
                    </a:lnTo>
                    <a:lnTo>
                      <a:pt x="8903" y="67"/>
                    </a:lnTo>
                    <a:lnTo>
                      <a:pt x="8907" y="67"/>
                    </a:lnTo>
                    <a:lnTo>
                      <a:pt x="8910" y="74"/>
                    </a:lnTo>
                    <a:lnTo>
                      <a:pt x="8913" y="68"/>
                    </a:lnTo>
                    <a:lnTo>
                      <a:pt x="8916" y="67"/>
                    </a:lnTo>
                    <a:lnTo>
                      <a:pt x="8919" y="74"/>
                    </a:lnTo>
                    <a:lnTo>
                      <a:pt x="8923" y="73"/>
                    </a:lnTo>
                    <a:lnTo>
                      <a:pt x="8926" y="75"/>
                    </a:lnTo>
                    <a:lnTo>
                      <a:pt x="8929" y="80"/>
                    </a:lnTo>
                    <a:lnTo>
                      <a:pt x="8932" y="73"/>
                    </a:lnTo>
                    <a:lnTo>
                      <a:pt x="8935" y="72"/>
                    </a:lnTo>
                    <a:lnTo>
                      <a:pt x="8938" y="68"/>
                    </a:lnTo>
                    <a:lnTo>
                      <a:pt x="8942" y="76"/>
                    </a:lnTo>
                    <a:lnTo>
                      <a:pt x="8945" y="71"/>
                    </a:lnTo>
                    <a:lnTo>
                      <a:pt x="8948" y="72"/>
                    </a:lnTo>
                    <a:lnTo>
                      <a:pt x="8951" y="73"/>
                    </a:lnTo>
                    <a:lnTo>
                      <a:pt x="8954" y="66"/>
                    </a:lnTo>
                    <a:lnTo>
                      <a:pt x="8957" y="70"/>
                    </a:lnTo>
                    <a:lnTo>
                      <a:pt x="8961" y="70"/>
                    </a:lnTo>
                    <a:lnTo>
                      <a:pt x="8964" y="65"/>
                    </a:lnTo>
                    <a:lnTo>
                      <a:pt x="8967" y="69"/>
                    </a:lnTo>
                    <a:lnTo>
                      <a:pt x="8970" y="72"/>
                    </a:lnTo>
                    <a:lnTo>
                      <a:pt x="8973" y="70"/>
                    </a:lnTo>
                    <a:lnTo>
                      <a:pt x="8977" y="70"/>
                    </a:lnTo>
                    <a:lnTo>
                      <a:pt x="8980" y="68"/>
                    </a:lnTo>
                    <a:lnTo>
                      <a:pt x="8983" y="67"/>
                    </a:lnTo>
                    <a:lnTo>
                      <a:pt x="8986" y="73"/>
                    </a:lnTo>
                    <a:lnTo>
                      <a:pt x="8989" y="79"/>
                    </a:lnTo>
                    <a:lnTo>
                      <a:pt x="8992" y="69"/>
                    </a:lnTo>
                    <a:lnTo>
                      <a:pt x="8996" y="71"/>
                    </a:lnTo>
                    <a:lnTo>
                      <a:pt x="8999" y="71"/>
                    </a:lnTo>
                    <a:lnTo>
                      <a:pt x="9002" y="74"/>
                    </a:lnTo>
                    <a:lnTo>
                      <a:pt x="9005" y="76"/>
                    </a:lnTo>
                    <a:lnTo>
                      <a:pt x="9008" y="70"/>
                    </a:lnTo>
                    <a:lnTo>
                      <a:pt x="9012" y="71"/>
                    </a:lnTo>
                    <a:lnTo>
                      <a:pt x="9015" y="70"/>
                    </a:lnTo>
                    <a:lnTo>
                      <a:pt x="9018" y="78"/>
                    </a:lnTo>
                    <a:lnTo>
                      <a:pt x="9021" y="72"/>
                    </a:lnTo>
                    <a:lnTo>
                      <a:pt x="9024" y="72"/>
                    </a:lnTo>
                    <a:lnTo>
                      <a:pt x="9027" y="65"/>
                    </a:lnTo>
                    <a:lnTo>
                      <a:pt x="9031" y="68"/>
                    </a:lnTo>
                    <a:lnTo>
                      <a:pt x="9034" y="68"/>
                    </a:lnTo>
                    <a:lnTo>
                      <a:pt x="9037" y="75"/>
                    </a:lnTo>
                    <a:lnTo>
                      <a:pt x="9040" y="72"/>
                    </a:lnTo>
                    <a:lnTo>
                      <a:pt x="9043" y="67"/>
                    </a:lnTo>
                    <a:lnTo>
                      <a:pt x="9047" y="72"/>
                    </a:lnTo>
                    <a:lnTo>
                      <a:pt x="9050" y="71"/>
                    </a:lnTo>
                    <a:lnTo>
                      <a:pt x="9053" y="76"/>
                    </a:lnTo>
                    <a:lnTo>
                      <a:pt x="9056" y="66"/>
                    </a:lnTo>
                    <a:lnTo>
                      <a:pt x="9059" y="71"/>
                    </a:lnTo>
                    <a:lnTo>
                      <a:pt x="9062" y="77"/>
                    </a:lnTo>
                    <a:lnTo>
                      <a:pt x="9066" y="73"/>
                    </a:lnTo>
                    <a:lnTo>
                      <a:pt x="9069" y="74"/>
                    </a:lnTo>
                    <a:lnTo>
                      <a:pt x="9072" y="75"/>
                    </a:lnTo>
                    <a:lnTo>
                      <a:pt x="9075" y="74"/>
                    </a:lnTo>
                    <a:lnTo>
                      <a:pt x="9078" y="81"/>
                    </a:lnTo>
                    <a:lnTo>
                      <a:pt x="9081" y="74"/>
                    </a:lnTo>
                    <a:lnTo>
                      <a:pt x="9085" y="71"/>
                    </a:lnTo>
                    <a:lnTo>
                      <a:pt x="9088" y="68"/>
                    </a:lnTo>
                    <a:lnTo>
                      <a:pt x="9091" y="76"/>
                    </a:lnTo>
                    <a:lnTo>
                      <a:pt x="9094" y="70"/>
                    </a:lnTo>
                    <a:lnTo>
                      <a:pt x="9097" y="67"/>
                    </a:lnTo>
                    <a:lnTo>
                      <a:pt x="9101" y="72"/>
                    </a:lnTo>
                    <a:lnTo>
                      <a:pt x="9104" y="72"/>
                    </a:lnTo>
                    <a:lnTo>
                      <a:pt x="9107" y="71"/>
                    </a:lnTo>
                    <a:lnTo>
                      <a:pt x="9110" y="73"/>
                    </a:lnTo>
                    <a:lnTo>
                      <a:pt x="9113" y="75"/>
                    </a:lnTo>
                    <a:lnTo>
                      <a:pt x="9116" y="77"/>
                    </a:lnTo>
                    <a:lnTo>
                      <a:pt x="9120" y="76"/>
                    </a:lnTo>
                    <a:lnTo>
                      <a:pt x="9123" y="100"/>
                    </a:lnTo>
                    <a:lnTo>
                      <a:pt x="9126" y="145"/>
                    </a:lnTo>
                    <a:lnTo>
                      <a:pt x="9129" y="215"/>
                    </a:lnTo>
                    <a:lnTo>
                      <a:pt x="9132" y="328"/>
                    </a:lnTo>
                    <a:lnTo>
                      <a:pt x="9136" y="411"/>
                    </a:lnTo>
                    <a:lnTo>
                      <a:pt x="9139" y="538"/>
                    </a:lnTo>
                    <a:lnTo>
                      <a:pt x="9142" y="563"/>
                    </a:lnTo>
                    <a:lnTo>
                      <a:pt x="9145" y="457"/>
                    </a:lnTo>
                    <a:lnTo>
                      <a:pt x="9148" y="348"/>
                    </a:lnTo>
                    <a:lnTo>
                      <a:pt x="9151" y="266"/>
                    </a:lnTo>
                    <a:lnTo>
                      <a:pt x="9155" y="192"/>
                    </a:lnTo>
                    <a:lnTo>
                      <a:pt x="9158" y="163"/>
                    </a:lnTo>
                    <a:lnTo>
                      <a:pt x="9161" y="143"/>
                    </a:lnTo>
                    <a:lnTo>
                      <a:pt x="9164" y="123"/>
                    </a:lnTo>
                    <a:lnTo>
                      <a:pt x="9167" y="116"/>
                    </a:lnTo>
                    <a:lnTo>
                      <a:pt x="9171" y="114"/>
                    </a:lnTo>
                    <a:lnTo>
                      <a:pt x="9174" y="105"/>
                    </a:lnTo>
                    <a:lnTo>
                      <a:pt x="9177" y="97"/>
                    </a:lnTo>
                    <a:lnTo>
                      <a:pt x="9180" y="99"/>
                    </a:lnTo>
                    <a:lnTo>
                      <a:pt x="9183" y="95"/>
                    </a:lnTo>
                    <a:lnTo>
                      <a:pt x="9186" y="92"/>
                    </a:lnTo>
                    <a:lnTo>
                      <a:pt x="9190" y="93"/>
                    </a:lnTo>
                    <a:lnTo>
                      <a:pt x="9193" y="87"/>
                    </a:lnTo>
                    <a:lnTo>
                      <a:pt x="9196" y="86"/>
                    </a:lnTo>
                    <a:lnTo>
                      <a:pt x="9199" y="88"/>
                    </a:lnTo>
                    <a:lnTo>
                      <a:pt x="9202" y="92"/>
                    </a:lnTo>
                    <a:lnTo>
                      <a:pt x="9205" y="84"/>
                    </a:lnTo>
                    <a:lnTo>
                      <a:pt x="9209" y="81"/>
                    </a:lnTo>
                    <a:lnTo>
                      <a:pt x="9212" y="89"/>
                    </a:lnTo>
                    <a:lnTo>
                      <a:pt x="9215" y="89"/>
                    </a:lnTo>
                    <a:lnTo>
                      <a:pt x="9218" y="86"/>
                    </a:lnTo>
                    <a:lnTo>
                      <a:pt x="9221" y="89"/>
                    </a:lnTo>
                    <a:lnTo>
                      <a:pt x="9225" y="85"/>
                    </a:lnTo>
                    <a:lnTo>
                      <a:pt x="9228" y="75"/>
                    </a:lnTo>
                    <a:lnTo>
                      <a:pt x="9231" y="83"/>
                    </a:lnTo>
                    <a:lnTo>
                      <a:pt x="9234" y="78"/>
                    </a:lnTo>
                    <a:lnTo>
                      <a:pt x="9237" y="82"/>
                    </a:lnTo>
                    <a:lnTo>
                      <a:pt x="9240" y="79"/>
                    </a:lnTo>
                    <a:lnTo>
                      <a:pt x="9244" y="81"/>
                    </a:lnTo>
                    <a:lnTo>
                      <a:pt x="9247" y="77"/>
                    </a:lnTo>
                    <a:lnTo>
                      <a:pt x="9250" y="88"/>
                    </a:lnTo>
                    <a:lnTo>
                      <a:pt x="9253" y="77"/>
                    </a:lnTo>
                    <a:lnTo>
                      <a:pt x="9256" y="83"/>
                    </a:lnTo>
                    <a:lnTo>
                      <a:pt x="9260" y="78"/>
                    </a:lnTo>
                    <a:lnTo>
                      <a:pt x="9263" y="81"/>
                    </a:lnTo>
                    <a:lnTo>
                      <a:pt x="9266" y="83"/>
                    </a:lnTo>
                    <a:lnTo>
                      <a:pt x="9269" y="84"/>
                    </a:lnTo>
                    <a:lnTo>
                      <a:pt x="9272" y="79"/>
                    </a:lnTo>
                    <a:lnTo>
                      <a:pt x="9275" y="91"/>
                    </a:lnTo>
                    <a:lnTo>
                      <a:pt x="9279" y="81"/>
                    </a:lnTo>
                    <a:lnTo>
                      <a:pt x="9282" y="75"/>
                    </a:lnTo>
                    <a:lnTo>
                      <a:pt x="9285" y="89"/>
                    </a:lnTo>
                    <a:lnTo>
                      <a:pt x="9288" y="82"/>
                    </a:lnTo>
                    <a:lnTo>
                      <a:pt x="9291" y="94"/>
                    </a:lnTo>
                    <a:lnTo>
                      <a:pt x="9294" y="89"/>
                    </a:lnTo>
                    <a:lnTo>
                      <a:pt x="9298" y="96"/>
                    </a:lnTo>
                    <a:lnTo>
                      <a:pt x="9301" y="95"/>
                    </a:lnTo>
                    <a:lnTo>
                      <a:pt x="9304" y="88"/>
                    </a:lnTo>
                    <a:lnTo>
                      <a:pt x="9307" y="91"/>
                    </a:lnTo>
                    <a:lnTo>
                      <a:pt x="9310" y="78"/>
                    </a:lnTo>
                    <a:lnTo>
                      <a:pt x="9314" y="86"/>
                    </a:lnTo>
                    <a:lnTo>
                      <a:pt x="9317" y="79"/>
                    </a:lnTo>
                    <a:lnTo>
                      <a:pt x="9320" y="75"/>
                    </a:lnTo>
                    <a:lnTo>
                      <a:pt x="9323" y="88"/>
                    </a:lnTo>
                    <a:lnTo>
                      <a:pt x="9326" y="83"/>
                    </a:lnTo>
                    <a:lnTo>
                      <a:pt x="9329" y="90"/>
                    </a:lnTo>
                    <a:lnTo>
                      <a:pt x="9333" y="87"/>
                    </a:lnTo>
                    <a:lnTo>
                      <a:pt x="9336" y="82"/>
                    </a:lnTo>
                    <a:lnTo>
                      <a:pt x="9339" y="82"/>
                    </a:lnTo>
                    <a:lnTo>
                      <a:pt x="9342" y="79"/>
                    </a:lnTo>
                    <a:lnTo>
                      <a:pt x="9345" y="89"/>
                    </a:lnTo>
                    <a:lnTo>
                      <a:pt x="9349" y="89"/>
                    </a:lnTo>
                    <a:lnTo>
                      <a:pt x="9352" y="82"/>
                    </a:lnTo>
                    <a:lnTo>
                      <a:pt x="9355" y="85"/>
                    </a:lnTo>
                    <a:lnTo>
                      <a:pt x="9358" y="82"/>
                    </a:lnTo>
                    <a:lnTo>
                      <a:pt x="9361" y="80"/>
                    </a:lnTo>
                    <a:lnTo>
                      <a:pt x="9364" y="82"/>
                    </a:lnTo>
                    <a:lnTo>
                      <a:pt x="9368" y="81"/>
                    </a:lnTo>
                    <a:lnTo>
                      <a:pt x="9371" y="80"/>
                    </a:lnTo>
                    <a:lnTo>
                      <a:pt x="9374" y="88"/>
                    </a:lnTo>
                    <a:lnTo>
                      <a:pt x="9377" y="80"/>
                    </a:lnTo>
                    <a:lnTo>
                      <a:pt x="9380" y="83"/>
                    </a:lnTo>
                    <a:lnTo>
                      <a:pt x="9384" y="82"/>
                    </a:lnTo>
                    <a:lnTo>
                      <a:pt x="9387" y="82"/>
                    </a:lnTo>
                    <a:lnTo>
                      <a:pt x="9390" y="86"/>
                    </a:lnTo>
                    <a:lnTo>
                      <a:pt x="9393" y="82"/>
                    </a:lnTo>
                    <a:lnTo>
                      <a:pt x="9396" y="81"/>
                    </a:lnTo>
                    <a:lnTo>
                      <a:pt x="9399" y="82"/>
                    </a:lnTo>
                    <a:lnTo>
                      <a:pt x="9403" y="89"/>
                    </a:lnTo>
                    <a:lnTo>
                      <a:pt x="9406" y="81"/>
                    </a:lnTo>
                    <a:lnTo>
                      <a:pt x="9409" y="82"/>
                    </a:lnTo>
                    <a:lnTo>
                      <a:pt x="9412" y="80"/>
                    </a:lnTo>
                    <a:lnTo>
                      <a:pt x="9415" y="86"/>
                    </a:lnTo>
                    <a:lnTo>
                      <a:pt x="9418" y="83"/>
                    </a:lnTo>
                    <a:lnTo>
                      <a:pt x="9422" y="82"/>
                    </a:lnTo>
                    <a:lnTo>
                      <a:pt x="9425" y="85"/>
                    </a:lnTo>
                    <a:lnTo>
                      <a:pt x="9428" y="87"/>
                    </a:lnTo>
                    <a:lnTo>
                      <a:pt x="9431" y="86"/>
                    </a:lnTo>
                    <a:lnTo>
                      <a:pt x="9434" y="83"/>
                    </a:lnTo>
                    <a:lnTo>
                      <a:pt x="9438" y="88"/>
                    </a:lnTo>
                    <a:lnTo>
                      <a:pt x="9441" y="86"/>
                    </a:lnTo>
                    <a:lnTo>
                      <a:pt x="9444" y="85"/>
                    </a:lnTo>
                    <a:lnTo>
                      <a:pt x="9447" y="84"/>
                    </a:lnTo>
                    <a:lnTo>
                      <a:pt x="9450" y="92"/>
                    </a:lnTo>
                    <a:lnTo>
                      <a:pt x="9453" y="86"/>
                    </a:lnTo>
                    <a:lnTo>
                      <a:pt x="9457" y="90"/>
                    </a:lnTo>
                    <a:lnTo>
                      <a:pt x="9460" y="84"/>
                    </a:lnTo>
                    <a:lnTo>
                      <a:pt x="9463" y="89"/>
                    </a:lnTo>
                    <a:lnTo>
                      <a:pt x="9466" y="84"/>
                    </a:lnTo>
                    <a:lnTo>
                      <a:pt x="9469" y="88"/>
                    </a:lnTo>
                    <a:lnTo>
                      <a:pt x="9473" y="87"/>
                    </a:lnTo>
                    <a:lnTo>
                      <a:pt x="9476" y="84"/>
                    </a:lnTo>
                    <a:lnTo>
                      <a:pt x="9479" y="84"/>
                    </a:lnTo>
                    <a:lnTo>
                      <a:pt x="9482" y="84"/>
                    </a:lnTo>
                    <a:lnTo>
                      <a:pt x="9485" y="80"/>
                    </a:lnTo>
                    <a:lnTo>
                      <a:pt x="9488" y="92"/>
                    </a:lnTo>
                    <a:lnTo>
                      <a:pt x="9492" y="87"/>
                    </a:lnTo>
                    <a:lnTo>
                      <a:pt x="9495" y="87"/>
                    </a:lnTo>
                    <a:lnTo>
                      <a:pt x="9498" y="89"/>
                    </a:lnTo>
                    <a:lnTo>
                      <a:pt x="9501" y="88"/>
                    </a:lnTo>
                    <a:lnTo>
                      <a:pt x="9504" y="83"/>
                    </a:lnTo>
                    <a:lnTo>
                      <a:pt x="9507" y="90"/>
                    </a:lnTo>
                    <a:lnTo>
                      <a:pt x="9511" y="93"/>
                    </a:lnTo>
                    <a:lnTo>
                      <a:pt x="9514" y="93"/>
                    </a:lnTo>
                    <a:lnTo>
                      <a:pt x="9517" y="87"/>
                    </a:lnTo>
                    <a:lnTo>
                      <a:pt x="9520" y="88"/>
                    </a:lnTo>
                    <a:lnTo>
                      <a:pt x="9523" y="92"/>
                    </a:lnTo>
                    <a:lnTo>
                      <a:pt x="9527" y="94"/>
                    </a:lnTo>
                    <a:lnTo>
                      <a:pt x="9530" y="95"/>
                    </a:lnTo>
                    <a:lnTo>
                      <a:pt x="9533" y="86"/>
                    </a:lnTo>
                    <a:lnTo>
                      <a:pt x="9536" y="99"/>
                    </a:lnTo>
                    <a:lnTo>
                      <a:pt x="9539" y="82"/>
                    </a:lnTo>
                    <a:lnTo>
                      <a:pt x="9542" y="88"/>
                    </a:lnTo>
                    <a:lnTo>
                      <a:pt x="9546" y="96"/>
                    </a:lnTo>
                    <a:lnTo>
                      <a:pt x="9549" y="92"/>
                    </a:lnTo>
                    <a:lnTo>
                      <a:pt x="9552" y="95"/>
                    </a:lnTo>
                    <a:lnTo>
                      <a:pt x="9555" y="93"/>
                    </a:lnTo>
                    <a:lnTo>
                      <a:pt x="9558" y="96"/>
                    </a:lnTo>
                    <a:lnTo>
                      <a:pt x="9562" y="89"/>
                    </a:lnTo>
                    <a:lnTo>
                      <a:pt x="9565" y="84"/>
                    </a:lnTo>
                    <a:lnTo>
                      <a:pt x="9568" y="89"/>
                    </a:lnTo>
                    <a:lnTo>
                      <a:pt x="9571" y="91"/>
                    </a:lnTo>
                    <a:lnTo>
                      <a:pt x="9574" y="98"/>
                    </a:lnTo>
                    <a:lnTo>
                      <a:pt x="9577" y="92"/>
                    </a:lnTo>
                    <a:lnTo>
                      <a:pt x="9581" y="88"/>
                    </a:lnTo>
                    <a:lnTo>
                      <a:pt x="9584" y="92"/>
                    </a:lnTo>
                    <a:lnTo>
                      <a:pt x="9587" y="96"/>
                    </a:lnTo>
                    <a:lnTo>
                      <a:pt x="9590" y="90"/>
                    </a:lnTo>
                    <a:lnTo>
                      <a:pt x="9593" y="90"/>
                    </a:lnTo>
                    <a:lnTo>
                      <a:pt x="9597" y="91"/>
                    </a:lnTo>
                    <a:lnTo>
                      <a:pt x="9600" y="100"/>
                    </a:lnTo>
                    <a:lnTo>
                      <a:pt x="9603" y="93"/>
                    </a:lnTo>
                    <a:lnTo>
                      <a:pt x="9606" y="103"/>
                    </a:lnTo>
                    <a:lnTo>
                      <a:pt x="9609" y="111"/>
                    </a:lnTo>
                    <a:lnTo>
                      <a:pt x="9612" y="108"/>
                    </a:lnTo>
                    <a:lnTo>
                      <a:pt x="9616" y="107"/>
                    </a:lnTo>
                    <a:lnTo>
                      <a:pt x="9619" y="104"/>
                    </a:lnTo>
                    <a:lnTo>
                      <a:pt x="9622" y="104"/>
                    </a:lnTo>
                    <a:lnTo>
                      <a:pt x="9625" y="109"/>
                    </a:lnTo>
                    <a:lnTo>
                      <a:pt x="9628" y="102"/>
                    </a:lnTo>
                    <a:lnTo>
                      <a:pt x="9631" y="94"/>
                    </a:lnTo>
                    <a:lnTo>
                      <a:pt x="9635" y="98"/>
                    </a:lnTo>
                    <a:lnTo>
                      <a:pt x="9638" y="102"/>
                    </a:lnTo>
                    <a:lnTo>
                      <a:pt x="9641" y="97"/>
                    </a:lnTo>
                    <a:lnTo>
                      <a:pt x="9644" y="99"/>
                    </a:lnTo>
                    <a:lnTo>
                      <a:pt x="9647" y="95"/>
                    </a:lnTo>
                    <a:lnTo>
                      <a:pt x="9651" y="97"/>
                    </a:lnTo>
                    <a:lnTo>
                      <a:pt x="9654" y="97"/>
                    </a:lnTo>
                    <a:lnTo>
                      <a:pt x="9657" y="102"/>
                    </a:lnTo>
                    <a:lnTo>
                      <a:pt x="9660" y="105"/>
                    </a:lnTo>
                    <a:lnTo>
                      <a:pt x="9663" y="115"/>
                    </a:lnTo>
                    <a:lnTo>
                      <a:pt x="9666" y="148"/>
                    </a:lnTo>
                    <a:lnTo>
                      <a:pt x="9670" y="206"/>
                    </a:lnTo>
                    <a:lnTo>
                      <a:pt x="9673" y="324"/>
                    </a:lnTo>
                    <a:lnTo>
                      <a:pt x="9676" y="443"/>
                    </a:lnTo>
                    <a:lnTo>
                      <a:pt x="9679" y="524"/>
                    </a:lnTo>
                    <a:lnTo>
                      <a:pt x="9682" y="475"/>
                    </a:lnTo>
                    <a:lnTo>
                      <a:pt x="9686" y="429"/>
                    </a:lnTo>
                    <a:lnTo>
                      <a:pt x="9689" y="354"/>
                    </a:lnTo>
                    <a:lnTo>
                      <a:pt x="9692" y="293"/>
                    </a:lnTo>
                    <a:lnTo>
                      <a:pt x="9695" y="231"/>
                    </a:lnTo>
                    <a:lnTo>
                      <a:pt x="9698" y="196"/>
                    </a:lnTo>
                    <a:lnTo>
                      <a:pt x="9701" y="174"/>
                    </a:lnTo>
                    <a:lnTo>
                      <a:pt x="9705" y="161"/>
                    </a:lnTo>
                    <a:lnTo>
                      <a:pt x="9708" y="153"/>
                    </a:lnTo>
                    <a:lnTo>
                      <a:pt x="9711" y="138"/>
                    </a:lnTo>
                    <a:lnTo>
                      <a:pt x="9714" y="133"/>
                    </a:lnTo>
                    <a:lnTo>
                      <a:pt x="9717" y="133"/>
                    </a:lnTo>
                    <a:lnTo>
                      <a:pt x="9720" y="130"/>
                    </a:lnTo>
                    <a:lnTo>
                      <a:pt x="9724" y="129"/>
                    </a:lnTo>
                    <a:lnTo>
                      <a:pt x="9727" y="122"/>
                    </a:lnTo>
                    <a:lnTo>
                      <a:pt x="9730" y="120"/>
                    </a:lnTo>
                    <a:lnTo>
                      <a:pt x="9733" y="119"/>
                    </a:lnTo>
                    <a:lnTo>
                      <a:pt x="9736" y="110"/>
                    </a:lnTo>
                    <a:lnTo>
                      <a:pt x="9740" y="113"/>
                    </a:lnTo>
                    <a:lnTo>
                      <a:pt x="9743" y="112"/>
                    </a:lnTo>
                    <a:lnTo>
                      <a:pt x="9746" y="117"/>
                    </a:lnTo>
                    <a:lnTo>
                      <a:pt x="9749" y="104"/>
                    </a:lnTo>
                    <a:lnTo>
                      <a:pt x="9752" y="112"/>
                    </a:lnTo>
                    <a:lnTo>
                      <a:pt x="9755" y="118"/>
                    </a:lnTo>
                    <a:lnTo>
                      <a:pt x="9759" y="111"/>
                    </a:lnTo>
                    <a:lnTo>
                      <a:pt x="9762" y="113"/>
                    </a:lnTo>
                    <a:lnTo>
                      <a:pt x="9765" y="107"/>
                    </a:lnTo>
                    <a:lnTo>
                      <a:pt x="9768" y="110"/>
                    </a:lnTo>
                    <a:lnTo>
                      <a:pt x="9771" y="116"/>
                    </a:lnTo>
                    <a:lnTo>
                      <a:pt x="9775" y="104"/>
                    </a:lnTo>
                    <a:lnTo>
                      <a:pt x="9778" y="111"/>
                    </a:lnTo>
                    <a:lnTo>
                      <a:pt x="9781" y="111"/>
                    </a:lnTo>
                    <a:lnTo>
                      <a:pt x="9784" y="107"/>
                    </a:lnTo>
                    <a:lnTo>
                      <a:pt x="9787" y="106"/>
                    </a:lnTo>
                    <a:lnTo>
                      <a:pt x="9790" y="114"/>
                    </a:lnTo>
                    <a:lnTo>
                      <a:pt x="9794" y="111"/>
                    </a:lnTo>
                    <a:lnTo>
                      <a:pt x="9797" y="106"/>
                    </a:lnTo>
                    <a:lnTo>
                      <a:pt x="9800" y="114"/>
                    </a:lnTo>
                    <a:lnTo>
                      <a:pt x="9803" y="110"/>
                    </a:lnTo>
                    <a:lnTo>
                      <a:pt x="9806" y="111"/>
                    </a:lnTo>
                    <a:lnTo>
                      <a:pt x="9810" y="127"/>
                    </a:lnTo>
                    <a:lnTo>
                      <a:pt x="9813" y="139"/>
                    </a:lnTo>
                    <a:lnTo>
                      <a:pt x="9816" y="139"/>
                    </a:lnTo>
                    <a:lnTo>
                      <a:pt x="9819" y="130"/>
                    </a:lnTo>
                    <a:lnTo>
                      <a:pt x="9822" y="131"/>
                    </a:lnTo>
                    <a:lnTo>
                      <a:pt x="9825" y="124"/>
                    </a:lnTo>
                    <a:lnTo>
                      <a:pt x="9829" y="114"/>
                    </a:lnTo>
                    <a:lnTo>
                      <a:pt x="9832" y="117"/>
                    </a:lnTo>
                    <a:lnTo>
                      <a:pt x="9835" y="112"/>
                    </a:lnTo>
                    <a:lnTo>
                      <a:pt x="9838" y="109"/>
                    </a:lnTo>
                    <a:lnTo>
                      <a:pt x="9841" y="113"/>
                    </a:lnTo>
                    <a:lnTo>
                      <a:pt x="9844" y="110"/>
                    </a:lnTo>
                    <a:lnTo>
                      <a:pt x="9848" y="115"/>
                    </a:lnTo>
                    <a:lnTo>
                      <a:pt x="9851" y="104"/>
                    </a:lnTo>
                    <a:lnTo>
                      <a:pt x="9854" y="112"/>
                    </a:lnTo>
                    <a:lnTo>
                      <a:pt x="9857" y="106"/>
                    </a:lnTo>
                    <a:lnTo>
                      <a:pt x="9860" y="108"/>
                    </a:lnTo>
                    <a:lnTo>
                      <a:pt x="9864" y="109"/>
                    </a:lnTo>
                    <a:lnTo>
                      <a:pt x="9867" y="107"/>
                    </a:lnTo>
                    <a:lnTo>
                      <a:pt x="9870" y="106"/>
                    </a:lnTo>
                    <a:lnTo>
                      <a:pt x="9873" y="112"/>
                    </a:lnTo>
                    <a:lnTo>
                      <a:pt x="9876" y="109"/>
                    </a:lnTo>
                    <a:lnTo>
                      <a:pt x="9879" y="109"/>
                    </a:lnTo>
                    <a:lnTo>
                      <a:pt x="9883" y="112"/>
                    </a:lnTo>
                    <a:lnTo>
                      <a:pt x="9886" y="106"/>
                    </a:lnTo>
                    <a:lnTo>
                      <a:pt x="9889" y="116"/>
                    </a:lnTo>
                    <a:lnTo>
                      <a:pt x="9892" y="113"/>
                    </a:lnTo>
                    <a:lnTo>
                      <a:pt x="9895" y="112"/>
                    </a:lnTo>
                    <a:lnTo>
                      <a:pt x="9899" y="113"/>
                    </a:lnTo>
                    <a:lnTo>
                      <a:pt x="9902" y="109"/>
                    </a:lnTo>
                    <a:lnTo>
                      <a:pt x="9905" y="110"/>
                    </a:lnTo>
                    <a:lnTo>
                      <a:pt x="9908" y="111"/>
                    </a:lnTo>
                    <a:lnTo>
                      <a:pt x="9911" y="105"/>
                    </a:lnTo>
                    <a:lnTo>
                      <a:pt x="9914" y="114"/>
                    </a:lnTo>
                    <a:lnTo>
                      <a:pt x="9918" y="112"/>
                    </a:lnTo>
                    <a:lnTo>
                      <a:pt x="9921" y="108"/>
                    </a:lnTo>
                    <a:lnTo>
                      <a:pt x="9924" y="101"/>
                    </a:lnTo>
                    <a:lnTo>
                      <a:pt x="9927" y="109"/>
                    </a:lnTo>
                    <a:lnTo>
                      <a:pt x="9930" y="108"/>
                    </a:lnTo>
                    <a:lnTo>
                      <a:pt x="9933" y="117"/>
                    </a:lnTo>
                    <a:lnTo>
                      <a:pt x="9937" y="113"/>
                    </a:lnTo>
                    <a:lnTo>
                      <a:pt x="9940" y="112"/>
                    </a:lnTo>
                    <a:lnTo>
                      <a:pt x="9943" y="111"/>
                    </a:lnTo>
                    <a:lnTo>
                      <a:pt x="9946" y="109"/>
                    </a:lnTo>
                    <a:lnTo>
                      <a:pt x="9949" y="107"/>
                    </a:lnTo>
                    <a:lnTo>
                      <a:pt x="9953" y="107"/>
                    </a:lnTo>
                    <a:lnTo>
                      <a:pt x="9956" y="109"/>
                    </a:lnTo>
                    <a:lnTo>
                      <a:pt x="9959" y="115"/>
                    </a:lnTo>
                    <a:lnTo>
                      <a:pt x="9962" y="108"/>
                    </a:lnTo>
                    <a:lnTo>
                      <a:pt x="9965" y="117"/>
                    </a:lnTo>
                    <a:lnTo>
                      <a:pt x="9968" y="112"/>
                    </a:lnTo>
                    <a:lnTo>
                      <a:pt x="9972" y="108"/>
                    </a:lnTo>
                    <a:lnTo>
                      <a:pt x="9975" y="116"/>
                    </a:lnTo>
                    <a:lnTo>
                      <a:pt x="9978" y="112"/>
                    </a:lnTo>
                    <a:lnTo>
                      <a:pt x="9981" y="113"/>
                    </a:lnTo>
                    <a:lnTo>
                      <a:pt x="9984" y="117"/>
                    </a:lnTo>
                    <a:lnTo>
                      <a:pt x="9988" y="116"/>
                    </a:lnTo>
                    <a:lnTo>
                      <a:pt x="9991" y="116"/>
                    </a:lnTo>
                    <a:lnTo>
                      <a:pt x="9994" y="113"/>
                    </a:lnTo>
                    <a:lnTo>
                      <a:pt x="9997" y="111"/>
                    </a:lnTo>
                    <a:lnTo>
                      <a:pt x="10000" y="114"/>
                    </a:lnTo>
                    <a:lnTo>
                      <a:pt x="10003" y="120"/>
                    </a:lnTo>
                    <a:lnTo>
                      <a:pt x="10007" y="113"/>
                    </a:lnTo>
                    <a:lnTo>
                      <a:pt x="10010" y="111"/>
                    </a:lnTo>
                    <a:lnTo>
                      <a:pt x="10013" y="115"/>
                    </a:lnTo>
                    <a:lnTo>
                      <a:pt x="10016" y="109"/>
                    </a:lnTo>
                    <a:lnTo>
                      <a:pt x="10019" y="115"/>
                    </a:lnTo>
                    <a:lnTo>
                      <a:pt x="10023" y="119"/>
                    </a:lnTo>
                    <a:lnTo>
                      <a:pt x="10026" y="118"/>
                    </a:lnTo>
                    <a:lnTo>
                      <a:pt x="10029" y="113"/>
                    </a:lnTo>
                    <a:lnTo>
                      <a:pt x="10032" y="114"/>
                    </a:lnTo>
                    <a:lnTo>
                      <a:pt x="10035" y="113"/>
                    </a:lnTo>
                    <a:lnTo>
                      <a:pt x="10038" y="117"/>
                    </a:lnTo>
                    <a:lnTo>
                      <a:pt x="10042" y="118"/>
                    </a:lnTo>
                    <a:lnTo>
                      <a:pt x="10045" y="122"/>
                    </a:lnTo>
                    <a:lnTo>
                      <a:pt x="10048" y="134"/>
                    </a:lnTo>
                    <a:lnTo>
                      <a:pt x="10051" y="134"/>
                    </a:lnTo>
                    <a:lnTo>
                      <a:pt x="10054" y="133"/>
                    </a:lnTo>
                    <a:lnTo>
                      <a:pt x="10057" y="123"/>
                    </a:lnTo>
                    <a:lnTo>
                      <a:pt x="10061" y="126"/>
                    </a:lnTo>
                    <a:lnTo>
                      <a:pt x="10064" y="122"/>
                    </a:lnTo>
                    <a:lnTo>
                      <a:pt x="10067" y="124"/>
                    </a:lnTo>
                    <a:lnTo>
                      <a:pt x="10070" y="117"/>
                    </a:lnTo>
                    <a:lnTo>
                      <a:pt x="10073" y="123"/>
                    </a:lnTo>
                    <a:lnTo>
                      <a:pt x="10077" y="116"/>
                    </a:lnTo>
                    <a:lnTo>
                      <a:pt x="10080" y="118"/>
                    </a:lnTo>
                    <a:lnTo>
                      <a:pt x="10083" y="118"/>
                    </a:lnTo>
                    <a:lnTo>
                      <a:pt x="10086" y="116"/>
                    </a:lnTo>
                    <a:lnTo>
                      <a:pt x="10089" y="114"/>
                    </a:lnTo>
                    <a:lnTo>
                      <a:pt x="10092" y="115"/>
                    </a:lnTo>
                    <a:lnTo>
                      <a:pt x="10096" y="124"/>
                    </a:lnTo>
                    <a:lnTo>
                      <a:pt x="10099" y="115"/>
                    </a:lnTo>
                    <a:lnTo>
                      <a:pt x="10102" y="127"/>
                    </a:lnTo>
                    <a:lnTo>
                      <a:pt x="10105" y="115"/>
                    </a:lnTo>
                    <a:lnTo>
                      <a:pt x="10108" y="120"/>
                    </a:lnTo>
                    <a:lnTo>
                      <a:pt x="10112" y="114"/>
                    </a:lnTo>
                    <a:lnTo>
                      <a:pt x="10115" y="128"/>
                    </a:lnTo>
                    <a:lnTo>
                      <a:pt x="10118" y="125"/>
                    </a:lnTo>
                    <a:lnTo>
                      <a:pt x="10121" y="124"/>
                    </a:lnTo>
                    <a:lnTo>
                      <a:pt x="10124" y="125"/>
                    </a:lnTo>
                    <a:lnTo>
                      <a:pt x="10127" y="119"/>
                    </a:lnTo>
                    <a:lnTo>
                      <a:pt x="10131" y="125"/>
                    </a:lnTo>
                    <a:lnTo>
                      <a:pt x="10134" y="123"/>
                    </a:lnTo>
                    <a:lnTo>
                      <a:pt x="10137" y="122"/>
                    </a:lnTo>
                    <a:lnTo>
                      <a:pt x="10140" y="127"/>
                    </a:lnTo>
                    <a:lnTo>
                      <a:pt x="10143" y="121"/>
                    </a:lnTo>
                    <a:lnTo>
                      <a:pt x="10146" y="121"/>
                    </a:lnTo>
                    <a:lnTo>
                      <a:pt x="10150" y="116"/>
                    </a:lnTo>
                    <a:lnTo>
                      <a:pt x="10153" y="124"/>
                    </a:lnTo>
                    <a:lnTo>
                      <a:pt x="10156" y="122"/>
                    </a:lnTo>
                    <a:lnTo>
                      <a:pt x="10159" y="123"/>
                    </a:lnTo>
                    <a:lnTo>
                      <a:pt x="10162" y="124"/>
                    </a:lnTo>
                    <a:lnTo>
                      <a:pt x="10166" y="122"/>
                    </a:lnTo>
                    <a:lnTo>
                      <a:pt x="10169" y="118"/>
                    </a:lnTo>
                    <a:lnTo>
                      <a:pt x="10172" y="123"/>
                    </a:lnTo>
                    <a:lnTo>
                      <a:pt x="10175" y="123"/>
                    </a:lnTo>
                    <a:lnTo>
                      <a:pt x="10178" y="117"/>
                    </a:lnTo>
                    <a:lnTo>
                      <a:pt x="10181" y="120"/>
                    </a:lnTo>
                    <a:lnTo>
                      <a:pt x="10185" y="130"/>
                    </a:lnTo>
                    <a:lnTo>
                      <a:pt x="10188" y="118"/>
                    </a:lnTo>
                    <a:lnTo>
                      <a:pt x="10191" y="125"/>
                    </a:lnTo>
                    <a:lnTo>
                      <a:pt x="10194" y="127"/>
                    </a:lnTo>
                    <a:lnTo>
                      <a:pt x="10197" y="126"/>
                    </a:lnTo>
                    <a:lnTo>
                      <a:pt x="10201" y="123"/>
                    </a:lnTo>
                    <a:lnTo>
                      <a:pt x="10204" y="122"/>
                    </a:lnTo>
                    <a:lnTo>
                      <a:pt x="10207" y="136"/>
                    </a:lnTo>
                    <a:lnTo>
                      <a:pt x="10210" y="150"/>
                    </a:lnTo>
                    <a:lnTo>
                      <a:pt x="10213" y="184"/>
                    </a:lnTo>
                    <a:lnTo>
                      <a:pt x="10216" y="246"/>
                    </a:lnTo>
                    <a:lnTo>
                      <a:pt x="10220" y="346"/>
                    </a:lnTo>
                    <a:lnTo>
                      <a:pt x="10223" y="384"/>
                    </a:lnTo>
                    <a:lnTo>
                      <a:pt x="10226" y="437"/>
                    </a:lnTo>
                    <a:lnTo>
                      <a:pt x="10229" y="399"/>
                    </a:lnTo>
                    <a:lnTo>
                      <a:pt x="10232" y="377"/>
                    </a:lnTo>
                    <a:lnTo>
                      <a:pt x="10236" y="350"/>
                    </a:lnTo>
                    <a:lnTo>
                      <a:pt x="10239" y="296"/>
                    </a:lnTo>
                    <a:lnTo>
                      <a:pt x="10242" y="251"/>
                    </a:lnTo>
                    <a:lnTo>
                      <a:pt x="10245" y="226"/>
                    </a:lnTo>
                    <a:lnTo>
                      <a:pt x="10248" y="204"/>
                    </a:lnTo>
                    <a:lnTo>
                      <a:pt x="10251" y="195"/>
                    </a:lnTo>
                    <a:lnTo>
                      <a:pt x="10255" y="173"/>
                    </a:lnTo>
                    <a:lnTo>
                      <a:pt x="10258" y="166"/>
                    </a:lnTo>
                    <a:lnTo>
                      <a:pt x="10261" y="150"/>
                    </a:lnTo>
                    <a:lnTo>
                      <a:pt x="10264" y="153"/>
                    </a:lnTo>
                    <a:lnTo>
                      <a:pt x="10267" y="150"/>
                    </a:lnTo>
                    <a:lnTo>
                      <a:pt x="10270" y="149"/>
                    </a:lnTo>
                    <a:lnTo>
                      <a:pt x="10274" y="156"/>
                    </a:lnTo>
                    <a:lnTo>
                      <a:pt x="10277" y="150"/>
                    </a:lnTo>
                    <a:lnTo>
                      <a:pt x="10280" y="149"/>
                    </a:lnTo>
                    <a:lnTo>
                      <a:pt x="10283" y="148"/>
                    </a:lnTo>
                    <a:lnTo>
                      <a:pt x="10286" y="154"/>
                    </a:lnTo>
                    <a:lnTo>
                      <a:pt x="10290" y="152"/>
                    </a:lnTo>
                    <a:lnTo>
                      <a:pt x="10293" y="153"/>
                    </a:lnTo>
                    <a:lnTo>
                      <a:pt x="10296" y="150"/>
                    </a:lnTo>
                    <a:lnTo>
                      <a:pt x="10299" y="152"/>
                    </a:lnTo>
                    <a:lnTo>
                      <a:pt x="10302" y="151"/>
                    </a:lnTo>
                    <a:lnTo>
                      <a:pt x="10305" y="152"/>
                    </a:lnTo>
                    <a:lnTo>
                      <a:pt x="10309" y="146"/>
                    </a:lnTo>
                    <a:lnTo>
                      <a:pt x="10312" y="145"/>
                    </a:lnTo>
                    <a:lnTo>
                      <a:pt x="10315" y="139"/>
                    </a:lnTo>
                    <a:lnTo>
                      <a:pt x="10318" y="148"/>
                    </a:lnTo>
                    <a:lnTo>
                      <a:pt x="10321" y="139"/>
                    </a:lnTo>
                    <a:lnTo>
                      <a:pt x="10325" y="135"/>
                    </a:lnTo>
                    <a:lnTo>
                      <a:pt x="10328" y="139"/>
                    </a:lnTo>
                    <a:lnTo>
                      <a:pt x="10331" y="142"/>
                    </a:lnTo>
                    <a:lnTo>
                      <a:pt x="10334" y="131"/>
                    </a:lnTo>
                    <a:lnTo>
                      <a:pt x="10337" y="136"/>
                    </a:lnTo>
                    <a:lnTo>
                      <a:pt x="10340" y="139"/>
                    </a:lnTo>
                    <a:lnTo>
                      <a:pt x="10344" y="144"/>
                    </a:lnTo>
                    <a:lnTo>
                      <a:pt x="10347" y="141"/>
                    </a:lnTo>
                    <a:lnTo>
                      <a:pt x="10350" y="137"/>
                    </a:lnTo>
                    <a:lnTo>
                      <a:pt x="10353" y="136"/>
                    </a:lnTo>
                    <a:lnTo>
                      <a:pt x="10356" y="142"/>
                    </a:lnTo>
                    <a:lnTo>
                      <a:pt x="10359" y="143"/>
                    </a:lnTo>
                    <a:lnTo>
                      <a:pt x="10363" y="139"/>
                    </a:lnTo>
                    <a:lnTo>
                      <a:pt x="10366" y="142"/>
                    </a:lnTo>
                    <a:lnTo>
                      <a:pt x="10369" y="136"/>
                    </a:lnTo>
                    <a:lnTo>
                      <a:pt x="10372" y="148"/>
                    </a:lnTo>
                    <a:lnTo>
                      <a:pt x="10375" y="146"/>
                    </a:lnTo>
                    <a:lnTo>
                      <a:pt x="10379" y="139"/>
                    </a:lnTo>
                    <a:lnTo>
                      <a:pt x="10382" y="139"/>
                    </a:lnTo>
                    <a:lnTo>
                      <a:pt x="10385" y="141"/>
                    </a:lnTo>
                    <a:lnTo>
                      <a:pt x="10388" y="136"/>
                    </a:lnTo>
                    <a:lnTo>
                      <a:pt x="10391" y="134"/>
                    </a:lnTo>
                    <a:lnTo>
                      <a:pt x="10394" y="139"/>
                    </a:lnTo>
                    <a:lnTo>
                      <a:pt x="10398" y="142"/>
                    </a:lnTo>
                    <a:lnTo>
                      <a:pt x="10401" y="135"/>
                    </a:lnTo>
                    <a:lnTo>
                      <a:pt x="10404" y="131"/>
                    </a:lnTo>
                    <a:lnTo>
                      <a:pt x="10407" y="143"/>
                    </a:lnTo>
                    <a:lnTo>
                      <a:pt x="10410" y="145"/>
                    </a:lnTo>
                    <a:lnTo>
                      <a:pt x="10414" y="137"/>
                    </a:lnTo>
                    <a:lnTo>
                      <a:pt x="10417" y="137"/>
                    </a:lnTo>
                    <a:lnTo>
                      <a:pt x="10420" y="142"/>
                    </a:lnTo>
                    <a:lnTo>
                      <a:pt x="10423" y="145"/>
                    </a:lnTo>
                    <a:lnTo>
                      <a:pt x="10426" y="146"/>
                    </a:lnTo>
                    <a:lnTo>
                      <a:pt x="10429" y="146"/>
                    </a:lnTo>
                    <a:lnTo>
                      <a:pt x="10433" y="145"/>
                    </a:lnTo>
                    <a:lnTo>
                      <a:pt x="10436" y="142"/>
                    </a:lnTo>
                    <a:lnTo>
                      <a:pt x="10439" y="144"/>
                    </a:lnTo>
                    <a:lnTo>
                      <a:pt x="10442" y="139"/>
                    </a:lnTo>
                    <a:lnTo>
                      <a:pt x="10445" y="141"/>
                    </a:lnTo>
                    <a:lnTo>
                      <a:pt x="10449" y="141"/>
                    </a:lnTo>
                    <a:lnTo>
                      <a:pt x="10452" y="143"/>
                    </a:lnTo>
                    <a:lnTo>
                      <a:pt x="10455" y="147"/>
                    </a:lnTo>
                    <a:lnTo>
                      <a:pt x="10458" y="144"/>
                    </a:lnTo>
                    <a:lnTo>
                      <a:pt x="10461" y="151"/>
                    </a:lnTo>
                    <a:lnTo>
                      <a:pt x="10464" y="149"/>
                    </a:lnTo>
                    <a:lnTo>
                      <a:pt x="10468" y="144"/>
                    </a:lnTo>
                    <a:lnTo>
                      <a:pt x="10471" y="145"/>
                    </a:lnTo>
                    <a:lnTo>
                      <a:pt x="10474" y="139"/>
                    </a:lnTo>
                    <a:lnTo>
                      <a:pt x="10477" y="142"/>
                    </a:lnTo>
                    <a:lnTo>
                      <a:pt x="10480" y="138"/>
                    </a:lnTo>
                    <a:lnTo>
                      <a:pt x="10483" y="144"/>
                    </a:lnTo>
                    <a:lnTo>
                      <a:pt x="10487" y="147"/>
                    </a:lnTo>
                    <a:lnTo>
                      <a:pt x="10490" y="142"/>
                    </a:lnTo>
                    <a:lnTo>
                      <a:pt x="10493" y="147"/>
                    </a:lnTo>
                    <a:lnTo>
                      <a:pt x="10496" y="142"/>
                    </a:lnTo>
                    <a:lnTo>
                      <a:pt x="10499" y="135"/>
                    </a:lnTo>
                    <a:lnTo>
                      <a:pt x="10503" y="148"/>
                    </a:lnTo>
                    <a:lnTo>
                      <a:pt x="10506" y="147"/>
                    </a:lnTo>
                    <a:lnTo>
                      <a:pt x="10509" y="148"/>
                    </a:lnTo>
                    <a:lnTo>
                      <a:pt x="10512" y="147"/>
                    </a:lnTo>
                    <a:lnTo>
                      <a:pt x="10515" y="142"/>
                    </a:lnTo>
                    <a:lnTo>
                      <a:pt x="10518" y="147"/>
                    </a:lnTo>
                    <a:lnTo>
                      <a:pt x="10522" y="147"/>
                    </a:lnTo>
                    <a:lnTo>
                      <a:pt x="10525" y="143"/>
                    </a:lnTo>
                    <a:lnTo>
                      <a:pt x="10528" y="152"/>
                    </a:lnTo>
                    <a:lnTo>
                      <a:pt x="10531" y="144"/>
                    </a:lnTo>
                    <a:lnTo>
                      <a:pt x="10534" y="149"/>
                    </a:lnTo>
                    <a:lnTo>
                      <a:pt x="10538" y="143"/>
                    </a:lnTo>
                    <a:lnTo>
                      <a:pt x="10541" y="148"/>
                    </a:lnTo>
                    <a:lnTo>
                      <a:pt x="10544" y="151"/>
                    </a:lnTo>
                    <a:lnTo>
                      <a:pt x="10547" y="139"/>
                    </a:lnTo>
                    <a:lnTo>
                      <a:pt x="10550" y="143"/>
                    </a:lnTo>
                    <a:lnTo>
                      <a:pt x="10553" y="144"/>
                    </a:lnTo>
                    <a:lnTo>
                      <a:pt x="10557" y="143"/>
                    </a:lnTo>
                    <a:lnTo>
                      <a:pt x="10560" y="146"/>
                    </a:lnTo>
                    <a:lnTo>
                      <a:pt x="10563" y="136"/>
                    </a:lnTo>
                    <a:lnTo>
                      <a:pt x="10566" y="144"/>
                    </a:lnTo>
                    <a:lnTo>
                      <a:pt x="10569" y="145"/>
                    </a:lnTo>
                    <a:lnTo>
                      <a:pt x="10572" y="138"/>
                    </a:lnTo>
                    <a:lnTo>
                      <a:pt x="10576" y="145"/>
                    </a:lnTo>
                    <a:lnTo>
                      <a:pt x="10579" y="142"/>
                    </a:lnTo>
                    <a:lnTo>
                      <a:pt x="10582" y="141"/>
                    </a:lnTo>
                    <a:lnTo>
                      <a:pt x="10585" y="153"/>
                    </a:lnTo>
                    <a:lnTo>
                      <a:pt x="10588" y="154"/>
                    </a:lnTo>
                    <a:lnTo>
                      <a:pt x="10592" y="147"/>
                    </a:lnTo>
                    <a:lnTo>
                      <a:pt x="10595" y="146"/>
                    </a:lnTo>
                    <a:lnTo>
                      <a:pt x="10598" y="147"/>
                    </a:lnTo>
                    <a:lnTo>
                      <a:pt x="10601" y="156"/>
                    </a:lnTo>
                    <a:lnTo>
                      <a:pt x="10604" y="156"/>
                    </a:lnTo>
                    <a:lnTo>
                      <a:pt x="10607" y="146"/>
                    </a:lnTo>
                    <a:lnTo>
                      <a:pt x="10611" y="158"/>
                    </a:lnTo>
                    <a:lnTo>
                      <a:pt x="10614" y="149"/>
                    </a:lnTo>
                    <a:lnTo>
                      <a:pt x="10617" y="147"/>
                    </a:lnTo>
                    <a:lnTo>
                      <a:pt x="10620" y="150"/>
                    </a:lnTo>
                    <a:lnTo>
                      <a:pt x="10623" y="153"/>
                    </a:lnTo>
                    <a:lnTo>
                      <a:pt x="10627" y="149"/>
                    </a:lnTo>
                    <a:lnTo>
                      <a:pt x="10630" y="153"/>
                    </a:lnTo>
                    <a:lnTo>
                      <a:pt x="10633" y="153"/>
                    </a:lnTo>
                    <a:lnTo>
                      <a:pt x="10636" y="152"/>
                    </a:lnTo>
                    <a:lnTo>
                      <a:pt x="10639" y="155"/>
                    </a:lnTo>
                    <a:lnTo>
                      <a:pt x="10642" y="152"/>
                    </a:lnTo>
                    <a:lnTo>
                      <a:pt x="10646" y="157"/>
                    </a:lnTo>
                    <a:lnTo>
                      <a:pt x="10649" y="142"/>
                    </a:lnTo>
                    <a:lnTo>
                      <a:pt x="10652" y="152"/>
                    </a:lnTo>
                    <a:lnTo>
                      <a:pt x="10655" y="159"/>
                    </a:lnTo>
                    <a:lnTo>
                      <a:pt x="10658" y="148"/>
                    </a:lnTo>
                    <a:lnTo>
                      <a:pt x="10662" y="147"/>
                    </a:lnTo>
                    <a:lnTo>
                      <a:pt x="10665" y="149"/>
                    </a:lnTo>
                    <a:lnTo>
                      <a:pt x="10668" y="155"/>
                    </a:lnTo>
                    <a:lnTo>
                      <a:pt x="10671" y="153"/>
                    </a:lnTo>
                    <a:lnTo>
                      <a:pt x="10674" y="162"/>
                    </a:lnTo>
                    <a:lnTo>
                      <a:pt x="10677" y="148"/>
                    </a:lnTo>
                    <a:lnTo>
                      <a:pt x="10681" y="159"/>
                    </a:lnTo>
                    <a:lnTo>
                      <a:pt x="10684" y="152"/>
                    </a:lnTo>
                    <a:lnTo>
                      <a:pt x="10687" y="166"/>
                    </a:lnTo>
                    <a:lnTo>
                      <a:pt x="10690" y="159"/>
                    </a:lnTo>
                    <a:lnTo>
                      <a:pt x="10693" y="171"/>
                    </a:lnTo>
                    <a:lnTo>
                      <a:pt x="10696" y="154"/>
                    </a:lnTo>
                    <a:lnTo>
                      <a:pt x="10700" y="158"/>
                    </a:lnTo>
                    <a:lnTo>
                      <a:pt x="10703" y="156"/>
                    </a:lnTo>
                    <a:lnTo>
                      <a:pt x="10706" y="162"/>
                    </a:lnTo>
                    <a:lnTo>
                      <a:pt x="10709" y="171"/>
                    </a:lnTo>
                    <a:lnTo>
                      <a:pt x="10712" y="168"/>
                    </a:lnTo>
                    <a:lnTo>
                      <a:pt x="10716" y="162"/>
                    </a:lnTo>
                    <a:lnTo>
                      <a:pt x="10719" y="168"/>
                    </a:lnTo>
                    <a:lnTo>
                      <a:pt x="10722" y="162"/>
                    </a:lnTo>
                    <a:lnTo>
                      <a:pt x="10725" y="159"/>
                    </a:lnTo>
                    <a:lnTo>
                      <a:pt x="10728" y="164"/>
                    </a:lnTo>
                    <a:lnTo>
                      <a:pt x="10731" y="162"/>
                    </a:lnTo>
                    <a:lnTo>
                      <a:pt x="10735" y="168"/>
                    </a:lnTo>
                    <a:lnTo>
                      <a:pt x="10738" y="171"/>
                    </a:lnTo>
                    <a:lnTo>
                      <a:pt x="10741" y="169"/>
                    </a:lnTo>
                    <a:lnTo>
                      <a:pt x="10744" y="186"/>
                    </a:lnTo>
                    <a:lnTo>
                      <a:pt x="10747" y="204"/>
                    </a:lnTo>
                    <a:lnTo>
                      <a:pt x="10751" y="234"/>
                    </a:lnTo>
                    <a:lnTo>
                      <a:pt x="10754" y="279"/>
                    </a:lnTo>
                    <a:lnTo>
                      <a:pt x="10757" y="354"/>
                    </a:lnTo>
                    <a:lnTo>
                      <a:pt x="10760" y="423"/>
                    </a:lnTo>
                    <a:lnTo>
                      <a:pt x="10763" y="449"/>
                    </a:lnTo>
                    <a:lnTo>
                      <a:pt x="10766" y="399"/>
                    </a:lnTo>
                    <a:lnTo>
                      <a:pt x="10770" y="356"/>
                    </a:lnTo>
                    <a:lnTo>
                      <a:pt x="10773" y="301"/>
                    </a:lnTo>
                    <a:lnTo>
                      <a:pt x="10776" y="289"/>
                    </a:lnTo>
                    <a:lnTo>
                      <a:pt x="10779" y="266"/>
                    </a:lnTo>
                    <a:lnTo>
                      <a:pt x="10782" y="251"/>
                    </a:lnTo>
                    <a:lnTo>
                      <a:pt x="10785" y="239"/>
                    </a:lnTo>
                    <a:lnTo>
                      <a:pt x="10789" y="226"/>
                    </a:lnTo>
                    <a:lnTo>
                      <a:pt x="10792" y="219"/>
                    </a:lnTo>
                    <a:lnTo>
                      <a:pt x="10795" y="207"/>
                    </a:lnTo>
                    <a:lnTo>
                      <a:pt x="10798" y="206"/>
                    </a:lnTo>
                    <a:lnTo>
                      <a:pt x="10801" y="196"/>
                    </a:lnTo>
                    <a:lnTo>
                      <a:pt x="10805" y="191"/>
                    </a:lnTo>
                    <a:lnTo>
                      <a:pt x="10808" y="189"/>
                    </a:lnTo>
                    <a:lnTo>
                      <a:pt x="10811" y="195"/>
                    </a:lnTo>
                    <a:lnTo>
                      <a:pt x="10814" y="189"/>
                    </a:lnTo>
                    <a:lnTo>
                      <a:pt x="10817" y="185"/>
                    </a:lnTo>
                    <a:lnTo>
                      <a:pt x="10820" y="183"/>
                    </a:lnTo>
                    <a:lnTo>
                      <a:pt x="10824" y="180"/>
                    </a:lnTo>
                    <a:lnTo>
                      <a:pt x="10827" y="176"/>
                    </a:lnTo>
                    <a:lnTo>
                      <a:pt x="10830" y="189"/>
                    </a:lnTo>
                    <a:lnTo>
                      <a:pt x="10833" y="189"/>
                    </a:lnTo>
                    <a:lnTo>
                      <a:pt x="10836" y="184"/>
                    </a:lnTo>
                    <a:lnTo>
                      <a:pt x="10840" y="177"/>
                    </a:lnTo>
                    <a:lnTo>
                      <a:pt x="10843" y="187"/>
                    </a:lnTo>
                    <a:lnTo>
                      <a:pt x="10846" y="182"/>
                    </a:lnTo>
                    <a:lnTo>
                      <a:pt x="10849" y="197"/>
                    </a:lnTo>
                    <a:lnTo>
                      <a:pt x="10852" y="178"/>
                    </a:lnTo>
                    <a:lnTo>
                      <a:pt x="10855" y="176"/>
                    </a:lnTo>
                    <a:lnTo>
                      <a:pt x="10859" y="178"/>
                    </a:lnTo>
                    <a:lnTo>
                      <a:pt x="10862" y="186"/>
                    </a:lnTo>
                    <a:lnTo>
                      <a:pt x="10865" y="189"/>
                    </a:lnTo>
                    <a:lnTo>
                      <a:pt x="10868" y="188"/>
                    </a:lnTo>
                    <a:lnTo>
                      <a:pt x="10871" y="176"/>
                    </a:lnTo>
                    <a:lnTo>
                      <a:pt x="10875" y="176"/>
                    </a:lnTo>
                    <a:lnTo>
                      <a:pt x="10878" y="174"/>
                    </a:lnTo>
                    <a:lnTo>
                      <a:pt x="10881" y="188"/>
                    </a:lnTo>
                    <a:lnTo>
                      <a:pt x="10884" y="181"/>
                    </a:lnTo>
                    <a:lnTo>
                      <a:pt x="10887" y="185"/>
                    </a:lnTo>
                    <a:lnTo>
                      <a:pt x="10890" y="184"/>
                    </a:lnTo>
                    <a:lnTo>
                      <a:pt x="10894" y="184"/>
                    </a:lnTo>
                    <a:lnTo>
                      <a:pt x="10897" y="182"/>
                    </a:lnTo>
                    <a:lnTo>
                      <a:pt x="10900" y="182"/>
                    </a:lnTo>
                    <a:lnTo>
                      <a:pt x="10903" y="182"/>
                    </a:lnTo>
                    <a:lnTo>
                      <a:pt x="10906" y="179"/>
                    </a:lnTo>
                    <a:lnTo>
                      <a:pt x="10909" y="181"/>
                    </a:lnTo>
                    <a:lnTo>
                      <a:pt x="10913" y="180"/>
                    </a:lnTo>
                    <a:lnTo>
                      <a:pt x="10916" y="182"/>
                    </a:lnTo>
                    <a:lnTo>
                      <a:pt x="10919" y="178"/>
                    </a:lnTo>
                    <a:lnTo>
                      <a:pt x="10922" y="191"/>
                    </a:lnTo>
                    <a:lnTo>
                      <a:pt x="10925" y="187"/>
                    </a:lnTo>
                    <a:lnTo>
                      <a:pt x="10929" y="197"/>
                    </a:lnTo>
                    <a:lnTo>
                      <a:pt x="10932" y="186"/>
                    </a:lnTo>
                    <a:lnTo>
                      <a:pt x="10935" y="184"/>
                    </a:lnTo>
                    <a:lnTo>
                      <a:pt x="10938" y="193"/>
                    </a:lnTo>
                    <a:lnTo>
                      <a:pt x="10941" y="202"/>
                    </a:lnTo>
                    <a:lnTo>
                      <a:pt x="10944" y="191"/>
                    </a:lnTo>
                    <a:lnTo>
                      <a:pt x="10948" y="189"/>
                    </a:lnTo>
                    <a:lnTo>
                      <a:pt x="10951" y="196"/>
                    </a:lnTo>
                    <a:lnTo>
                      <a:pt x="10954" y="198"/>
                    </a:lnTo>
                    <a:lnTo>
                      <a:pt x="10957" y="189"/>
                    </a:lnTo>
                    <a:lnTo>
                      <a:pt x="10960" y="193"/>
                    </a:lnTo>
                    <a:lnTo>
                      <a:pt x="10964" y="185"/>
                    </a:lnTo>
                    <a:lnTo>
                      <a:pt x="10967" y="197"/>
                    </a:lnTo>
                    <a:lnTo>
                      <a:pt x="10970" y="184"/>
                    </a:lnTo>
                    <a:lnTo>
                      <a:pt x="10973" y="187"/>
                    </a:lnTo>
                    <a:lnTo>
                      <a:pt x="10976" y="196"/>
                    </a:lnTo>
                    <a:lnTo>
                      <a:pt x="10979" y="206"/>
                    </a:lnTo>
                    <a:lnTo>
                      <a:pt x="10983" y="197"/>
                    </a:lnTo>
                    <a:lnTo>
                      <a:pt x="10986" y="203"/>
                    </a:lnTo>
                    <a:lnTo>
                      <a:pt x="10989" y="186"/>
                    </a:lnTo>
                    <a:lnTo>
                      <a:pt x="10992" y="193"/>
                    </a:lnTo>
                    <a:lnTo>
                      <a:pt x="10995" y="196"/>
                    </a:lnTo>
                    <a:lnTo>
                      <a:pt x="10998" y="191"/>
                    </a:lnTo>
                    <a:lnTo>
                      <a:pt x="11002" y="194"/>
                    </a:lnTo>
                    <a:lnTo>
                      <a:pt x="11005" y="187"/>
                    </a:lnTo>
                    <a:lnTo>
                      <a:pt x="11008" y="194"/>
                    </a:lnTo>
                    <a:lnTo>
                      <a:pt x="11011" y="186"/>
                    </a:lnTo>
                    <a:lnTo>
                      <a:pt x="11014" y="185"/>
                    </a:lnTo>
                    <a:lnTo>
                      <a:pt x="11018" y="192"/>
                    </a:lnTo>
                    <a:lnTo>
                      <a:pt x="11021" y="200"/>
                    </a:lnTo>
                    <a:lnTo>
                      <a:pt x="11024" y="197"/>
                    </a:lnTo>
                    <a:lnTo>
                      <a:pt x="11027" y="190"/>
                    </a:lnTo>
                    <a:lnTo>
                      <a:pt x="11030" y="186"/>
                    </a:lnTo>
                    <a:lnTo>
                      <a:pt x="11033" y="194"/>
                    </a:lnTo>
                    <a:lnTo>
                      <a:pt x="11037" y="200"/>
                    </a:lnTo>
                    <a:lnTo>
                      <a:pt x="11040" y="189"/>
                    </a:lnTo>
                    <a:lnTo>
                      <a:pt x="11043" y="181"/>
                    </a:lnTo>
                    <a:lnTo>
                      <a:pt x="11046" y="192"/>
                    </a:lnTo>
                    <a:lnTo>
                      <a:pt x="11049" y="192"/>
                    </a:lnTo>
                    <a:lnTo>
                      <a:pt x="11053" y="195"/>
                    </a:lnTo>
                    <a:lnTo>
                      <a:pt x="11056" y="189"/>
                    </a:lnTo>
                    <a:lnTo>
                      <a:pt x="11059" y="188"/>
                    </a:lnTo>
                    <a:lnTo>
                      <a:pt x="11062" y="192"/>
                    </a:lnTo>
                    <a:lnTo>
                      <a:pt x="11065" y="192"/>
                    </a:lnTo>
                    <a:lnTo>
                      <a:pt x="11068" y="189"/>
                    </a:lnTo>
                    <a:lnTo>
                      <a:pt x="11072" y="196"/>
                    </a:lnTo>
                    <a:lnTo>
                      <a:pt x="11075" y="192"/>
                    </a:lnTo>
                    <a:lnTo>
                      <a:pt x="11078" y="196"/>
                    </a:lnTo>
                    <a:lnTo>
                      <a:pt x="11081" y="197"/>
                    </a:lnTo>
                    <a:lnTo>
                      <a:pt x="11084" y="198"/>
                    </a:lnTo>
                    <a:lnTo>
                      <a:pt x="11088" y="200"/>
                    </a:lnTo>
                    <a:lnTo>
                      <a:pt x="11091" y="196"/>
                    </a:lnTo>
                    <a:lnTo>
                      <a:pt x="11094" y="194"/>
                    </a:lnTo>
                    <a:lnTo>
                      <a:pt x="11097" y="189"/>
                    </a:lnTo>
                    <a:lnTo>
                      <a:pt x="11100" y="206"/>
                    </a:lnTo>
                    <a:lnTo>
                      <a:pt x="11103" y="206"/>
                    </a:lnTo>
                    <a:lnTo>
                      <a:pt x="11107" y="198"/>
                    </a:lnTo>
                    <a:lnTo>
                      <a:pt x="11110" y="205"/>
                    </a:lnTo>
                    <a:lnTo>
                      <a:pt x="11113" y="210"/>
                    </a:lnTo>
                    <a:lnTo>
                      <a:pt x="11116" y="200"/>
                    </a:lnTo>
                    <a:lnTo>
                      <a:pt x="11119" y="208"/>
                    </a:lnTo>
                    <a:lnTo>
                      <a:pt x="11122" y="213"/>
                    </a:lnTo>
                    <a:lnTo>
                      <a:pt x="11126" y="201"/>
                    </a:lnTo>
                    <a:lnTo>
                      <a:pt x="11129" y="202"/>
                    </a:lnTo>
                    <a:lnTo>
                      <a:pt x="11132" y="206"/>
                    </a:lnTo>
                    <a:lnTo>
                      <a:pt x="11135" y="200"/>
                    </a:lnTo>
                    <a:lnTo>
                      <a:pt x="11138" y="209"/>
                    </a:lnTo>
                    <a:lnTo>
                      <a:pt x="11142" y="205"/>
                    </a:lnTo>
                    <a:lnTo>
                      <a:pt x="11145" y="206"/>
                    </a:lnTo>
                    <a:lnTo>
                      <a:pt x="11148" y="205"/>
                    </a:lnTo>
                    <a:lnTo>
                      <a:pt x="11151" y="207"/>
                    </a:lnTo>
                    <a:lnTo>
                      <a:pt x="11154" y="202"/>
                    </a:lnTo>
                    <a:lnTo>
                      <a:pt x="11157" y="206"/>
                    </a:lnTo>
                    <a:lnTo>
                      <a:pt x="11161" y="201"/>
                    </a:lnTo>
                    <a:lnTo>
                      <a:pt x="11164" y="201"/>
                    </a:lnTo>
                    <a:lnTo>
                      <a:pt x="11167" y="210"/>
                    </a:lnTo>
                    <a:lnTo>
                      <a:pt x="11170" y="207"/>
                    </a:lnTo>
                    <a:lnTo>
                      <a:pt x="11173" y="204"/>
                    </a:lnTo>
                    <a:lnTo>
                      <a:pt x="11177" y="198"/>
                    </a:lnTo>
                    <a:lnTo>
                      <a:pt x="11180" y="198"/>
                    </a:lnTo>
                    <a:lnTo>
                      <a:pt x="11183" y="207"/>
                    </a:lnTo>
                    <a:lnTo>
                      <a:pt x="11186" y="208"/>
                    </a:lnTo>
                    <a:lnTo>
                      <a:pt x="11189" y="204"/>
                    </a:lnTo>
                    <a:lnTo>
                      <a:pt x="11192" y="210"/>
                    </a:lnTo>
                    <a:lnTo>
                      <a:pt x="11196" y="214"/>
                    </a:lnTo>
                    <a:lnTo>
                      <a:pt x="11199" y="208"/>
                    </a:lnTo>
                    <a:lnTo>
                      <a:pt x="11202" y="205"/>
                    </a:lnTo>
                    <a:lnTo>
                      <a:pt x="11205" y="206"/>
                    </a:lnTo>
                    <a:lnTo>
                      <a:pt x="11208" y="208"/>
                    </a:lnTo>
                    <a:lnTo>
                      <a:pt x="11211" y="214"/>
                    </a:lnTo>
                    <a:lnTo>
                      <a:pt x="11215" y="210"/>
                    </a:lnTo>
                    <a:lnTo>
                      <a:pt x="11218" y="209"/>
                    </a:lnTo>
                    <a:lnTo>
                      <a:pt x="11221" y="208"/>
                    </a:lnTo>
                    <a:lnTo>
                      <a:pt x="11224" y="208"/>
                    </a:lnTo>
                    <a:lnTo>
                      <a:pt x="11227" y="210"/>
                    </a:lnTo>
                    <a:lnTo>
                      <a:pt x="11231" y="218"/>
                    </a:lnTo>
                    <a:lnTo>
                      <a:pt x="11234" y="218"/>
                    </a:lnTo>
                    <a:lnTo>
                      <a:pt x="11237" y="213"/>
                    </a:lnTo>
                    <a:lnTo>
                      <a:pt x="11240" y="215"/>
                    </a:lnTo>
                    <a:lnTo>
                      <a:pt x="11243" y="214"/>
                    </a:lnTo>
                    <a:lnTo>
                      <a:pt x="11246" y="203"/>
                    </a:lnTo>
                    <a:lnTo>
                      <a:pt x="11250" y="207"/>
                    </a:lnTo>
                    <a:lnTo>
                      <a:pt x="11253" y="209"/>
                    </a:lnTo>
                    <a:lnTo>
                      <a:pt x="11256" y="218"/>
                    </a:lnTo>
                    <a:lnTo>
                      <a:pt x="11259" y="210"/>
                    </a:lnTo>
                    <a:lnTo>
                      <a:pt x="11262" y="213"/>
                    </a:lnTo>
                    <a:lnTo>
                      <a:pt x="11266" y="211"/>
                    </a:lnTo>
                    <a:lnTo>
                      <a:pt x="11269" y="212"/>
                    </a:lnTo>
                    <a:lnTo>
                      <a:pt x="11272" y="209"/>
                    </a:lnTo>
                    <a:lnTo>
                      <a:pt x="11275" y="219"/>
                    </a:lnTo>
                    <a:lnTo>
                      <a:pt x="11278" y="226"/>
                    </a:lnTo>
                    <a:lnTo>
                      <a:pt x="11281" y="244"/>
                    </a:lnTo>
                    <a:lnTo>
                      <a:pt x="11285" y="282"/>
                    </a:lnTo>
                    <a:lnTo>
                      <a:pt x="11288" y="323"/>
                    </a:lnTo>
                    <a:lnTo>
                      <a:pt x="11291" y="383"/>
                    </a:lnTo>
                    <a:lnTo>
                      <a:pt x="11294" y="411"/>
                    </a:lnTo>
                    <a:lnTo>
                      <a:pt x="11297" y="420"/>
                    </a:lnTo>
                    <a:lnTo>
                      <a:pt x="11301" y="412"/>
                    </a:lnTo>
                    <a:lnTo>
                      <a:pt x="11304" y="370"/>
                    </a:lnTo>
                    <a:lnTo>
                      <a:pt x="11307" y="328"/>
                    </a:lnTo>
                    <a:lnTo>
                      <a:pt x="11310" y="307"/>
                    </a:lnTo>
                    <a:lnTo>
                      <a:pt x="11313" y="291"/>
                    </a:lnTo>
                    <a:lnTo>
                      <a:pt x="11316" y="277"/>
                    </a:lnTo>
                    <a:lnTo>
                      <a:pt x="11320" y="269"/>
                    </a:lnTo>
                    <a:lnTo>
                      <a:pt x="11323" y="277"/>
                    </a:lnTo>
                    <a:lnTo>
                      <a:pt x="11326" y="262"/>
                    </a:lnTo>
                    <a:lnTo>
                      <a:pt x="11329" y="261"/>
                    </a:lnTo>
                    <a:lnTo>
                      <a:pt x="11332" y="248"/>
                    </a:lnTo>
                    <a:lnTo>
                      <a:pt x="11335" y="260"/>
                    </a:lnTo>
                    <a:lnTo>
                      <a:pt x="11339" y="246"/>
                    </a:lnTo>
                    <a:lnTo>
                      <a:pt x="11342" y="253"/>
                    </a:lnTo>
                    <a:lnTo>
                      <a:pt x="11345" y="248"/>
                    </a:lnTo>
                    <a:lnTo>
                      <a:pt x="11348" y="244"/>
                    </a:lnTo>
                    <a:lnTo>
                      <a:pt x="11351" y="244"/>
                    </a:lnTo>
                    <a:lnTo>
                      <a:pt x="11355" y="252"/>
                    </a:lnTo>
                    <a:lnTo>
                      <a:pt x="11358" y="240"/>
                    </a:lnTo>
                    <a:lnTo>
                      <a:pt x="11361" y="241"/>
                    </a:lnTo>
                    <a:lnTo>
                      <a:pt x="11364" y="245"/>
                    </a:lnTo>
                    <a:lnTo>
                      <a:pt x="11367" y="247"/>
                    </a:lnTo>
                    <a:lnTo>
                      <a:pt x="11370" y="242"/>
                    </a:lnTo>
                    <a:lnTo>
                      <a:pt x="11374" y="246"/>
                    </a:lnTo>
                    <a:lnTo>
                      <a:pt x="11377" y="248"/>
                    </a:lnTo>
                    <a:lnTo>
                      <a:pt x="11380" y="240"/>
                    </a:lnTo>
                    <a:lnTo>
                      <a:pt x="11383" y="245"/>
                    </a:lnTo>
                    <a:lnTo>
                      <a:pt x="11386" y="247"/>
                    </a:lnTo>
                    <a:lnTo>
                      <a:pt x="11390" y="247"/>
                    </a:lnTo>
                    <a:lnTo>
                      <a:pt x="11393" y="241"/>
                    </a:lnTo>
                    <a:lnTo>
                      <a:pt x="11396" y="232"/>
                    </a:lnTo>
                    <a:lnTo>
                      <a:pt x="11399" y="236"/>
                    </a:lnTo>
                    <a:lnTo>
                      <a:pt x="11402" y="241"/>
                    </a:lnTo>
                    <a:lnTo>
                      <a:pt x="11405" y="237"/>
                    </a:lnTo>
                    <a:lnTo>
                      <a:pt x="11409" y="244"/>
                    </a:lnTo>
                    <a:lnTo>
                      <a:pt x="11412" y="237"/>
                    </a:lnTo>
                    <a:lnTo>
                      <a:pt x="11415" y="234"/>
                    </a:lnTo>
                    <a:lnTo>
                      <a:pt x="11418" y="232"/>
                    </a:lnTo>
                    <a:lnTo>
                      <a:pt x="11421" y="237"/>
                    </a:lnTo>
                    <a:lnTo>
                      <a:pt x="11424" y="240"/>
                    </a:lnTo>
                    <a:lnTo>
                      <a:pt x="11428" y="239"/>
                    </a:lnTo>
                    <a:lnTo>
                      <a:pt x="11431" y="235"/>
                    </a:lnTo>
                    <a:lnTo>
                      <a:pt x="11434" y="231"/>
                    </a:lnTo>
                    <a:lnTo>
                      <a:pt x="11437" y="241"/>
                    </a:lnTo>
                    <a:lnTo>
                      <a:pt x="11440" y="240"/>
                    </a:lnTo>
                    <a:lnTo>
                      <a:pt x="11444" y="242"/>
                    </a:lnTo>
                    <a:lnTo>
                      <a:pt x="11447" y="240"/>
                    </a:lnTo>
                    <a:lnTo>
                      <a:pt x="11450" y="241"/>
                    </a:lnTo>
                    <a:lnTo>
                      <a:pt x="11453" y="247"/>
                    </a:lnTo>
                    <a:lnTo>
                      <a:pt x="11456" y="250"/>
                    </a:lnTo>
                    <a:lnTo>
                      <a:pt x="11459" y="246"/>
                    </a:lnTo>
                    <a:lnTo>
                      <a:pt x="11463" y="239"/>
                    </a:lnTo>
                    <a:lnTo>
                      <a:pt x="11466" y="245"/>
                    </a:lnTo>
                    <a:lnTo>
                      <a:pt x="11469" y="247"/>
                    </a:lnTo>
                    <a:lnTo>
                      <a:pt x="11472" y="248"/>
                    </a:lnTo>
                    <a:lnTo>
                      <a:pt x="11475" y="246"/>
                    </a:lnTo>
                    <a:lnTo>
                      <a:pt x="11479" y="244"/>
                    </a:lnTo>
                    <a:lnTo>
                      <a:pt x="11482" y="238"/>
                    </a:lnTo>
                    <a:lnTo>
                      <a:pt x="11485" y="236"/>
                    </a:lnTo>
                    <a:lnTo>
                      <a:pt x="11488" y="240"/>
                    </a:lnTo>
                    <a:lnTo>
                      <a:pt x="11491" y="251"/>
                    </a:lnTo>
                    <a:lnTo>
                      <a:pt x="11494" y="250"/>
                    </a:lnTo>
                    <a:lnTo>
                      <a:pt x="11498" y="242"/>
                    </a:lnTo>
                    <a:lnTo>
                      <a:pt x="11501" y="248"/>
                    </a:lnTo>
                    <a:lnTo>
                      <a:pt x="11504" y="248"/>
                    </a:lnTo>
                    <a:lnTo>
                      <a:pt x="11507" y="250"/>
                    </a:lnTo>
                    <a:lnTo>
                      <a:pt x="11510" y="246"/>
                    </a:lnTo>
                    <a:lnTo>
                      <a:pt x="11514" y="253"/>
                    </a:lnTo>
                    <a:lnTo>
                      <a:pt x="11517" y="244"/>
                    </a:lnTo>
                    <a:lnTo>
                      <a:pt x="11520" y="247"/>
                    </a:lnTo>
                    <a:lnTo>
                      <a:pt x="11523" y="248"/>
                    </a:lnTo>
                    <a:lnTo>
                      <a:pt x="11526" y="251"/>
                    </a:lnTo>
                    <a:lnTo>
                      <a:pt x="11529" y="256"/>
                    </a:lnTo>
                    <a:lnTo>
                      <a:pt x="11533" y="250"/>
                    </a:lnTo>
                    <a:lnTo>
                      <a:pt x="11536" y="248"/>
                    </a:lnTo>
                    <a:lnTo>
                      <a:pt x="11539" y="243"/>
                    </a:lnTo>
                    <a:lnTo>
                      <a:pt x="11542" y="252"/>
                    </a:lnTo>
                    <a:lnTo>
                      <a:pt x="11545" y="250"/>
                    </a:lnTo>
                    <a:lnTo>
                      <a:pt x="11548" y="255"/>
                    </a:lnTo>
                    <a:lnTo>
                      <a:pt x="11552" y="251"/>
                    </a:lnTo>
                    <a:lnTo>
                      <a:pt x="11555" y="244"/>
                    </a:lnTo>
                    <a:lnTo>
                      <a:pt x="11558" y="254"/>
                    </a:lnTo>
                    <a:lnTo>
                      <a:pt x="11561" y="248"/>
                    </a:lnTo>
                    <a:lnTo>
                      <a:pt x="11564" y="250"/>
                    </a:lnTo>
                    <a:lnTo>
                      <a:pt x="11568" y="255"/>
                    </a:lnTo>
                    <a:lnTo>
                      <a:pt x="11571" y="256"/>
                    </a:lnTo>
                    <a:lnTo>
                      <a:pt x="11574" y="251"/>
                    </a:lnTo>
                    <a:lnTo>
                      <a:pt x="11577" y="254"/>
                    </a:lnTo>
                    <a:lnTo>
                      <a:pt x="11580" y="253"/>
                    </a:lnTo>
                    <a:lnTo>
                      <a:pt x="11583" y="255"/>
                    </a:lnTo>
                    <a:lnTo>
                      <a:pt x="11587" y="253"/>
                    </a:lnTo>
                    <a:lnTo>
                      <a:pt x="11590" y="257"/>
                    </a:lnTo>
                    <a:lnTo>
                      <a:pt x="11593" y="275"/>
                    </a:lnTo>
                    <a:lnTo>
                      <a:pt x="11596" y="265"/>
                    </a:lnTo>
                    <a:lnTo>
                      <a:pt x="11599" y="265"/>
                    </a:lnTo>
                    <a:lnTo>
                      <a:pt x="11603" y="274"/>
                    </a:lnTo>
                    <a:lnTo>
                      <a:pt x="11606" y="265"/>
                    </a:lnTo>
                    <a:lnTo>
                      <a:pt x="11609" y="266"/>
                    </a:lnTo>
                    <a:lnTo>
                      <a:pt x="11612" y="259"/>
                    </a:lnTo>
                    <a:lnTo>
                      <a:pt x="11615" y="264"/>
                    </a:lnTo>
                    <a:lnTo>
                      <a:pt x="11618" y="264"/>
                    </a:lnTo>
                    <a:lnTo>
                      <a:pt x="11622" y="274"/>
                    </a:lnTo>
                    <a:lnTo>
                      <a:pt x="11625" y="276"/>
                    </a:lnTo>
                    <a:lnTo>
                      <a:pt x="11628" y="278"/>
                    </a:lnTo>
                    <a:lnTo>
                      <a:pt x="11631" y="277"/>
                    </a:lnTo>
                    <a:lnTo>
                      <a:pt x="11634" y="279"/>
                    </a:lnTo>
                    <a:lnTo>
                      <a:pt x="11638" y="278"/>
                    </a:lnTo>
                    <a:lnTo>
                      <a:pt x="11641" y="285"/>
                    </a:lnTo>
                    <a:lnTo>
                      <a:pt x="11644" y="277"/>
                    </a:lnTo>
                    <a:lnTo>
                      <a:pt x="11647" y="283"/>
                    </a:lnTo>
                    <a:lnTo>
                      <a:pt x="11650" y="269"/>
                    </a:lnTo>
                    <a:lnTo>
                      <a:pt x="11653" y="284"/>
                    </a:lnTo>
                    <a:lnTo>
                      <a:pt x="11657" y="272"/>
                    </a:lnTo>
                    <a:lnTo>
                      <a:pt x="11660" y="272"/>
                    </a:lnTo>
                    <a:lnTo>
                      <a:pt x="11663" y="259"/>
                    </a:lnTo>
                    <a:lnTo>
                      <a:pt x="11666" y="269"/>
                    </a:lnTo>
                    <a:lnTo>
                      <a:pt x="11669" y="261"/>
                    </a:lnTo>
                    <a:lnTo>
                      <a:pt x="11672" y="268"/>
                    </a:lnTo>
                    <a:lnTo>
                      <a:pt x="11676" y="265"/>
                    </a:lnTo>
                    <a:lnTo>
                      <a:pt x="11679" y="270"/>
                    </a:lnTo>
                    <a:lnTo>
                      <a:pt x="11682" y="267"/>
                    </a:lnTo>
                    <a:lnTo>
                      <a:pt x="11685" y="266"/>
                    </a:lnTo>
                    <a:lnTo>
                      <a:pt x="11688" y="264"/>
                    </a:lnTo>
                    <a:lnTo>
                      <a:pt x="11692" y="261"/>
                    </a:lnTo>
                    <a:lnTo>
                      <a:pt x="11695" y="267"/>
                    </a:lnTo>
                    <a:lnTo>
                      <a:pt x="11698" y="271"/>
                    </a:lnTo>
                    <a:lnTo>
                      <a:pt x="11701" y="276"/>
                    </a:lnTo>
                    <a:lnTo>
                      <a:pt x="11704" y="274"/>
                    </a:lnTo>
                    <a:lnTo>
                      <a:pt x="11707" y="269"/>
                    </a:lnTo>
                    <a:lnTo>
                      <a:pt x="11711" y="270"/>
                    </a:lnTo>
                    <a:lnTo>
                      <a:pt x="11714" y="273"/>
                    </a:lnTo>
                    <a:lnTo>
                      <a:pt x="11717" y="261"/>
                    </a:lnTo>
                    <a:lnTo>
                      <a:pt x="11720" y="272"/>
                    </a:lnTo>
                    <a:lnTo>
                      <a:pt x="11723" y="276"/>
                    </a:lnTo>
                    <a:lnTo>
                      <a:pt x="11727" y="259"/>
                    </a:lnTo>
                    <a:lnTo>
                      <a:pt x="11730" y="267"/>
                    </a:lnTo>
                    <a:lnTo>
                      <a:pt x="11733" y="271"/>
                    </a:lnTo>
                    <a:lnTo>
                      <a:pt x="11736" y="271"/>
                    </a:lnTo>
                    <a:lnTo>
                      <a:pt x="11739" y="267"/>
                    </a:lnTo>
                    <a:lnTo>
                      <a:pt x="11742" y="268"/>
                    </a:lnTo>
                    <a:lnTo>
                      <a:pt x="11746" y="275"/>
                    </a:lnTo>
                    <a:lnTo>
                      <a:pt x="11749" y="266"/>
                    </a:lnTo>
                    <a:lnTo>
                      <a:pt x="11752" y="268"/>
                    </a:lnTo>
                    <a:lnTo>
                      <a:pt x="11755" y="274"/>
                    </a:lnTo>
                    <a:lnTo>
                      <a:pt x="11758" y="283"/>
                    </a:lnTo>
                    <a:lnTo>
                      <a:pt x="11761" y="260"/>
                    </a:lnTo>
                    <a:lnTo>
                      <a:pt x="11765" y="275"/>
                    </a:lnTo>
                    <a:lnTo>
                      <a:pt x="11768" y="274"/>
                    </a:lnTo>
                    <a:lnTo>
                      <a:pt x="11771" y="266"/>
                    </a:lnTo>
                    <a:lnTo>
                      <a:pt x="11774" y="271"/>
                    </a:lnTo>
                    <a:lnTo>
                      <a:pt x="11777" y="274"/>
                    </a:lnTo>
                    <a:lnTo>
                      <a:pt x="11781" y="268"/>
                    </a:lnTo>
                    <a:lnTo>
                      <a:pt x="11784" y="273"/>
                    </a:lnTo>
                    <a:lnTo>
                      <a:pt x="11787" y="282"/>
                    </a:lnTo>
                    <a:lnTo>
                      <a:pt x="11790" y="271"/>
                    </a:lnTo>
                    <a:lnTo>
                      <a:pt x="11793" y="272"/>
                    </a:lnTo>
                    <a:lnTo>
                      <a:pt x="11796" y="278"/>
                    </a:lnTo>
                    <a:lnTo>
                      <a:pt x="11800" y="279"/>
                    </a:lnTo>
                    <a:lnTo>
                      <a:pt x="11803" y="276"/>
                    </a:lnTo>
                    <a:lnTo>
                      <a:pt x="11806" y="287"/>
                    </a:lnTo>
                    <a:lnTo>
                      <a:pt x="11809" y="297"/>
                    </a:lnTo>
                    <a:lnTo>
                      <a:pt x="11812" y="303"/>
                    </a:lnTo>
                    <a:lnTo>
                      <a:pt x="11816" y="330"/>
                    </a:lnTo>
                    <a:lnTo>
                      <a:pt x="11819" y="343"/>
                    </a:lnTo>
                    <a:lnTo>
                      <a:pt x="11822" y="364"/>
                    </a:lnTo>
                    <a:lnTo>
                      <a:pt x="11825" y="374"/>
                    </a:lnTo>
                    <a:lnTo>
                      <a:pt x="11828" y="367"/>
                    </a:lnTo>
                    <a:lnTo>
                      <a:pt x="11831" y="371"/>
                    </a:lnTo>
                    <a:lnTo>
                      <a:pt x="11835" y="359"/>
                    </a:lnTo>
                    <a:lnTo>
                      <a:pt x="11838" y="370"/>
                    </a:lnTo>
                    <a:lnTo>
                      <a:pt x="11841" y="363"/>
                    </a:lnTo>
                    <a:lnTo>
                      <a:pt x="11844" y="365"/>
                    </a:lnTo>
                    <a:lnTo>
                      <a:pt x="11847" y="357"/>
                    </a:lnTo>
                    <a:lnTo>
                      <a:pt x="11851" y="353"/>
                    </a:lnTo>
                    <a:lnTo>
                      <a:pt x="11854" y="344"/>
                    </a:lnTo>
                    <a:lnTo>
                      <a:pt x="11857" y="334"/>
                    </a:lnTo>
                    <a:lnTo>
                      <a:pt x="11860" y="324"/>
                    </a:lnTo>
                    <a:lnTo>
                      <a:pt x="11863" y="328"/>
                    </a:lnTo>
                    <a:lnTo>
                      <a:pt x="11866" y="319"/>
                    </a:lnTo>
                    <a:lnTo>
                      <a:pt x="11870" y="315"/>
                    </a:lnTo>
                    <a:lnTo>
                      <a:pt x="11873" y="320"/>
                    </a:lnTo>
                    <a:lnTo>
                      <a:pt x="11876" y="314"/>
                    </a:lnTo>
                    <a:lnTo>
                      <a:pt x="11879" y="309"/>
                    </a:lnTo>
                    <a:lnTo>
                      <a:pt x="11882" y="313"/>
                    </a:lnTo>
                    <a:lnTo>
                      <a:pt x="11885" y="314"/>
                    </a:lnTo>
                    <a:lnTo>
                      <a:pt x="11889" y="306"/>
                    </a:lnTo>
                    <a:lnTo>
                      <a:pt x="11892" y="303"/>
                    </a:lnTo>
                    <a:lnTo>
                      <a:pt x="11895" y="304"/>
                    </a:lnTo>
                    <a:lnTo>
                      <a:pt x="11898" y="310"/>
                    </a:lnTo>
                    <a:lnTo>
                      <a:pt x="11901" y="310"/>
                    </a:lnTo>
                    <a:lnTo>
                      <a:pt x="11905" y="301"/>
                    </a:lnTo>
                    <a:lnTo>
                      <a:pt x="11908" y="295"/>
                    </a:lnTo>
                    <a:lnTo>
                      <a:pt x="11911" y="301"/>
                    </a:lnTo>
                    <a:lnTo>
                      <a:pt x="11914" y="306"/>
                    </a:lnTo>
                    <a:lnTo>
                      <a:pt x="11917" y="307"/>
                    </a:lnTo>
                    <a:lnTo>
                      <a:pt x="11920" y="305"/>
                    </a:lnTo>
                    <a:lnTo>
                      <a:pt x="11924" y="305"/>
                    </a:lnTo>
                    <a:lnTo>
                      <a:pt x="11927" y="298"/>
                    </a:lnTo>
                    <a:lnTo>
                      <a:pt x="11930" y="297"/>
                    </a:lnTo>
                    <a:lnTo>
                      <a:pt x="11933" y="303"/>
                    </a:lnTo>
                    <a:lnTo>
                      <a:pt x="11936" y="303"/>
                    </a:lnTo>
                    <a:lnTo>
                      <a:pt x="11940" y="293"/>
                    </a:lnTo>
                    <a:lnTo>
                      <a:pt x="11943" y="292"/>
                    </a:lnTo>
                    <a:lnTo>
                      <a:pt x="11946" y="305"/>
                    </a:lnTo>
                    <a:lnTo>
                      <a:pt x="11949" y="305"/>
                    </a:lnTo>
                    <a:lnTo>
                      <a:pt x="11952" y="291"/>
                    </a:lnTo>
                    <a:lnTo>
                      <a:pt x="11955" y="303"/>
                    </a:lnTo>
                    <a:lnTo>
                      <a:pt x="11959" y="298"/>
                    </a:lnTo>
                    <a:lnTo>
                      <a:pt x="11962" y="297"/>
                    </a:lnTo>
                    <a:lnTo>
                      <a:pt x="11965" y="297"/>
                    </a:lnTo>
                    <a:lnTo>
                      <a:pt x="11968" y="303"/>
                    </a:lnTo>
                    <a:lnTo>
                      <a:pt x="11971" y="303"/>
                    </a:lnTo>
                    <a:lnTo>
                      <a:pt x="11974" y="300"/>
                    </a:lnTo>
                    <a:lnTo>
                      <a:pt x="11978" y="303"/>
                    </a:lnTo>
                    <a:lnTo>
                      <a:pt x="11981" y="309"/>
                    </a:lnTo>
                    <a:lnTo>
                      <a:pt x="11984" y="303"/>
                    </a:lnTo>
                    <a:lnTo>
                      <a:pt x="11987" y="297"/>
                    </a:lnTo>
                    <a:lnTo>
                      <a:pt x="11990" y="301"/>
                    </a:lnTo>
                    <a:lnTo>
                      <a:pt x="11994" y="307"/>
                    </a:lnTo>
                    <a:lnTo>
                      <a:pt x="11997" y="302"/>
                    </a:lnTo>
                    <a:lnTo>
                      <a:pt x="12000" y="307"/>
                    </a:lnTo>
                    <a:lnTo>
                      <a:pt x="12003" y="300"/>
                    </a:lnTo>
                    <a:lnTo>
                      <a:pt x="12006" y="302"/>
                    </a:lnTo>
                    <a:lnTo>
                      <a:pt x="12009" y="299"/>
                    </a:lnTo>
                    <a:lnTo>
                      <a:pt x="12013" y="300"/>
                    </a:lnTo>
                    <a:lnTo>
                      <a:pt x="12016" y="304"/>
                    </a:lnTo>
                    <a:lnTo>
                      <a:pt x="12019" y="315"/>
                    </a:lnTo>
                    <a:lnTo>
                      <a:pt x="12022" y="307"/>
                    </a:lnTo>
                    <a:lnTo>
                      <a:pt x="12025" y="301"/>
                    </a:lnTo>
                    <a:lnTo>
                      <a:pt x="12029" y="312"/>
                    </a:lnTo>
                    <a:lnTo>
                      <a:pt x="12032" y="307"/>
                    </a:lnTo>
                    <a:lnTo>
                      <a:pt x="12035" y="306"/>
                    </a:lnTo>
                    <a:lnTo>
                      <a:pt x="12038" y="302"/>
                    </a:lnTo>
                    <a:lnTo>
                      <a:pt x="12041" y="299"/>
                    </a:lnTo>
                    <a:lnTo>
                      <a:pt x="12044" y="300"/>
                    </a:lnTo>
                    <a:lnTo>
                      <a:pt x="12048" y="302"/>
                    </a:lnTo>
                    <a:lnTo>
                      <a:pt x="12051" y="298"/>
                    </a:lnTo>
                    <a:lnTo>
                      <a:pt x="12054" y="309"/>
                    </a:lnTo>
                    <a:lnTo>
                      <a:pt x="12057" y="309"/>
                    </a:lnTo>
                    <a:lnTo>
                      <a:pt x="12060" y="313"/>
                    </a:lnTo>
                    <a:lnTo>
                      <a:pt x="12064" y="303"/>
                    </a:lnTo>
                    <a:lnTo>
                      <a:pt x="12067" y="308"/>
                    </a:lnTo>
                    <a:lnTo>
                      <a:pt x="12070" y="303"/>
                    </a:lnTo>
                    <a:lnTo>
                      <a:pt x="12073" y="307"/>
                    </a:lnTo>
                    <a:lnTo>
                      <a:pt x="12076" y="312"/>
                    </a:lnTo>
                    <a:lnTo>
                      <a:pt x="12079" y="302"/>
                    </a:lnTo>
                    <a:lnTo>
                      <a:pt x="12083" y="302"/>
                    </a:lnTo>
                    <a:lnTo>
                      <a:pt x="12086" y="295"/>
                    </a:lnTo>
                    <a:lnTo>
                      <a:pt x="12089" y="300"/>
                    </a:lnTo>
                    <a:lnTo>
                      <a:pt x="12092" y="305"/>
                    </a:lnTo>
                    <a:lnTo>
                      <a:pt x="12095" y="309"/>
                    </a:lnTo>
                    <a:lnTo>
                      <a:pt x="12098" y="307"/>
                    </a:lnTo>
                    <a:lnTo>
                      <a:pt x="12102" y="313"/>
                    </a:lnTo>
                    <a:lnTo>
                      <a:pt x="12105" y="306"/>
                    </a:lnTo>
                    <a:lnTo>
                      <a:pt x="12108" y="317"/>
                    </a:lnTo>
                    <a:lnTo>
                      <a:pt x="12111" y="308"/>
                    </a:lnTo>
                    <a:lnTo>
                      <a:pt x="12114" y="308"/>
                    </a:lnTo>
                    <a:lnTo>
                      <a:pt x="12118" y="312"/>
                    </a:lnTo>
                    <a:lnTo>
                      <a:pt x="12121" y="310"/>
                    </a:lnTo>
                    <a:lnTo>
                      <a:pt x="12124" y="312"/>
                    </a:lnTo>
                    <a:lnTo>
                      <a:pt x="12127" y="326"/>
                    </a:lnTo>
                    <a:lnTo>
                      <a:pt x="12130" y="320"/>
                    </a:lnTo>
                    <a:lnTo>
                      <a:pt x="12133" y="320"/>
                    </a:lnTo>
                    <a:lnTo>
                      <a:pt x="12137" y="309"/>
                    </a:lnTo>
                    <a:lnTo>
                      <a:pt x="12140" y="317"/>
                    </a:lnTo>
                    <a:lnTo>
                      <a:pt x="12143" y="325"/>
                    </a:lnTo>
                    <a:lnTo>
                      <a:pt x="12146" y="322"/>
                    </a:lnTo>
                    <a:lnTo>
                      <a:pt x="12149" y="324"/>
                    </a:lnTo>
                    <a:lnTo>
                      <a:pt x="12153" y="322"/>
                    </a:lnTo>
                    <a:lnTo>
                      <a:pt x="12156" y="314"/>
                    </a:lnTo>
                    <a:lnTo>
                      <a:pt x="12159" y="309"/>
                    </a:lnTo>
                    <a:lnTo>
                      <a:pt x="12162" y="323"/>
                    </a:lnTo>
                    <a:lnTo>
                      <a:pt x="12165" y="328"/>
                    </a:lnTo>
                    <a:lnTo>
                      <a:pt x="12168" y="323"/>
                    </a:lnTo>
                    <a:lnTo>
                      <a:pt x="12172" y="315"/>
                    </a:lnTo>
                    <a:lnTo>
                      <a:pt x="12175" y="317"/>
                    </a:lnTo>
                    <a:lnTo>
                      <a:pt x="12178" y="324"/>
                    </a:lnTo>
                    <a:lnTo>
                      <a:pt x="12181" y="319"/>
                    </a:lnTo>
                    <a:lnTo>
                      <a:pt x="12184" y="328"/>
                    </a:lnTo>
                    <a:lnTo>
                      <a:pt x="12187" y="330"/>
                    </a:lnTo>
                    <a:lnTo>
                      <a:pt x="12191" y="326"/>
                    </a:lnTo>
                    <a:lnTo>
                      <a:pt x="12194" y="325"/>
                    </a:lnTo>
                    <a:lnTo>
                      <a:pt x="12197" y="327"/>
                    </a:lnTo>
                    <a:lnTo>
                      <a:pt x="12200" y="31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90"/>
              <p:cNvSpPr>
                <a:spLocks/>
              </p:cNvSpPr>
              <p:nvPr/>
            </p:nvSpPr>
            <p:spPr bwMode="auto">
              <a:xfrm flipV="1">
                <a:off x="7913182" y="5292090"/>
                <a:ext cx="242325" cy="43815"/>
              </a:xfrm>
              <a:custGeom>
                <a:avLst/>
                <a:gdLst>
                  <a:gd name="T0" fmla="*/ 6 w 432"/>
                  <a:gd name="T1" fmla="*/ 6 h 97"/>
                  <a:gd name="T2" fmla="*/ 16 w 432"/>
                  <a:gd name="T3" fmla="*/ 23 h 97"/>
                  <a:gd name="T4" fmla="*/ 25 w 432"/>
                  <a:gd name="T5" fmla="*/ 21 h 97"/>
                  <a:gd name="T6" fmla="*/ 35 w 432"/>
                  <a:gd name="T7" fmla="*/ 33 h 97"/>
                  <a:gd name="T8" fmla="*/ 45 w 432"/>
                  <a:gd name="T9" fmla="*/ 24 h 97"/>
                  <a:gd name="T10" fmla="*/ 54 w 432"/>
                  <a:gd name="T11" fmla="*/ 19 h 97"/>
                  <a:gd name="T12" fmla="*/ 64 w 432"/>
                  <a:gd name="T13" fmla="*/ 11 h 97"/>
                  <a:gd name="T14" fmla="*/ 73 w 432"/>
                  <a:gd name="T15" fmla="*/ 21 h 97"/>
                  <a:gd name="T16" fmla="*/ 83 w 432"/>
                  <a:gd name="T17" fmla="*/ 14 h 97"/>
                  <a:gd name="T18" fmla="*/ 92 w 432"/>
                  <a:gd name="T19" fmla="*/ 21 h 97"/>
                  <a:gd name="T20" fmla="*/ 102 w 432"/>
                  <a:gd name="T21" fmla="*/ 20 h 97"/>
                  <a:gd name="T22" fmla="*/ 111 w 432"/>
                  <a:gd name="T23" fmla="*/ 31 h 97"/>
                  <a:gd name="T24" fmla="*/ 121 w 432"/>
                  <a:gd name="T25" fmla="*/ 23 h 97"/>
                  <a:gd name="T26" fmla="*/ 130 w 432"/>
                  <a:gd name="T27" fmla="*/ 32 h 97"/>
                  <a:gd name="T28" fmla="*/ 140 w 432"/>
                  <a:gd name="T29" fmla="*/ 13 h 97"/>
                  <a:gd name="T30" fmla="*/ 149 w 432"/>
                  <a:gd name="T31" fmla="*/ 13 h 97"/>
                  <a:gd name="T32" fmla="*/ 159 w 432"/>
                  <a:gd name="T33" fmla="*/ 25 h 97"/>
                  <a:gd name="T34" fmla="*/ 169 w 432"/>
                  <a:gd name="T35" fmla="*/ 29 h 97"/>
                  <a:gd name="T36" fmla="*/ 178 w 432"/>
                  <a:gd name="T37" fmla="*/ 37 h 97"/>
                  <a:gd name="T38" fmla="*/ 188 w 432"/>
                  <a:gd name="T39" fmla="*/ 68 h 97"/>
                  <a:gd name="T40" fmla="*/ 197 w 432"/>
                  <a:gd name="T41" fmla="*/ 97 h 97"/>
                  <a:gd name="T42" fmla="*/ 207 w 432"/>
                  <a:gd name="T43" fmla="*/ 89 h 97"/>
                  <a:gd name="T44" fmla="*/ 216 w 432"/>
                  <a:gd name="T45" fmla="*/ 60 h 97"/>
                  <a:gd name="T46" fmla="*/ 226 w 432"/>
                  <a:gd name="T47" fmla="*/ 50 h 97"/>
                  <a:gd name="T48" fmla="*/ 235 w 432"/>
                  <a:gd name="T49" fmla="*/ 36 h 97"/>
                  <a:gd name="T50" fmla="*/ 245 w 432"/>
                  <a:gd name="T51" fmla="*/ 36 h 97"/>
                  <a:gd name="T52" fmla="*/ 254 w 432"/>
                  <a:gd name="T53" fmla="*/ 46 h 97"/>
                  <a:gd name="T54" fmla="*/ 264 w 432"/>
                  <a:gd name="T55" fmla="*/ 24 h 97"/>
                  <a:gd name="T56" fmla="*/ 273 w 432"/>
                  <a:gd name="T57" fmla="*/ 50 h 97"/>
                  <a:gd name="T58" fmla="*/ 283 w 432"/>
                  <a:gd name="T59" fmla="*/ 28 h 97"/>
                  <a:gd name="T60" fmla="*/ 293 w 432"/>
                  <a:gd name="T61" fmla="*/ 48 h 97"/>
                  <a:gd name="T62" fmla="*/ 302 w 432"/>
                  <a:gd name="T63" fmla="*/ 32 h 97"/>
                  <a:gd name="T64" fmla="*/ 312 w 432"/>
                  <a:gd name="T65" fmla="*/ 40 h 97"/>
                  <a:gd name="T66" fmla="*/ 321 w 432"/>
                  <a:gd name="T67" fmla="*/ 26 h 97"/>
                  <a:gd name="T68" fmla="*/ 331 w 432"/>
                  <a:gd name="T69" fmla="*/ 44 h 97"/>
                  <a:gd name="T70" fmla="*/ 340 w 432"/>
                  <a:gd name="T71" fmla="*/ 40 h 97"/>
                  <a:gd name="T72" fmla="*/ 350 w 432"/>
                  <a:gd name="T73" fmla="*/ 36 h 97"/>
                  <a:gd name="T74" fmla="*/ 359 w 432"/>
                  <a:gd name="T75" fmla="*/ 30 h 97"/>
                  <a:gd name="T76" fmla="*/ 369 w 432"/>
                  <a:gd name="T77" fmla="*/ 35 h 97"/>
                  <a:gd name="T78" fmla="*/ 378 w 432"/>
                  <a:gd name="T79" fmla="*/ 43 h 97"/>
                  <a:gd name="T80" fmla="*/ 388 w 432"/>
                  <a:gd name="T81" fmla="*/ 43 h 97"/>
                  <a:gd name="T82" fmla="*/ 397 w 432"/>
                  <a:gd name="T83" fmla="*/ 39 h 97"/>
                  <a:gd name="T84" fmla="*/ 407 w 432"/>
                  <a:gd name="T85" fmla="*/ 37 h 97"/>
                  <a:gd name="T86" fmla="*/ 416 w 432"/>
                  <a:gd name="T87" fmla="*/ 40 h 97"/>
                  <a:gd name="T88" fmla="*/ 426 w 432"/>
                  <a:gd name="T89" fmla="*/ 4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2" h="97">
                    <a:moveTo>
                      <a:pt x="0" y="9"/>
                    </a:moveTo>
                    <a:lnTo>
                      <a:pt x="3" y="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3" y="17"/>
                    </a:lnTo>
                    <a:lnTo>
                      <a:pt x="16" y="23"/>
                    </a:lnTo>
                    <a:lnTo>
                      <a:pt x="19" y="22"/>
                    </a:lnTo>
                    <a:lnTo>
                      <a:pt x="22" y="14"/>
                    </a:lnTo>
                    <a:lnTo>
                      <a:pt x="25" y="21"/>
                    </a:lnTo>
                    <a:lnTo>
                      <a:pt x="29" y="26"/>
                    </a:lnTo>
                    <a:lnTo>
                      <a:pt x="32" y="37"/>
                    </a:lnTo>
                    <a:lnTo>
                      <a:pt x="35" y="33"/>
                    </a:lnTo>
                    <a:lnTo>
                      <a:pt x="38" y="24"/>
                    </a:lnTo>
                    <a:lnTo>
                      <a:pt x="41" y="19"/>
                    </a:lnTo>
                    <a:lnTo>
                      <a:pt x="45" y="24"/>
                    </a:lnTo>
                    <a:lnTo>
                      <a:pt x="48" y="26"/>
                    </a:lnTo>
                    <a:lnTo>
                      <a:pt x="51" y="25"/>
                    </a:lnTo>
                    <a:lnTo>
                      <a:pt x="54" y="19"/>
                    </a:lnTo>
                    <a:lnTo>
                      <a:pt x="57" y="22"/>
                    </a:lnTo>
                    <a:lnTo>
                      <a:pt x="60" y="15"/>
                    </a:lnTo>
                    <a:lnTo>
                      <a:pt x="64" y="11"/>
                    </a:lnTo>
                    <a:lnTo>
                      <a:pt x="67" y="23"/>
                    </a:lnTo>
                    <a:lnTo>
                      <a:pt x="70" y="19"/>
                    </a:lnTo>
                    <a:lnTo>
                      <a:pt x="73" y="21"/>
                    </a:lnTo>
                    <a:lnTo>
                      <a:pt x="76" y="9"/>
                    </a:lnTo>
                    <a:lnTo>
                      <a:pt x="80" y="20"/>
                    </a:lnTo>
                    <a:lnTo>
                      <a:pt x="83" y="14"/>
                    </a:lnTo>
                    <a:lnTo>
                      <a:pt x="86" y="26"/>
                    </a:lnTo>
                    <a:lnTo>
                      <a:pt x="89" y="12"/>
                    </a:lnTo>
                    <a:lnTo>
                      <a:pt x="92" y="21"/>
                    </a:lnTo>
                    <a:lnTo>
                      <a:pt x="95" y="17"/>
                    </a:lnTo>
                    <a:lnTo>
                      <a:pt x="99" y="15"/>
                    </a:lnTo>
                    <a:lnTo>
                      <a:pt x="102" y="20"/>
                    </a:lnTo>
                    <a:lnTo>
                      <a:pt x="105" y="7"/>
                    </a:lnTo>
                    <a:lnTo>
                      <a:pt x="108" y="29"/>
                    </a:lnTo>
                    <a:lnTo>
                      <a:pt x="111" y="31"/>
                    </a:lnTo>
                    <a:lnTo>
                      <a:pt x="114" y="19"/>
                    </a:lnTo>
                    <a:lnTo>
                      <a:pt x="118" y="21"/>
                    </a:lnTo>
                    <a:lnTo>
                      <a:pt x="121" y="23"/>
                    </a:lnTo>
                    <a:lnTo>
                      <a:pt x="124" y="13"/>
                    </a:lnTo>
                    <a:lnTo>
                      <a:pt x="127" y="22"/>
                    </a:lnTo>
                    <a:lnTo>
                      <a:pt x="130" y="32"/>
                    </a:lnTo>
                    <a:lnTo>
                      <a:pt x="134" y="11"/>
                    </a:lnTo>
                    <a:lnTo>
                      <a:pt x="137" y="29"/>
                    </a:lnTo>
                    <a:lnTo>
                      <a:pt x="140" y="13"/>
                    </a:lnTo>
                    <a:lnTo>
                      <a:pt x="143" y="16"/>
                    </a:lnTo>
                    <a:lnTo>
                      <a:pt x="146" y="20"/>
                    </a:lnTo>
                    <a:lnTo>
                      <a:pt x="149" y="13"/>
                    </a:lnTo>
                    <a:lnTo>
                      <a:pt x="153" y="25"/>
                    </a:lnTo>
                    <a:lnTo>
                      <a:pt x="156" y="23"/>
                    </a:lnTo>
                    <a:lnTo>
                      <a:pt x="159" y="25"/>
                    </a:lnTo>
                    <a:lnTo>
                      <a:pt x="162" y="17"/>
                    </a:lnTo>
                    <a:lnTo>
                      <a:pt x="165" y="20"/>
                    </a:lnTo>
                    <a:lnTo>
                      <a:pt x="169" y="29"/>
                    </a:lnTo>
                    <a:lnTo>
                      <a:pt x="172" y="34"/>
                    </a:lnTo>
                    <a:lnTo>
                      <a:pt x="175" y="36"/>
                    </a:lnTo>
                    <a:lnTo>
                      <a:pt x="178" y="37"/>
                    </a:lnTo>
                    <a:lnTo>
                      <a:pt x="181" y="56"/>
                    </a:lnTo>
                    <a:lnTo>
                      <a:pt x="184" y="61"/>
                    </a:lnTo>
                    <a:lnTo>
                      <a:pt x="188" y="68"/>
                    </a:lnTo>
                    <a:lnTo>
                      <a:pt x="191" y="86"/>
                    </a:lnTo>
                    <a:lnTo>
                      <a:pt x="194" y="91"/>
                    </a:lnTo>
                    <a:lnTo>
                      <a:pt x="197" y="97"/>
                    </a:lnTo>
                    <a:lnTo>
                      <a:pt x="200" y="85"/>
                    </a:lnTo>
                    <a:lnTo>
                      <a:pt x="203" y="90"/>
                    </a:lnTo>
                    <a:lnTo>
                      <a:pt x="207" y="89"/>
                    </a:lnTo>
                    <a:lnTo>
                      <a:pt x="210" y="81"/>
                    </a:lnTo>
                    <a:lnTo>
                      <a:pt x="213" y="75"/>
                    </a:lnTo>
                    <a:lnTo>
                      <a:pt x="216" y="60"/>
                    </a:lnTo>
                    <a:lnTo>
                      <a:pt x="219" y="58"/>
                    </a:lnTo>
                    <a:lnTo>
                      <a:pt x="223" y="51"/>
                    </a:lnTo>
                    <a:lnTo>
                      <a:pt x="226" y="50"/>
                    </a:lnTo>
                    <a:lnTo>
                      <a:pt x="229" y="56"/>
                    </a:lnTo>
                    <a:lnTo>
                      <a:pt x="232" y="42"/>
                    </a:lnTo>
                    <a:lnTo>
                      <a:pt x="235" y="36"/>
                    </a:lnTo>
                    <a:lnTo>
                      <a:pt x="238" y="53"/>
                    </a:lnTo>
                    <a:lnTo>
                      <a:pt x="242" y="47"/>
                    </a:lnTo>
                    <a:lnTo>
                      <a:pt x="245" y="36"/>
                    </a:lnTo>
                    <a:lnTo>
                      <a:pt x="248" y="35"/>
                    </a:lnTo>
                    <a:lnTo>
                      <a:pt x="251" y="36"/>
                    </a:lnTo>
                    <a:lnTo>
                      <a:pt x="254" y="46"/>
                    </a:lnTo>
                    <a:lnTo>
                      <a:pt x="258" y="35"/>
                    </a:lnTo>
                    <a:lnTo>
                      <a:pt x="261" y="37"/>
                    </a:lnTo>
                    <a:lnTo>
                      <a:pt x="264" y="24"/>
                    </a:lnTo>
                    <a:lnTo>
                      <a:pt x="267" y="30"/>
                    </a:lnTo>
                    <a:lnTo>
                      <a:pt x="270" y="44"/>
                    </a:lnTo>
                    <a:lnTo>
                      <a:pt x="273" y="50"/>
                    </a:lnTo>
                    <a:lnTo>
                      <a:pt x="277" y="57"/>
                    </a:lnTo>
                    <a:lnTo>
                      <a:pt x="280" y="36"/>
                    </a:lnTo>
                    <a:lnTo>
                      <a:pt x="283" y="28"/>
                    </a:lnTo>
                    <a:lnTo>
                      <a:pt x="286" y="35"/>
                    </a:lnTo>
                    <a:lnTo>
                      <a:pt x="289" y="40"/>
                    </a:lnTo>
                    <a:lnTo>
                      <a:pt x="293" y="48"/>
                    </a:lnTo>
                    <a:lnTo>
                      <a:pt x="296" y="42"/>
                    </a:lnTo>
                    <a:lnTo>
                      <a:pt x="299" y="40"/>
                    </a:lnTo>
                    <a:lnTo>
                      <a:pt x="302" y="32"/>
                    </a:lnTo>
                    <a:lnTo>
                      <a:pt x="305" y="41"/>
                    </a:lnTo>
                    <a:lnTo>
                      <a:pt x="308" y="39"/>
                    </a:lnTo>
                    <a:lnTo>
                      <a:pt x="312" y="40"/>
                    </a:lnTo>
                    <a:lnTo>
                      <a:pt x="315" y="32"/>
                    </a:lnTo>
                    <a:lnTo>
                      <a:pt x="318" y="27"/>
                    </a:lnTo>
                    <a:lnTo>
                      <a:pt x="321" y="26"/>
                    </a:lnTo>
                    <a:lnTo>
                      <a:pt x="324" y="41"/>
                    </a:lnTo>
                    <a:lnTo>
                      <a:pt x="327" y="37"/>
                    </a:lnTo>
                    <a:lnTo>
                      <a:pt x="331" y="44"/>
                    </a:lnTo>
                    <a:lnTo>
                      <a:pt x="334" y="38"/>
                    </a:lnTo>
                    <a:lnTo>
                      <a:pt x="337" y="36"/>
                    </a:lnTo>
                    <a:lnTo>
                      <a:pt x="340" y="40"/>
                    </a:lnTo>
                    <a:lnTo>
                      <a:pt x="343" y="31"/>
                    </a:lnTo>
                    <a:lnTo>
                      <a:pt x="347" y="40"/>
                    </a:lnTo>
                    <a:lnTo>
                      <a:pt x="350" y="36"/>
                    </a:lnTo>
                    <a:lnTo>
                      <a:pt x="353" y="35"/>
                    </a:lnTo>
                    <a:lnTo>
                      <a:pt x="356" y="35"/>
                    </a:lnTo>
                    <a:lnTo>
                      <a:pt x="359" y="30"/>
                    </a:lnTo>
                    <a:lnTo>
                      <a:pt x="362" y="31"/>
                    </a:lnTo>
                    <a:lnTo>
                      <a:pt x="366" y="42"/>
                    </a:lnTo>
                    <a:lnTo>
                      <a:pt x="369" y="35"/>
                    </a:lnTo>
                    <a:lnTo>
                      <a:pt x="372" y="29"/>
                    </a:lnTo>
                    <a:lnTo>
                      <a:pt x="375" y="24"/>
                    </a:lnTo>
                    <a:lnTo>
                      <a:pt x="378" y="43"/>
                    </a:lnTo>
                    <a:lnTo>
                      <a:pt x="382" y="43"/>
                    </a:lnTo>
                    <a:lnTo>
                      <a:pt x="385" y="45"/>
                    </a:lnTo>
                    <a:lnTo>
                      <a:pt x="388" y="43"/>
                    </a:lnTo>
                    <a:lnTo>
                      <a:pt x="391" y="45"/>
                    </a:lnTo>
                    <a:lnTo>
                      <a:pt x="394" y="45"/>
                    </a:lnTo>
                    <a:lnTo>
                      <a:pt x="397" y="39"/>
                    </a:lnTo>
                    <a:lnTo>
                      <a:pt x="401" y="48"/>
                    </a:lnTo>
                    <a:lnTo>
                      <a:pt x="404" y="31"/>
                    </a:lnTo>
                    <a:lnTo>
                      <a:pt x="407" y="37"/>
                    </a:lnTo>
                    <a:lnTo>
                      <a:pt x="410" y="42"/>
                    </a:lnTo>
                    <a:lnTo>
                      <a:pt x="413" y="39"/>
                    </a:lnTo>
                    <a:lnTo>
                      <a:pt x="416" y="40"/>
                    </a:lnTo>
                    <a:lnTo>
                      <a:pt x="420" y="48"/>
                    </a:lnTo>
                    <a:lnTo>
                      <a:pt x="423" y="44"/>
                    </a:lnTo>
                    <a:lnTo>
                      <a:pt x="426" y="41"/>
                    </a:lnTo>
                    <a:lnTo>
                      <a:pt x="429" y="32"/>
                    </a:lnTo>
                    <a:lnTo>
                      <a:pt x="432" y="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Rectangle 191"/>
              <p:cNvSpPr>
                <a:spLocks noChangeArrowheads="1"/>
              </p:cNvSpPr>
              <p:nvPr/>
            </p:nvSpPr>
            <p:spPr bwMode="auto">
              <a:xfrm>
                <a:off x="3388856" y="733425"/>
                <a:ext cx="2168264" cy="249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>
                    <a:latin typeface="MS Sans Serif"/>
                  </a:rPr>
                  <a:t>Hydrocarbon Standards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</a:endParaRPr>
              </a:p>
            </p:txBody>
          </p:sp>
          <p:sp>
            <p:nvSpPr>
              <p:cNvPr id="361" name="Freeform 192"/>
              <p:cNvSpPr>
                <a:spLocks/>
              </p:cNvSpPr>
              <p:nvPr/>
            </p:nvSpPr>
            <p:spPr bwMode="auto">
              <a:xfrm flipV="1">
                <a:off x="1071619" y="1221105"/>
                <a:ext cx="1111117" cy="4232910"/>
              </a:xfrm>
              <a:custGeom>
                <a:avLst/>
                <a:gdLst>
                  <a:gd name="T0" fmla="*/ 28 w 1981"/>
                  <a:gd name="T1" fmla="*/ 24 h 9197"/>
                  <a:gd name="T2" fmla="*/ 60 w 1981"/>
                  <a:gd name="T3" fmla="*/ 26 h 9197"/>
                  <a:gd name="T4" fmla="*/ 91 w 1981"/>
                  <a:gd name="T5" fmla="*/ 18 h 9197"/>
                  <a:gd name="T6" fmla="*/ 123 w 1981"/>
                  <a:gd name="T7" fmla="*/ 19 h 9197"/>
                  <a:gd name="T8" fmla="*/ 155 w 1981"/>
                  <a:gd name="T9" fmla="*/ 30 h 9197"/>
                  <a:gd name="T10" fmla="*/ 187 w 1981"/>
                  <a:gd name="T11" fmla="*/ 18 h 9197"/>
                  <a:gd name="T12" fmla="*/ 219 w 1981"/>
                  <a:gd name="T13" fmla="*/ 296 h 9197"/>
                  <a:gd name="T14" fmla="*/ 250 w 1981"/>
                  <a:gd name="T15" fmla="*/ 21 h 9197"/>
                  <a:gd name="T16" fmla="*/ 282 w 1981"/>
                  <a:gd name="T17" fmla="*/ 31 h 9197"/>
                  <a:gd name="T18" fmla="*/ 314 w 1981"/>
                  <a:gd name="T19" fmla="*/ 21 h 9197"/>
                  <a:gd name="T20" fmla="*/ 346 w 1981"/>
                  <a:gd name="T21" fmla="*/ 18 h 9197"/>
                  <a:gd name="T22" fmla="*/ 377 w 1981"/>
                  <a:gd name="T23" fmla="*/ 18 h 9197"/>
                  <a:gd name="T24" fmla="*/ 409 w 1981"/>
                  <a:gd name="T25" fmla="*/ 14 h 9197"/>
                  <a:gd name="T26" fmla="*/ 441 w 1981"/>
                  <a:gd name="T27" fmla="*/ 16 h 9197"/>
                  <a:gd name="T28" fmla="*/ 473 w 1981"/>
                  <a:gd name="T29" fmla="*/ 8 h 9197"/>
                  <a:gd name="T30" fmla="*/ 505 w 1981"/>
                  <a:gd name="T31" fmla="*/ 15 h 9197"/>
                  <a:gd name="T32" fmla="*/ 536 w 1981"/>
                  <a:gd name="T33" fmla="*/ 11 h 9197"/>
                  <a:gd name="T34" fmla="*/ 568 w 1981"/>
                  <a:gd name="T35" fmla="*/ 16 h 9197"/>
                  <a:gd name="T36" fmla="*/ 600 w 1981"/>
                  <a:gd name="T37" fmla="*/ 2064 h 9197"/>
                  <a:gd name="T38" fmla="*/ 632 w 1981"/>
                  <a:gd name="T39" fmla="*/ 12 h 9197"/>
                  <a:gd name="T40" fmla="*/ 664 w 1981"/>
                  <a:gd name="T41" fmla="*/ 15 h 9197"/>
                  <a:gd name="T42" fmla="*/ 695 w 1981"/>
                  <a:gd name="T43" fmla="*/ 26 h 9197"/>
                  <a:gd name="T44" fmla="*/ 727 w 1981"/>
                  <a:gd name="T45" fmla="*/ 37 h 9197"/>
                  <a:gd name="T46" fmla="*/ 759 w 1981"/>
                  <a:gd name="T47" fmla="*/ 36 h 9197"/>
                  <a:gd name="T48" fmla="*/ 791 w 1981"/>
                  <a:gd name="T49" fmla="*/ 34 h 9197"/>
                  <a:gd name="T50" fmla="*/ 823 w 1981"/>
                  <a:gd name="T51" fmla="*/ 45 h 9197"/>
                  <a:gd name="T52" fmla="*/ 854 w 1981"/>
                  <a:gd name="T53" fmla="*/ 16 h 9197"/>
                  <a:gd name="T54" fmla="*/ 886 w 1981"/>
                  <a:gd name="T55" fmla="*/ 26 h 9197"/>
                  <a:gd name="T56" fmla="*/ 918 w 1981"/>
                  <a:gd name="T57" fmla="*/ 34 h 9197"/>
                  <a:gd name="T58" fmla="*/ 950 w 1981"/>
                  <a:gd name="T59" fmla="*/ 44 h 9197"/>
                  <a:gd name="T60" fmla="*/ 982 w 1981"/>
                  <a:gd name="T61" fmla="*/ 44 h 9197"/>
                  <a:gd name="T62" fmla="*/ 1013 w 1981"/>
                  <a:gd name="T63" fmla="*/ 29 h 9197"/>
                  <a:gd name="T64" fmla="*/ 1045 w 1981"/>
                  <a:gd name="T65" fmla="*/ 39 h 9197"/>
                  <a:gd name="T66" fmla="*/ 1077 w 1981"/>
                  <a:gd name="T67" fmla="*/ 21 h 9197"/>
                  <a:gd name="T68" fmla="*/ 1109 w 1981"/>
                  <a:gd name="T69" fmla="*/ 39 h 9197"/>
                  <a:gd name="T70" fmla="*/ 1140 w 1981"/>
                  <a:gd name="T71" fmla="*/ 36 h 9197"/>
                  <a:gd name="T72" fmla="*/ 1172 w 1981"/>
                  <a:gd name="T73" fmla="*/ 39 h 9197"/>
                  <a:gd name="T74" fmla="*/ 1204 w 1981"/>
                  <a:gd name="T75" fmla="*/ 29 h 9197"/>
                  <a:gd name="T76" fmla="*/ 1236 w 1981"/>
                  <a:gd name="T77" fmla="*/ 12 h 9197"/>
                  <a:gd name="T78" fmla="*/ 1268 w 1981"/>
                  <a:gd name="T79" fmla="*/ 70 h 9197"/>
                  <a:gd name="T80" fmla="*/ 1299 w 1981"/>
                  <a:gd name="T81" fmla="*/ 52 h 9197"/>
                  <a:gd name="T82" fmla="*/ 1331 w 1981"/>
                  <a:gd name="T83" fmla="*/ 40 h 9197"/>
                  <a:gd name="T84" fmla="*/ 1363 w 1981"/>
                  <a:gd name="T85" fmla="*/ 34 h 9197"/>
                  <a:gd name="T86" fmla="*/ 1395 w 1981"/>
                  <a:gd name="T87" fmla="*/ 59 h 9197"/>
                  <a:gd name="T88" fmla="*/ 1427 w 1981"/>
                  <a:gd name="T89" fmla="*/ 41 h 9197"/>
                  <a:gd name="T90" fmla="*/ 1458 w 1981"/>
                  <a:gd name="T91" fmla="*/ 40 h 9197"/>
                  <a:gd name="T92" fmla="*/ 1490 w 1981"/>
                  <a:gd name="T93" fmla="*/ 37 h 9197"/>
                  <a:gd name="T94" fmla="*/ 1522 w 1981"/>
                  <a:gd name="T95" fmla="*/ 51 h 9197"/>
                  <a:gd name="T96" fmla="*/ 1554 w 1981"/>
                  <a:gd name="T97" fmla="*/ 45 h 9197"/>
                  <a:gd name="T98" fmla="*/ 1586 w 1981"/>
                  <a:gd name="T99" fmla="*/ 138 h 9197"/>
                  <a:gd name="T100" fmla="*/ 1617 w 1981"/>
                  <a:gd name="T101" fmla="*/ 136 h 9197"/>
                  <a:gd name="T102" fmla="*/ 1649 w 1981"/>
                  <a:gd name="T103" fmla="*/ 147 h 9197"/>
                  <a:gd name="T104" fmla="*/ 1681 w 1981"/>
                  <a:gd name="T105" fmla="*/ 57 h 9197"/>
                  <a:gd name="T106" fmla="*/ 1713 w 1981"/>
                  <a:gd name="T107" fmla="*/ 72 h 9197"/>
                  <a:gd name="T108" fmla="*/ 1745 w 1981"/>
                  <a:gd name="T109" fmla="*/ 30 h 9197"/>
                  <a:gd name="T110" fmla="*/ 1776 w 1981"/>
                  <a:gd name="T111" fmla="*/ 12 h 9197"/>
                  <a:gd name="T112" fmla="*/ 1808 w 1981"/>
                  <a:gd name="T113" fmla="*/ 28 h 9197"/>
                  <a:gd name="T114" fmla="*/ 1840 w 1981"/>
                  <a:gd name="T115" fmla="*/ 25 h 9197"/>
                  <a:gd name="T116" fmla="*/ 1872 w 1981"/>
                  <a:gd name="T117" fmla="*/ 84 h 9197"/>
                  <a:gd name="T118" fmla="*/ 1903 w 1981"/>
                  <a:gd name="T119" fmla="*/ 38 h 9197"/>
                  <a:gd name="T120" fmla="*/ 1935 w 1981"/>
                  <a:gd name="T121" fmla="*/ 67 h 9197"/>
                  <a:gd name="T122" fmla="*/ 1967 w 1981"/>
                  <a:gd name="T123" fmla="*/ 74 h 9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81" h="9197">
                    <a:moveTo>
                      <a:pt x="0" y="31"/>
                    </a:moveTo>
                    <a:lnTo>
                      <a:pt x="2" y="31"/>
                    </a:lnTo>
                    <a:lnTo>
                      <a:pt x="6" y="31"/>
                    </a:lnTo>
                    <a:lnTo>
                      <a:pt x="9" y="23"/>
                    </a:lnTo>
                    <a:lnTo>
                      <a:pt x="12" y="29"/>
                    </a:lnTo>
                    <a:lnTo>
                      <a:pt x="15" y="23"/>
                    </a:lnTo>
                    <a:lnTo>
                      <a:pt x="18" y="18"/>
                    </a:lnTo>
                    <a:lnTo>
                      <a:pt x="21" y="23"/>
                    </a:lnTo>
                    <a:lnTo>
                      <a:pt x="25" y="25"/>
                    </a:lnTo>
                    <a:lnTo>
                      <a:pt x="28" y="24"/>
                    </a:lnTo>
                    <a:lnTo>
                      <a:pt x="31" y="21"/>
                    </a:lnTo>
                    <a:lnTo>
                      <a:pt x="34" y="23"/>
                    </a:lnTo>
                    <a:lnTo>
                      <a:pt x="37" y="19"/>
                    </a:lnTo>
                    <a:lnTo>
                      <a:pt x="41" y="13"/>
                    </a:lnTo>
                    <a:lnTo>
                      <a:pt x="44" y="17"/>
                    </a:lnTo>
                    <a:lnTo>
                      <a:pt x="47" y="12"/>
                    </a:lnTo>
                    <a:lnTo>
                      <a:pt x="50" y="13"/>
                    </a:lnTo>
                    <a:lnTo>
                      <a:pt x="53" y="14"/>
                    </a:lnTo>
                    <a:lnTo>
                      <a:pt x="56" y="26"/>
                    </a:lnTo>
                    <a:lnTo>
                      <a:pt x="60" y="26"/>
                    </a:lnTo>
                    <a:lnTo>
                      <a:pt x="63" y="24"/>
                    </a:lnTo>
                    <a:lnTo>
                      <a:pt x="66" y="18"/>
                    </a:lnTo>
                    <a:lnTo>
                      <a:pt x="69" y="27"/>
                    </a:lnTo>
                    <a:lnTo>
                      <a:pt x="72" y="9"/>
                    </a:lnTo>
                    <a:lnTo>
                      <a:pt x="75" y="5"/>
                    </a:lnTo>
                    <a:lnTo>
                      <a:pt x="79" y="4"/>
                    </a:lnTo>
                    <a:lnTo>
                      <a:pt x="82" y="15"/>
                    </a:lnTo>
                    <a:lnTo>
                      <a:pt x="85" y="15"/>
                    </a:lnTo>
                    <a:lnTo>
                      <a:pt x="88" y="20"/>
                    </a:lnTo>
                    <a:lnTo>
                      <a:pt x="91" y="18"/>
                    </a:lnTo>
                    <a:lnTo>
                      <a:pt x="95" y="9"/>
                    </a:lnTo>
                    <a:lnTo>
                      <a:pt x="98" y="10"/>
                    </a:lnTo>
                    <a:lnTo>
                      <a:pt x="101" y="14"/>
                    </a:lnTo>
                    <a:lnTo>
                      <a:pt x="104" y="10"/>
                    </a:lnTo>
                    <a:lnTo>
                      <a:pt x="107" y="8"/>
                    </a:lnTo>
                    <a:lnTo>
                      <a:pt x="110" y="15"/>
                    </a:lnTo>
                    <a:lnTo>
                      <a:pt x="114" y="13"/>
                    </a:lnTo>
                    <a:lnTo>
                      <a:pt x="117" y="12"/>
                    </a:lnTo>
                    <a:lnTo>
                      <a:pt x="120" y="19"/>
                    </a:lnTo>
                    <a:lnTo>
                      <a:pt x="123" y="19"/>
                    </a:lnTo>
                    <a:lnTo>
                      <a:pt x="126" y="4"/>
                    </a:lnTo>
                    <a:lnTo>
                      <a:pt x="130" y="19"/>
                    </a:lnTo>
                    <a:lnTo>
                      <a:pt x="133" y="4"/>
                    </a:lnTo>
                    <a:lnTo>
                      <a:pt x="136" y="0"/>
                    </a:lnTo>
                    <a:lnTo>
                      <a:pt x="139" y="17"/>
                    </a:lnTo>
                    <a:lnTo>
                      <a:pt x="142" y="17"/>
                    </a:lnTo>
                    <a:lnTo>
                      <a:pt x="145" y="25"/>
                    </a:lnTo>
                    <a:lnTo>
                      <a:pt x="149" y="30"/>
                    </a:lnTo>
                    <a:lnTo>
                      <a:pt x="152" y="29"/>
                    </a:lnTo>
                    <a:lnTo>
                      <a:pt x="155" y="30"/>
                    </a:lnTo>
                    <a:lnTo>
                      <a:pt x="158" y="18"/>
                    </a:lnTo>
                    <a:lnTo>
                      <a:pt x="161" y="11"/>
                    </a:lnTo>
                    <a:lnTo>
                      <a:pt x="164" y="25"/>
                    </a:lnTo>
                    <a:lnTo>
                      <a:pt x="168" y="38"/>
                    </a:lnTo>
                    <a:lnTo>
                      <a:pt x="171" y="44"/>
                    </a:lnTo>
                    <a:lnTo>
                      <a:pt x="174" y="36"/>
                    </a:lnTo>
                    <a:lnTo>
                      <a:pt x="177" y="29"/>
                    </a:lnTo>
                    <a:lnTo>
                      <a:pt x="180" y="24"/>
                    </a:lnTo>
                    <a:lnTo>
                      <a:pt x="184" y="15"/>
                    </a:lnTo>
                    <a:lnTo>
                      <a:pt x="187" y="18"/>
                    </a:lnTo>
                    <a:lnTo>
                      <a:pt x="190" y="15"/>
                    </a:lnTo>
                    <a:lnTo>
                      <a:pt x="193" y="13"/>
                    </a:lnTo>
                    <a:lnTo>
                      <a:pt x="196" y="13"/>
                    </a:lnTo>
                    <a:lnTo>
                      <a:pt x="199" y="14"/>
                    </a:lnTo>
                    <a:lnTo>
                      <a:pt x="203" y="16"/>
                    </a:lnTo>
                    <a:lnTo>
                      <a:pt x="206" y="23"/>
                    </a:lnTo>
                    <a:lnTo>
                      <a:pt x="209" y="22"/>
                    </a:lnTo>
                    <a:lnTo>
                      <a:pt x="212" y="24"/>
                    </a:lnTo>
                    <a:lnTo>
                      <a:pt x="215" y="116"/>
                    </a:lnTo>
                    <a:lnTo>
                      <a:pt x="219" y="296"/>
                    </a:lnTo>
                    <a:lnTo>
                      <a:pt x="222" y="270"/>
                    </a:lnTo>
                    <a:lnTo>
                      <a:pt x="225" y="160"/>
                    </a:lnTo>
                    <a:lnTo>
                      <a:pt x="228" y="98"/>
                    </a:lnTo>
                    <a:lnTo>
                      <a:pt x="231" y="71"/>
                    </a:lnTo>
                    <a:lnTo>
                      <a:pt x="234" y="62"/>
                    </a:lnTo>
                    <a:lnTo>
                      <a:pt x="238" y="39"/>
                    </a:lnTo>
                    <a:lnTo>
                      <a:pt x="241" y="41"/>
                    </a:lnTo>
                    <a:lnTo>
                      <a:pt x="244" y="25"/>
                    </a:lnTo>
                    <a:lnTo>
                      <a:pt x="247" y="17"/>
                    </a:lnTo>
                    <a:lnTo>
                      <a:pt x="250" y="21"/>
                    </a:lnTo>
                    <a:lnTo>
                      <a:pt x="254" y="32"/>
                    </a:lnTo>
                    <a:lnTo>
                      <a:pt x="257" y="25"/>
                    </a:lnTo>
                    <a:lnTo>
                      <a:pt x="260" y="26"/>
                    </a:lnTo>
                    <a:lnTo>
                      <a:pt x="263" y="31"/>
                    </a:lnTo>
                    <a:lnTo>
                      <a:pt x="266" y="22"/>
                    </a:lnTo>
                    <a:lnTo>
                      <a:pt x="269" y="13"/>
                    </a:lnTo>
                    <a:lnTo>
                      <a:pt x="273" y="10"/>
                    </a:lnTo>
                    <a:lnTo>
                      <a:pt x="276" y="9"/>
                    </a:lnTo>
                    <a:lnTo>
                      <a:pt x="279" y="13"/>
                    </a:lnTo>
                    <a:lnTo>
                      <a:pt x="282" y="31"/>
                    </a:lnTo>
                    <a:lnTo>
                      <a:pt x="285" y="48"/>
                    </a:lnTo>
                    <a:lnTo>
                      <a:pt x="288" y="52"/>
                    </a:lnTo>
                    <a:lnTo>
                      <a:pt x="292" y="69"/>
                    </a:lnTo>
                    <a:lnTo>
                      <a:pt x="295" y="82"/>
                    </a:lnTo>
                    <a:lnTo>
                      <a:pt x="298" y="78"/>
                    </a:lnTo>
                    <a:lnTo>
                      <a:pt x="301" y="54"/>
                    </a:lnTo>
                    <a:lnTo>
                      <a:pt x="304" y="33"/>
                    </a:lnTo>
                    <a:lnTo>
                      <a:pt x="308" y="25"/>
                    </a:lnTo>
                    <a:lnTo>
                      <a:pt x="311" y="17"/>
                    </a:lnTo>
                    <a:lnTo>
                      <a:pt x="314" y="21"/>
                    </a:lnTo>
                    <a:lnTo>
                      <a:pt x="317" y="24"/>
                    </a:lnTo>
                    <a:lnTo>
                      <a:pt x="320" y="26"/>
                    </a:lnTo>
                    <a:lnTo>
                      <a:pt x="323" y="33"/>
                    </a:lnTo>
                    <a:lnTo>
                      <a:pt x="327" y="21"/>
                    </a:lnTo>
                    <a:lnTo>
                      <a:pt x="330" y="24"/>
                    </a:lnTo>
                    <a:lnTo>
                      <a:pt x="333" y="18"/>
                    </a:lnTo>
                    <a:lnTo>
                      <a:pt x="336" y="20"/>
                    </a:lnTo>
                    <a:lnTo>
                      <a:pt x="339" y="22"/>
                    </a:lnTo>
                    <a:lnTo>
                      <a:pt x="343" y="17"/>
                    </a:lnTo>
                    <a:lnTo>
                      <a:pt x="346" y="18"/>
                    </a:lnTo>
                    <a:lnTo>
                      <a:pt x="349" y="32"/>
                    </a:lnTo>
                    <a:lnTo>
                      <a:pt x="352" y="43"/>
                    </a:lnTo>
                    <a:lnTo>
                      <a:pt x="355" y="44"/>
                    </a:lnTo>
                    <a:lnTo>
                      <a:pt x="358" y="55"/>
                    </a:lnTo>
                    <a:lnTo>
                      <a:pt x="362" y="43"/>
                    </a:lnTo>
                    <a:lnTo>
                      <a:pt x="365" y="34"/>
                    </a:lnTo>
                    <a:lnTo>
                      <a:pt x="368" y="32"/>
                    </a:lnTo>
                    <a:lnTo>
                      <a:pt x="371" y="29"/>
                    </a:lnTo>
                    <a:lnTo>
                      <a:pt x="374" y="20"/>
                    </a:lnTo>
                    <a:lnTo>
                      <a:pt x="377" y="18"/>
                    </a:lnTo>
                    <a:lnTo>
                      <a:pt x="381" y="22"/>
                    </a:lnTo>
                    <a:lnTo>
                      <a:pt x="384" y="23"/>
                    </a:lnTo>
                    <a:lnTo>
                      <a:pt x="387" y="22"/>
                    </a:lnTo>
                    <a:lnTo>
                      <a:pt x="390" y="26"/>
                    </a:lnTo>
                    <a:lnTo>
                      <a:pt x="393" y="25"/>
                    </a:lnTo>
                    <a:lnTo>
                      <a:pt x="397" y="18"/>
                    </a:lnTo>
                    <a:lnTo>
                      <a:pt x="400" y="15"/>
                    </a:lnTo>
                    <a:lnTo>
                      <a:pt x="403" y="18"/>
                    </a:lnTo>
                    <a:lnTo>
                      <a:pt x="406" y="16"/>
                    </a:lnTo>
                    <a:lnTo>
                      <a:pt x="409" y="14"/>
                    </a:lnTo>
                    <a:lnTo>
                      <a:pt x="412" y="11"/>
                    </a:lnTo>
                    <a:lnTo>
                      <a:pt x="416" y="16"/>
                    </a:lnTo>
                    <a:lnTo>
                      <a:pt x="419" y="16"/>
                    </a:lnTo>
                    <a:lnTo>
                      <a:pt x="422" y="11"/>
                    </a:lnTo>
                    <a:lnTo>
                      <a:pt x="425" y="11"/>
                    </a:lnTo>
                    <a:lnTo>
                      <a:pt x="428" y="14"/>
                    </a:lnTo>
                    <a:lnTo>
                      <a:pt x="432" y="19"/>
                    </a:lnTo>
                    <a:lnTo>
                      <a:pt x="435" y="15"/>
                    </a:lnTo>
                    <a:lnTo>
                      <a:pt x="438" y="19"/>
                    </a:lnTo>
                    <a:lnTo>
                      <a:pt x="441" y="16"/>
                    </a:lnTo>
                    <a:lnTo>
                      <a:pt x="444" y="25"/>
                    </a:lnTo>
                    <a:lnTo>
                      <a:pt x="447" y="17"/>
                    </a:lnTo>
                    <a:lnTo>
                      <a:pt x="451" y="18"/>
                    </a:lnTo>
                    <a:lnTo>
                      <a:pt x="454" y="10"/>
                    </a:lnTo>
                    <a:lnTo>
                      <a:pt x="457" y="11"/>
                    </a:lnTo>
                    <a:lnTo>
                      <a:pt x="460" y="7"/>
                    </a:lnTo>
                    <a:lnTo>
                      <a:pt x="463" y="12"/>
                    </a:lnTo>
                    <a:lnTo>
                      <a:pt x="467" y="17"/>
                    </a:lnTo>
                    <a:lnTo>
                      <a:pt x="470" y="10"/>
                    </a:lnTo>
                    <a:lnTo>
                      <a:pt x="473" y="8"/>
                    </a:lnTo>
                    <a:lnTo>
                      <a:pt x="476" y="12"/>
                    </a:lnTo>
                    <a:lnTo>
                      <a:pt x="479" y="8"/>
                    </a:lnTo>
                    <a:lnTo>
                      <a:pt x="482" y="7"/>
                    </a:lnTo>
                    <a:lnTo>
                      <a:pt x="486" y="13"/>
                    </a:lnTo>
                    <a:lnTo>
                      <a:pt x="489" y="7"/>
                    </a:lnTo>
                    <a:lnTo>
                      <a:pt x="492" y="21"/>
                    </a:lnTo>
                    <a:lnTo>
                      <a:pt x="495" y="6"/>
                    </a:lnTo>
                    <a:lnTo>
                      <a:pt x="498" y="10"/>
                    </a:lnTo>
                    <a:lnTo>
                      <a:pt x="501" y="6"/>
                    </a:lnTo>
                    <a:lnTo>
                      <a:pt x="505" y="15"/>
                    </a:lnTo>
                    <a:lnTo>
                      <a:pt x="508" y="12"/>
                    </a:lnTo>
                    <a:lnTo>
                      <a:pt x="511" y="9"/>
                    </a:lnTo>
                    <a:lnTo>
                      <a:pt x="514" y="8"/>
                    </a:lnTo>
                    <a:lnTo>
                      <a:pt x="517" y="7"/>
                    </a:lnTo>
                    <a:lnTo>
                      <a:pt x="521" y="4"/>
                    </a:lnTo>
                    <a:lnTo>
                      <a:pt x="524" y="13"/>
                    </a:lnTo>
                    <a:lnTo>
                      <a:pt x="527" y="11"/>
                    </a:lnTo>
                    <a:lnTo>
                      <a:pt x="530" y="6"/>
                    </a:lnTo>
                    <a:lnTo>
                      <a:pt x="533" y="6"/>
                    </a:lnTo>
                    <a:lnTo>
                      <a:pt x="536" y="11"/>
                    </a:lnTo>
                    <a:lnTo>
                      <a:pt x="540" y="9"/>
                    </a:lnTo>
                    <a:lnTo>
                      <a:pt x="543" y="5"/>
                    </a:lnTo>
                    <a:lnTo>
                      <a:pt x="546" y="9"/>
                    </a:lnTo>
                    <a:lnTo>
                      <a:pt x="549" y="11"/>
                    </a:lnTo>
                    <a:lnTo>
                      <a:pt x="552" y="16"/>
                    </a:lnTo>
                    <a:lnTo>
                      <a:pt x="556" y="13"/>
                    </a:lnTo>
                    <a:lnTo>
                      <a:pt x="559" y="9"/>
                    </a:lnTo>
                    <a:lnTo>
                      <a:pt x="562" y="6"/>
                    </a:lnTo>
                    <a:lnTo>
                      <a:pt x="565" y="2"/>
                    </a:lnTo>
                    <a:lnTo>
                      <a:pt x="568" y="16"/>
                    </a:lnTo>
                    <a:lnTo>
                      <a:pt x="571" y="5"/>
                    </a:lnTo>
                    <a:lnTo>
                      <a:pt x="575" y="13"/>
                    </a:lnTo>
                    <a:lnTo>
                      <a:pt x="578" y="17"/>
                    </a:lnTo>
                    <a:lnTo>
                      <a:pt x="581" y="16"/>
                    </a:lnTo>
                    <a:lnTo>
                      <a:pt x="584" y="4"/>
                    </a:lnTo>
                    <a:lnTo>
                      <a:pt x="587" y="15"/>
                    </a:lnTo>
                    <a:lnTo>
                      <a:pt x="590" y="10"/>
                    </a:lnTo>
                    <a:lnTo>
                      <a:pt x="594" y="27"/>
                    </a:lnTo>
                    <a:lnTo>
                      <a:pt x="597" y="346"/>
                    </a:lnTo>
                    <a:lnTo>
                      <a:pt x="600" y="2064"/>
                    </a:lnTo>
                    <a:lnTo>
                      <a:pt x="603" y="5673"/>
                    </a:lnTo>
                    <a:lnTo>
                      <a:pt x="606" y="6906"/>
                    </a:lnTo>
                    <a:lnTo>
                      <a:pt x="610" y="2848"/>
                    </a:lnTo>
                    <a:lnTo>
                      <a:pt x="613" y="449"/>
                    </a:lnTo>
                    <a:lnTo>
                      <a:pt x="616" y="58"/>
                    </a:lnTo>
                    <a:lnTo>
                      <a:pt x="619" y="29"/>
                    </a:lnTo>
                    <a:lnTo>
                      <a:pt x="622" y="21"/>
                    </a:lnTo>
                    <a:lnTo>
                      <a:pt x="625" y="16"/>
                    </a:lnTo>
                    <a:lnTo>
                      <a:pt x="629" y="19"/>
                    </a:lnTo>
                    <a:lnTo>
                      <a:pt x="632" y="12"/>
                    </a:lnTo>
                    <a:lnTo>
                      <a:pt x="635" y="15"/>
                    </a:lnTo>
                    <a:lnTo>
                      <a:pt x="638" y="9"/>
                    </a:lnTo>
                    <a:lnTo>
                      <a:pt x="641" y="13"/>
                    </a:lnTo>
                    <a:lnTo>
                      <a:pt x="645" y="11"/>
                    </a:lnTo>
                    <a:lnTo>
                      <a:pt x="648" y="9"/>
                    </a:lnTo>
                    <a:lnTo>
                      <a:pt x="651" y="12"/>
                    </a:lnTo>
                    <a:lnTo>
                      <a:pt x="654" y="20"/>
                    </a:lnTo>
                    <a:lnTo>
                      <a:pt x="657" y="12"/>
                    </a:lnTo>
                    <a:lnTo>
                      <a:pt x="660" y="16"/>
                    </a:lnTo>
                    <a:lnTo>
                      <a:pt x="664" y="15"/>
                    </a:lnTo>
                    <a:lnTo>
                      <a:pt x="667" y="13"/>
                    </a:lnTo>
                    <a:lnTo>
                      <a:pt x="670" y="8"/>
                    </a:lnTo>
                    <a:lnTo>
                      <a:pt x="673" y="12"/>
                    </a:lnTo>
                    <a:lnTo>
                      <a:pt x="676" y="16"/>
                    </a:lnTo>
                    <a:lnTo>
                      <a:pt x="680" y="13"/>
                    </a:lnTo>
                    <a:lnTo>
                      <a:pt x="683" y="36"/>
                    </a:lnTo>
                    <a:lnTo>
                      <a:pt x="686" y="79"/>
                    </a:lnTo>
                    <a:lnTo>
                      <a:pt x="689" y="78"/>
                    </a:lnTo>
                    <a:lnTo>
                      <a:pt x="692" y="45"/>
                    </a:lnTo>
                    <a:lnTo>
                      <a:pt x="695" y="26"/>
                    </a:lnTo>
                    <a:lnTo>
                      <a:pt x="699" y="27"/>
                    </a:lnTo>
                    <a:lnTo>
                      <a:pt x="702" y="22"/>
                    </a:lnTo>
                    <a:lnTo>
                      <a:pt x="705" y="22"/>
                    </a:lnTo>
                    <a:lnTo>
                      <a:pt x="708" y="26"/>
                    </a:lnTo>
                    <a:lnTo>
                      <a:pt x="711" y="28"/>
                    </a:lnTo>
                    <a:lnTo>
                      <a:pt x="714" y="27"/>
                    </a:lnTo>
                    <a:lnTo>
                      <a:pt x="718" y="25"/>
                    </a:lnTo>
                    <a:lnTo>
                      <a:pt x="721" y="24"/>
                    </a:lnTo>
                    <a:lnTo>
                      <a:pt x="724" y="26"/>
                    </a:lnTo>
                    <a:lnTo>
                      <a:pt x="727" y="37"/>
                    </a:lnTo>
                    <a:lnTo>
                      <a:pt x="730" y="36"/>
                    </a:lnTo>
                    <a:lnTo>
                      <a:pt x="734" y="30"/>
                    </a:lnTo>
                    <a:lnTo>
                      <a:pt x="737" y="27"/>
                    </a:lnTo>
                    <a:lnTo>
                      <a:pt x="740" y="29"/>
                    </a:lnTo>
                    <a:lnTo>
                      <a:pt x="743" y="33"/>
                    </a:lnTo>
                    <a:lnTo>
                      <a:pt x="746" y="30"/>
                    </a:lnTo>
                    <a:lnTo>
                      <a:pt x="749" y="30"/>
                    </a:lnTo>
                    <a:lnTo>
                      <a:pt x="753" y="38"/>
                    </a:lnTo>
                    <a:lnTo>
                      <a:pt x="756" y="34"/>
                    </a:lnTo>
                    <a:lnTo>
                      <a:pt x="759" y="36"/>
                    </a:lnTo>
                    <a:lnTo>
                      <a:pt x="762" y="35"/>
                    </a:lnTo>
                    <a:lnTo>
                      <a:pt x="765" y="36"/>
                    </a:lnTo>
                    <a:lnTo>
                      <a:pt x="769" y="46"/>
                    </a:lnTo>
                    <a:lnTo>
                      <a:pt x="772" y="43"/>
                    </a:lnTo>
                    <a:lnTo>
                      <a:pt x="775" y="45"/>
                    </a:lnTo>
                    <a:lnTo>
                      <a:pt x="778" y="32"/>
                    </a:lnTo>
                    <a:lnTo>
                      <a:pt x="781" y="32"/>
                    </a:lnTo>
                    <a:lnTo>
                      <a:pt x="784" y="31"/>
                    </a:lnTo>
                    <a:lnTo>
                      <a:pt x="788" y="29"/>
                    </a:lnTo>
                    <a:lnTo>
                      <a:pt x="791" y="34"/>
                    </a:lnTo>
                    <a:lnTo>
                      <a:pt x="794" y="39"/>
                    </a:lnTo>
                    <a:lnTo>
                      <a:pt x="797" y="29"/>
                    </a:lnTo>
                    <a:lnTo>
                      <a:pt x="800" y="25"/>
                    </a:lnTo>
                    <a:lnTo>
                      <a:pt x="803" y="31"/>
                    </a:lnTo>
                    <a:lnTo>
                      <a:pt x="807" y="27"/>
                    </a:lnTo>
                    <a:lnTo>
                      <a:pt x="810" y="30"/>
                    </a:lnTo>
                    <a:lnTo>
                      <a:pt x="813" y="34"/>
                    </a:lnTo>
                    <a:lnTo>
                      <a:pt x="816" y="28"/>
                    </a:lnTo>
                    <a:lnTo>
                      <a:pt x="819" y="29"/>
                    </a:lnTo>
                    <a:lnTo>
                      <a:pt x="823" y="45"/>
                    </a:lnTo>
                    <a:lnTo>
                      <a:pt x="826" y="45"/>
                    </a:lnTo>
                    <a:lnTo>
                      <a:pt x="829" y="31"/>
                    </a:lnTo>
                    <a:lnTo>
                      <a:pt x="832" y="17"/>
                    </a:lnTo>
                    <a:lnTo>
                      <a:pt x="835" y="12"/>
                    </a:lnTo>
                    <a:lnTo>
                      <a:pt x="838" y="19"/>
                    </a:lnTo>
                    <a:lnTo>
                      <a:pt x="842" y="20"/>
                    </a:lnTo>
                    <a:lnTo>
                      <a:pt x="845" y="22"/>
                    </a:lnTo>
                    <a:lnTo>
                      <a:pt x="848" y="18"/>
                    </a:lnTo>
                    <a:lnTo>
                      <a:pt x="851" y="18"/>
                    </a:lnTo>
                    <a:lnTo>
                      <a:pt x="854" y="16"/>
                    </a:lnTo>
                    <a:lnTo>
                      <a:pt x="858" y="21"/>
                    </a:lnTo>
                    <a:lnTo>
                      <a:pt x="861" y="22"/>
                    </a:lnTo>
                    <a:lnTo>
                      <a:pt x="864" y="16"/>
                    </a:lnTo>
                    <a:lnTo>
                      <a:pt x="867" y="27"/>
                    </a:lnTo>
                    <a:lnTo>
                      <a:pt x="870" y="33"/>
                    </a:lnTo>
                    <a:lnTo>
                      <a:pt x="873" y="38"/>
                    </a:lnTo>
                    <a:lnTo>
                      <a:pt x="877" y="38"/>
                    </a:lnTo>
                    <a:lnTo>
                      <a:pt x="880" y="43"/>
                    </a:lnTo>
                    <a:lnTo>
                      <a:pt x="883" y="34"/>
                    </a:lnTo>
                    <a:lnTo>
                      <a:pt x="886" y="26"/>
                    </a:lnTo>
                    <a:lnTo>
                      <a:pt x="889" y="37"/>
                    </a:lnTo>
                    <a:lnTo>
                      <a:pt x="893" y="33"/>
                    </a:lnTo>
                    <a:lnTo>
                      <a:pt x="896" y="34"/>
                    </a:lnTo>
                    <a:lnTo>
                      <a:pt x="899" y="46"/>
                    </a:lnTo>
                    <a:lnTo>
                      <a:pt x="902" y="60"/>
                    </a:lnTo>
                    <a:lnTo>
                      <a:pt x="905" y="59"/>
                    </a:lnTo>
                    <a:lnTo>
                      <a:pt x="908" y="43"/>
                    </a:lnTo>
                    <a:lnTo>
                      <a:pt x="912" y="33"/>
                    </a:lnTo>
                    <a:lnTo>
                      <a:pt x="915" y="36"/>
                    </a:lnTo>
                    <a:lnTo>
                      <a:pt x="918" y="34"/>
                    </a:lnTo>
                    <a:lnTo>
                      <a:pt x="921" y="37"/>
                    </a:lnTo>
                    <a:lnTo>
                      <a:pt x="924" y="31"/>
                    </a:lnTo>
                    <a:lnTo>
                      <a:pt x="927" y="28"/>
                    </a:lnTo>
                    <a:lnTo>
                      <a:pt x="931" y="26"/>
                    </a:lnTo>
                    <a:lnTo>
                      <a:pt x="934" y="30"/>
                    </a:lnTo>
                    <a:lnTo>
                      <a:pt x="937" y="25"/>
                    </a:lnTo>
                    <a:lnTo>
                      <a:pt x="940" y="28"/>
                    </a:lnTo>
                    <a:lnTo>
                      <a:pt x="943" y="33"/>
                    </a:lnTo>
                    <a:lnTo>
                      <a:pt x="947" y="27"/>
                    </a:lnTo>
                    <a:lnTo>
                      <a:pt x="950" y="44"/>
                    </a:lnTo>
                    <a:lnTo>
                      <a:pt x="953" y="51"/>
                    </a:lnTo>
                    <a:lnTo>
                      <a:pt x="956" y="49"/>
                    </a:lnTo>
                    <a:lnTo>
                      <a:pt x="959" y="56"/>
                    </a:lnTo>
                    <a:lnTo>
                      <a:pt x="962" y="61"/>
                    </a:lnTo>
                    <a:lnTo>
                      <a:pt x="966" y="42"/>
                    </a:lnTo>
                    <a:lnTo>
                      <a:pt x="969" y="50"/>
                    </a:lnTo>
                    <a:lnTo>
                      <a:pt x="972" y="46"/>
                    </a:lnTo>
                    <a:lnTo>
                      <a:pt x="975" y="40"/>
                    </a:lnTo>
                    <a:lnTo>
                      <a:pt x="978" y="40"/>
                    </a:lnTo>
                    <a:lnTo>
                      <a:pt x="982" y="44"/>
                    </a:lnTo>
                    <a:lnTo>
                      <a:pt x="985" y="41"/>
                    </a:lnTo>
                    <a:lnTo>
                      <a:pt x="988" y="36"/>
                    </a:lnTo>
                    <a:lnTo>
                      <a:pt x="991" y="34"/>
                    </a:lnTo>
                    <a:lnTo>
                      <a:pt x="994" y="31"/>
                    </a:lnTo>
                    <a:lnTo>
                      <a:pt x="997" y="33"/>
                    </a:lnTo>
                    <a:lnTo>
                      <a:pt x="1001" y="24"/>
                    </a:lnTo>
                    <a:lnTo>
                      <a:pt x="1004" y="31"/>
                    </a:lnTo>
                    <a:lnTo>
                      <a:pt x="1007" y="29"/>
                    </a:lnTo>
                    <a:lnTo>
                      <a:pt x="1010" y="23"/>
                    </a:lnTo>
                    <a:lnTo>
                      <a:pt x="1013" y="29"/>
                    </a:lnTo>
                    <a:lnTo>
                      <a:pt x="1016" y="22"/>
                    </a:lnTo>
                    <a:lnTo>
                      <a:pt x="1020" y="30"/>
                    </a:lnTo>
                    <a:lnTo>
                      <a:pt x="1023" y="25"/>
                    </a:lnTo>
                    <a:lnTo>
                      <a:pt x="1026" y="32"/>
                    </a:lnTo>
                    <a:lnTo>
                      <a:pt x="1029" y="29"/>
                    </a:lnTo>
                    <a:lnTo>
                      <a:pt x="1032" y="25"/>
                    </a:lnTo>
                    <a:lnTo>
                      <a:pt x="1036" y="29"/>
                    </a:lnTo>
                    <a:lnTo>
                      <a:pt x="1039" y="30"/>
                    </a:lnTo>
                    <a:lnTo>
                      <a:pt x="1042" y="39"/>
                    </a:lnTo>
                    <a:lnTo>
                      <a:pt x="1045" y="39"/>
                    </a:lnTo>
                    <a:lnTo>
                      <a:pt x="1048" y="31"/>
                    </a:lnTo>
                    <a:lnTo>
                      <a:pt x="1051" y="31"/>
                    </a:lnTo>
                    <a:lnTo>
                      <a:pt x="1055" y="24"/>
                    </a:lnTo>
                    <a:lnTo>
                      <a:pt x="1058" y="27"/>
                    </a:lnTo>
                    <a:lnTo>
                      <a:pt x="1061" y="17"/>
                    </a:lnTo>
                    <a:lnTo>
                      <a:pt x="1064" y="21"/>
                    </a:lnTo>
                    <a:lnTo>
                      <a:pt x="1067" y="14"/>
                    </a:lnTo>
                    <a:lnTo>
                      <a:pt x="1071" y="14"/>
                    </a:lnTo>
                    <a:lnTo>
                      <a:pt x="1074" y="18"/>
                    </a:lnTo>
                    <a:lnTo>
                      <a:pt x="1077" y="21"/>
                    </a:lnTo>
                    <a:lnTo>
                      <a:pt x="1080" y="28"/>
                    </a:lnTo>
                    <a:lnTo>
                      <a:pt x="1083" y="33"/>
                    </a:lnTo>
                    <a:lnTo>
                      <a:pt x="1086" y="35"/>
                    </a:lnTo>
                    <a:lnTo>
                      <a:pt x="1090" y="24"/>
                    </a:lnTo>
                    <a:lnTo>
                      <a:pt x="1093" y="27"/>
                    </a:lnTo>
                    <a:lnTo>
                      <a:pt x="1096" y="26"/>
                    </a:lnTo>
                    <a:lnTo>
                      <a:pt x="1099" y="23"/>
                    </a:lnTo>
                    <a:lnTo>
                      <a:pt x="1102" y="35"/>
                    </a:lnTo>
                    <a:lnTo>
                      <a:pt x="1106" y="36"/>
                    </a:lnTo>
                    <a:lnTo>
                      <a:pt x="1109" y="39"/>
                    </a:lnTo>
                    <a:lnTo>
                      <a:pt x="1112" y="42"/>
                    </a:lnTo>
                    <a:lnTo>
                      <a:pt x="1115" y="26"/>
                    </a:lnTo>
                    <a:lnTo>
                      <a:pt x="1118" y="20"/>
                    </a:lnTo>
                    <a:lnTo>
                      <a:pt x="1121" y="27"/>
                    </a:lnTo>
                    <a:lnTo>
                      <a:pt x="1125" y="24"/>
                    </a:lnTo>
                    <a:lnTo>
                      <a:pt x="1128" y="16"/>
                    </a:lnTo>
                    <a:lnTo>
                      <a:pt x="1131" y="26"/>
                    </a:lnTo>
                    <a:lnTo>
                      <a:pt x="1134" y="24"/>
                    </a:lnTo>
                    <a:lnTo>
                      <a:pt x="1137" y="24"/>
                    </a:lnTo>
                    <a:lnTo>
                      <a:pt x="1140" y="36"/>
                    </a:lnTo>
                    <a:lnTo>
                      <a:pt x="1144" y="85"/>
                    </a:lnTo>
                    <a:lnTo>
                      <a:pt x="1147" y="218"/>
                    </a:lnTo>
                    <a:lnTo>
                      <a:pt x="1150" y="334"/>
                    </a:lnTo>
                    <a:lnTo>
                      <a:pt x="1153" y="247"/>
                    </a:lnTo>
                    <a:lnTo>
                      <a:pt x="1156" y="152"/>
                    </a:lnTo>
                    <a:lnTo>
                      <a:pt x="1160" y="95"/>
                    </a:lnTo>
                    <a:lnTo>
                      <a:pt x="1163" y="53"/>
                    </a:lnTo>
                    <a:lnTo>
                      <a:pt x="1166" y="32"/>
                    </a:lnTo>
                    <a:lnTo>
                      <a:pt x="1169" y="32"/>
                    </a:lnTo>
                    <a:lnTo>
                      <a:pt x="1172" y="39"/>
                    </a:lnTo>
                    <a:lnTo>
                      <a:pt x="1175" y="36"/>
                    </a:lnTo>
                    <a:lnTo>
                      <a:pt x="1179" y="35"/>
                    </a:lnTo>
                    <a:lnTo>
                      <a:pt x="1182" y="36"/>
                    </a:lnTo>
                    <a:lnTo>
                      <a:pt x="1185" y="26"/>
                    </a:lnTo>
                    <a:lnTo>
                      <a:pt x="1188" y="17"/>
                    </a:lnTo>
                    <a:lnTo>
                      <a:pt x="1191" y="17"/>
                    </a:lnTo>
                    <a:lnTo>
                      <a:pt x="1195" y="24"/>
                    </a:lnTo>
                    <a:lnTo>
                      <a:pt x="1198" y="28"/>
                    </a:lnTo>
                    <a:lnTo>
                      <a:pt x="1201" y="25"/>
                    </a:lnTo>
                    <a:lnTo>
                      <a:pt x="1204" y="29"/>
                    </a:lnTo>
                    <a:lnTo>
                      <a:pt x="1207" y="17"/>
                    </a:lnTo>
                    <a:lnTo>
                      <a:pt x="1210" y="16"/>
                    </a:lnTo>
                    <a:lnTo>
                      <a:pt x="1214" y="21"/>
                    </a:lnTo>
                    <a:lnTo>
                      <a:pt x="1217" y="22"/>
                    </a:lnTo>
                    <a:lnTo>
                      <a:pt x="1220" y="30"/>
                    </a:lnTo>
                    <a:lnTo>
                      <a:pt x="1223" y="29"/>
                    </a:lnTo>
                    <a:lnTo>
                      <a:pt x="1226" y="29"/>
                    </a:lnTo>
                    <a:lnTo>
                      <a:pt x="1229" y="27"/>
                    </a:lnTo>
                    <a:lnTo>
                      <a:pt x="1233" y="17"/>
                    </a:lnTo>
                    <a:lnTo>
                      <a:pt x="1236" y="12"/>
                    </a:lnTo>
                    <a:lnTo>
                      <a:pt x="1239" y="20"/>
                    </a:lnTo>
                    <a:lnTo>
                      <a:pt x="1242" y="10"/>
                    </a:lnTo>
                    <a:lnTo>
                      <a:pt x="1245" y="17"/>
                    </a:lnTo>
                    <a:lnTo>
                      <a:pt x="1249" y="45"/>
                    </a:lnTo>
                    <a:lnTo>
                      <a:pt x="1252" y="80"/>
                    </a:lnTo>
                    <a:lnTo>
                      <a:pt x="1255" y="81"/>
                    </a:lnTo>
                    <a:lnTo>
                      <a:pt x="1258" y="91"/>
                    </a:lnTo>
                    <a:lnTo>
                      <a:pt x="1261" y="90"/>
                    </a:lnTo>
                    <a:lnTo>
                      <a:pt x="1264" y="79"/>
                    </a:lnTo>
                    <a:lnTo>
                      <a:pt x="1268" y="70"/>
                    </a:lnTo>
                    <a:lnTo>
                      <a:pt x="1271" y="59"/>
                    </a:lnTo>
                    <a:lnTo>
                      <a:pt x="1274" y="52"/>
                    </a:lnTo>
                    <a:lnTo>
                      <a:pt x="1277" y="45"/>
                    </a:lnTo>
                    <a:lnTo>
                      <a:pt x="1280" y="44"/>
                    </a:lnTo>
                    <a:lnTo>
                      <a:pt x="1284" y="51"/>
                    </a:lnTo>
                    <a:lnTo>
                      <a:pt x="1287" y="45"/>
                    </a:lnTo>
                    <a:lnTo>
                      <a:pt x="1290" y="71"/>
                    </a:lnTo>
                    <a:lnTo>
                      <a:pt x="1293" y="85"/>
                    </a:lnTo>
                    <a:lnTo>
                      <a:pt x="1296" y="82"/>
                    </a:lnTo>
                    <a:lnTo>
                      <a:pt x="1299" y="52"/>
                    </a:lnTo>
                    <a:lnTo>
                      <a:pt x="1303" y="48"/>
                    </a:lnTo>
                    <a:lnTo>
                      <a:pt x="1306" y="51"/>
                    </a:lnTo>
                    <a:lnTo>
                      <a:pt x="1309" y="54"/>
                    </a:lnTo>
                    <a:lnTo>
                      <a:pt x="1312" y="51"/>
                    </a:lnTo>
                    <a:lnTo>
                      <a:pt x="1315" y="42"/>
                    </a:lnTo>
                    <a:lnTo>
                      <a:pt x="1319" y="34"/>
                    </a:lnTo>
                    <a:lnTo>
                      <a:pt x="1322" y="33"/>
                    </a:lnTo>
                    <a:lnTo>
                      <a:pt x="1325" y="34"/>
                    </a:lnTo>
                    <a:lnTo>
                      <a:pt x="1328" y="37"/>
                    </a:lnTo>
                    <a:lnTo>
                      <a:pt x="1331" y="40"/>
                    </a:lnTo>
                    <a:lnTo>
                      <a:pt x="1334" y="37"/>
                    </a:lnTo>
                    <a:lnTo>
                      <a:pt x="1338" y="40"/>
                    </a:lnTo>
                    <a:lnTo>
                      <a:pt x="1341" y="52"/>
                    </a:lnTo>
                    <a:lnTo>
                      <a:pt x="1344" y="50"/>
                    </a:lnTo>
                    <a:lnTo>
                      <a:pt x="1347" y="51"/>
                    </a:lnTo>
                    <a:lnTo>
                      <a:pt x="1350" y="54"/>
                    </a:lnTo>
                    <a:lnTo>
                      <a:pt x="1353" y="51"/>
                    </a:lnTo>
                    <a:lnTo>
                      <a:pt x="1357" y="42"/>
                    </a:lnTo>
                    <a:lnTo>
                      <a:pt x="1360" y="43"/>
                    </a:lnTo>
                    <a:lnTo>
                      <a:pt x="1363" y="34"/>
                    </a:lnTo>
                    <a:lnTo>
                      <a:pt x="1366" y="33"/>
                    </a:lnTo>
                    <a:lnTo>
                      <a:pt x="1369" y="37"/>
                    </a:lnTo>
                    <a:lnTo>
                      <a:pt x="1373" y="32"/>
                    </a:lnTo>
                    <a:lnTo>
                      <a:pt x="1376" y="43"/>
                    </a:lnTo>
                    <a:lnTo>
                      <a:pt x="1379" y="48"/>
                    </a:lnTo>
                    <a:lnTo>
                      <a:pt x="1382" y="59"/>
                    </a:lnTo>
                    <a:lnTo>
                      <a:pt x="1385" y="55"/>
                    </a:lnTo>
                    <a:lnTo>
                      <a:pt x="1388" y="59"/>
                    </a:lnTo>
                    <a:lnTo>
                      <a:pt x="1392" y="59"/>
                    </a:lnTo>
                    <a:lnTo>
                      <a:pt x="1395" y="59"/>
                    </a:lnTo>
                    <a:lnTo>
                      <a:pt x="1398" y="63"/>
                    </a:lnTo>
                    <a:lnTo>
                      <a:pt x="1401" y="55"/>
                    </a:lnTo>
                    <a:lnTo>
                      <a:pt x="1404" y="44"/>
                    </a:lnTo>
                    <a:lnTo>
                      <a:pt x="1408" y="45"/>
                    </a:lnTo>
                    <a:lnTo>
                      <a:pt x="1411" y="34"/>
                    </a:lnTo>
                    <a:lnTo>
                      <a:pt x="1414" y="51"/>
                    </a:lnTo>
                    <a:lnTo>
                      <a:pt x="1417" y="38"/>
                    </a:lnTo>
                    <a:lnTo>
                      <a:pt x="1420" y="29"/>
                    </a:lnTo>
                    <a:lnTo>
                      <a:pt x="1423" y="37"/>
                    </a:lnTo>
                    <a:lnTo>
                      <a:pt x="1427" y="41"/>
                    </a:lnTo>
                    <a:lnTo>
                      <a:pt x="1430" y="37"/>
                    </a:lnTo>
                    <a:lnTo>
                      <a:pt x="1433" y="37"/>
                    </a:lnTo>
                    <a:lnTo>
                      <a:pt x="1436" y="33"/>
                    </a:lnTo>
                    <a:lnTo>
                      <a:pt x="1439" y="34"/>
                    </a:lnTo>
                    <a:lnTo>
                      <a:pt x="1442" y="43"/>
                    </a:lnTo>
                    <a:lnTo>
                      <a:pt x="1446" y="57"/>
                    </a:lnTo>
                    <a:lnTo>
                      <a:pt x="1449" y="60"/>
                    </a:lnTo>
                    <a:lnTo>
                      <a:pt x="1452" y="48"/>
                    </a:lnTo>
                    <a:lnTo>
                      <a:pt x="1455" y="38"/>
                    </a:lnTo>
                    <a:lnTo>
                      <a:pt x="1458" y="40"/>
                    </a:lnTo>
                    <a:lnTo>
                      <a:pt x="1462" y="48"/>
                    </a:lnTo>
                    <a:lnTo>
                      <a:pt x="1465" y="49"/>
                    </a:lnTo>
                    <a:lnTo>
                      <a:pt x="1468" y="46"/>
                    </a:lnTo>
                    <a:lnTo>
                      <a:pt x="1471" y="42"/>
                    </a:lnTo>
                    <a:lnTo>
                      <a:pt x="1474" y="42"/>
                    </a:lnTo>
                    <a:lnTo>
                      <a:pt x="1477" y="52"/>
                    </a:lnTo>
                    <a:lnTo>
                      <a:pt x="1481" y="44"/>
                    </a:lnTo>
                    <a:lnTo>
                      <a:pt x="1484" y="37"/>
                    </a:lnTo>
                    <a:lnTo>
                      <a:pt x="1487" y="30"/>
                    </a:lnTo>
                    <a:lnTo>
                      <a:pt x="1490" y="37"/>
                    </a:lnTo>
                    <a:lnTo>
                      <a:pt x="1493" y="49"/>
                    </a:lnTo>
                    <a:lnTo>
                      <a:pt x="1497" y="73"/>
                    </a:lnTo>
                    <a:lnTo>
                      <a:pt x="1500" y="85"/>
                    </a:lnTo>
                    <a:lnTo>
                      <a:pt x="1503" y="50"/>
                    </a:lnTo>
                    <a:lnTo>
                      <a:pt x="1506" y="50"/>
                    </a:lnTo>
                    <a:lnTo>
                      <a:pt x="1509" y="59"/>
                    </a:lnTo>
                    <a:lnTo>
                      <a:pt x="1512" y="58"/>
                    </a:lnTo>
                    <a:lnTo>
                      <a:pt x="1516" y="52"/>
                    </a:lnTo>
                    <a:lnTo>
                      <a:pt x="1519" y="52"/>
                    </a:lnTo>
                    <a:lnTo>
                      <a:pt x="1522" y="51"/>
                    </a:lnTo>
                    <a:lnTo>
                      <a:pt x="1525" y="72"/>
                    </a:lnTo>
                    <a:lnTo>
                      <a:pt x="1528" y="80"/>
                    </a:lnTo>
                    <a:lnTo>
                      <a:pt x="1532" y="65"/>
                    </a:lnTo>
                    <a:lnTo>
                      <a:pt x="1535" y="49"/>
                    </a:lnTo>
                    <a:lnTo>
                      <a:pt x="1538" y="41"/>
                    </a:lnTo>
                    <a:lnTo>
                      <a:pt x="1541" y="35"/>
                    </a:lnTo>
                    <a:lnTo>
                      <a:pt x="1544" y="43"/>
                    </a:lnTo>
                    <a:lnTo>
                      <a:pt x="1547" y="37"/>
                    </a:lnTo>
                    <a:lnTo>
                      <a:pt x="1551" y="42"/>
                    </a:lnTo>
                    <a:lnTo>
                      <a:pt x="1554" y="45"/>
                    </a:lnTo>
                    <a:lnTo>
                      <a:pt x="1557" y="45"/>
                    </a:lnTo>
                    <a:lnTo>
                      <a:pt x="1560" y="52"/>
                    </a:lnTo>
                    <a:lnTo>
                      <a:pt x="1563" y="73"/>
                    </a:lnTo>
                    <a:lnTo>
                      <a:pt x="1566" y="83"/>
                    </a:lnTo>
                    <a:lnTo>
                      <a:pt x="1570" y="100"/>
                    </a:lnTo>
                    <a:lnTo>
                      <a:pt x="1573" y="119"/>
                    </a:lnTo>
                    <a:lnTo>
                      <a:pt x="1576" y="130"/>
                    </a:lnTo>
                    <a:lnTo>
                      <a:pt x="1579" y="148"/>
                    </a:lnTo>
                    <a:lnTo>
                      <a:pt x="1582" y="146"/>
                    </a:lnTo>
                    <a:lnTo>
                      <a:pt x="1586" y="138"/>
                    </a:lnTo>
                    <a:lnTo>
                      <a:pt x="1589" y="128"/>
                    </a:lnTo>
                    <a:lnTo>
                      <a:pt x="1592" y="149"/>
                    </a:lnTo>
                    <a:lnTo>
                      <a:pt x="1595" y="185"/>
                    </a:lnTo>
                    <a:lnTo>
                      <a:pt x="1598" y="223"/>
                    </a:lnTo>
                    <a:lnTo>
                      <a:pt x="1601" y="280"/>
                    </a:lnTo>
                    <a:lnTo>
                      <a:pt x="1605" y="261"/>
                    </a:lnTo>
                    <a:lnTo>
                      <a:pt x="1608" y="162"/>
                    </a:lnTo>
                    <a:lnTo>
                      <a:pt x="1611" y="149"/>
                    </a:lnTo>
                    <a:lnTo>
                      <a:pt x="1614" y="151"/>
                    </a:lnTo>
                    <a:lnTo>
                      <a:pt x="1617" y="136"/>
                    </a:lnTo>
                    <a:lnTo>
                      <a:pt x="1621" y="89"/>
                    </a:lnTo>
                    <a:lnTo>
                      <a:pt x="1624" y="70"/>
                    </a:lnTo>
                    <a:lnTo>
                      <a:pt x="1627" y="76"/>
                    </a:lnTo>
                    <a:lnTo>
                      <a:pt x="1630" y="90"/>
                    </a:lnTo>
                    <a:lnTo>
                      <a:pt x="1633" y="127"/>
                    </a:lnTo>
                    <a:lnTo>
                      <a:pt x="1636" y="135"/>
                    </a:lnTo>
                    <a:lnTo>
                      <a:pt x="1640" y="97"/>
                    </a:lnTo>
                    <a:lnTo>
                      <a:pt x="1643" y="82"/>
                    </a:lnTo>
                    <a:lnTo>
                      <a:pt x="1646" y="111"/>
                    </a:lnTo>
                    <a:lnTo>
                      <a:pt x="1649" y="147"/>
                    </a:lnTo>
                    <a:lnTo>
                      <a:pt x="1652" y="112"/>
                    </a:lnTo>
                    <a:lnTo>
                      <a:pt x="1655" y="79"/>
                    </a:lnTo>
                    <a:lnTo>
                      <a:pt x="1659" y="83"/>
                    </a:lnTo>
                    <a:lnTo>
                      <a:pt x="1662" y="104"/>
                    </a:lnTo>
                    <a:lnTo>
                      <a:pt x="1665" y="153"/>
                    </a:lnTo>
                    <a:lnTo>
                      <a:pt x="1668" y="247"/>
                    </a:lnTo>
                    <a:lnTo>
                      <a:pt x="1671" y="289"/>
                    </a:lnTo>
                    <a:lnTo>
                      <a:pt x="1675" y="161"/>
                    </a:lnTo>
                    <a:lnTo>
                      <a:pt x="1678" y="66"/>
                    </a:lnTo>
                    <a:lnTo>
                      <a:pt x="1681" y="57"/>
                    </a:lnTo>
                    <a:lnTo>
                      <a:pt x="1684" y="44"/>
                    </a:lnTo>
                    <a:lnTo>
                      <a:pt x="1687" y="36"/>
                    </a:lnTo>
                    <a:lnTo>
                      <a:pt x="1690" y="32"/>
                    </a:lnTo>
                    <a:lnTo>
                      <a:pt x="1694" y="35"/>
                    </a:lnTo>
                    <a:lnTo>
                      <a:pt x="1697" y="33"/>
                    </a:lnTo>
                    <a:lnTo>
                      <a:pt x="1700" y="28"/>
                    </a:lnTo>
                    <a:lnTo>
                      <a:pt x="1703" y="33"/>
                    </a:lnTo>
                    <a:lnTo>
                      <a:pt x="1706" y="35"/>
                    </a:lnTo>
                    <a:lnTo>
                      <a:pt x="1710" y="43"/>
                    </a:lnTo>
                    <a:lnTo>
                      <a:pt x="1713" y="72"/>
                    </a:lnTo>
                    <a:lnTo>
                      <a:pt x="1716" y="94"/>
                    </a:lnTo>
                    <a:lnTo>
                      <a:pt x="1719" y="79"/>
                    </a:lnTo>
                    <a:lnTo>
                      <a:pt x="1722" y="42"/>
                    </a:lnTo>
                    <a:lnTo>
                      <a:pt x="1725" y="17"/>
                    </a:lnTo>
                    <a:lnTo>
                      <a:pt x="1729" y="17"/>
                    </a:lnTo>
                    <a:lnTo>
                      <a:pt x="1732" y="17"/>
                    </a:lnTo>
                    <a:lnTo>
                      <a:pt x="1735" y="21"/>
                    </a:lnTo>
                    <a:lnTo>
                      <a:pt x="1738" y="15"/>
                    </a:lnTo>
                    <a:lnTo>
                      <a:pt x="1741" y="26"/>
                    </a:lnTo>
                    <a:lnTo>
                      <a:pt x="1745" y="30"/>
                    </a:lnTo>
                    <a:lnTo>
                      <a:pt x="1748" y="25"/>
                    </a:lnTo>
                    <a:lnTo>
                      <a:pt x="1751" y="19"/>
                    </a:lnTo>
                    <a:lnTo>
                      <a:pt x="1754" y="25"/>
                    </a:lnTo>
                    <a:lnTo>
                      <a:pt x="1757" y="18"/>
                    </a:lnTo>
                    <a:lnTo>
                      <a:pt x="1760" y="16"/>
                    </a:lnTo>
                    <a:lnTo>
                      <a:pt x="1764" y="11"/>
                    </a:lnTo>
                    <a:lnTo>
                      <a:pt x="1767" y="13"/>
                    </a:lnTo>
                    <a:lnTo>
                      <a:pt x="1770" y="21"/>
                    </a:lnTo>
                    <a:lnTo>
                      <a:pt x="1773" y="24"/>
                    </a:lnTo>
                    <a:lnTo>
                      <a:pt x="1776" y="12"/>
                    </a:lnTo>
                    <a:lnTo>
                      <a:pt x="1779" y="7"/>
                    </a:lnTo>
                    <a:lnTo>
                      <a:pt x="1783" y="5"/>
                    </a:lnTo>
                    <a:lnTo>
                      <a:pt x="1786" y="4"/>
                    </a:lnTo>
                    <a:lnTo>
                      <a:pt x="1789" y="9"/>
                    </a:lnTo>
                    <a:lnTo>
                      <a:pt x="1792" y="25"/>
                    </a:lnTo>
                    <a:lnTo>
                      <a:pt x="1795" y="42"/>
                    </a:lnTo>
                    <a:lnTo>
                      <a:pt x="1799" y="46"/>
                    </a:lnTo>
                    <a:lnTo>
                      <a:pt x="1802" y="43"/>
                    </a:lnTo>
                    <a:lnTo>
                      <a:pt x="1805" y="31"/>
                    </a:lnTo>
                    <a:lnTo>
                      <a:pt x="1808" y="28"/>
                    </a:lnTo>
                    <a:lnTo>
                      <a:pt x="1811" y="41"/>
                    </a:lnTo>
                    <a:lnTo>
                      <a:pt x="1814" y="49"/>
                    </a:lnTo>
                    <a:lnTo>
                      <a:pt x="1818" y="47"/>
                    </a:lnTo>
                    <a:lnTo>
                      <a:pt x="1821" y="41"/>
                    </a:lnTo>
                    <a:lnTo>
                      <a:pt x="1824" y="30"/>
                    </a:lnTo>
                    <a:lnTo>
                      <a:pt x="1827" y="32"/>
                    </a:lnTo>
                    <a:lnTo>
                      <a:pt x="1830" y="32"/>
                    </a:lnTo>
                    <a:lnTo>
                      <a:pt x="1834" y="45"/>
                    </a:lnTo>
                    <a:lnTo>
                      <a:pt x="1837" y="29"/>
                    </a:lnTo>
                    <a:lnTo>
                      <a:pt x="1840" y="25"/>
                    </a:lnTo>
                    <a:lnTo>
                      <a:pt x="1843" y="30"/>
                    </a:lnTo>
                    <a:lnTo>
                      <a:pt x="1846" y="35"/>
                    </a:lnTo>
                    <a:lnTo>
                      <a:pt x="1849" y="51"/>
                    </a:lnTo>
                    <a:lnTo>
                      <a:pt x="1853" y="60"/>
                    </a:lnTo>
                    <a:lnTo>
                      <a:pt x="1856" y="51"/>
                    </a:lnTo>
                    <a:lnTo>
                      <a:pt x="1859" y="57"/>
                    </a:lnTo>
                    <a:lnTo>
                      <a:pt x="1862" y="75"/>
                    </a:lnTo>
                    <a:lnTo>
                      <a:pt x="1865" y="93"/>
                    </a:lnTo>
                    <a:lnTo>
                      <a:pt x="1868" y="101"/>
                    </a:lnTo>
                    <a:lnTo>
                      <a:pt x="1872" y="84"/>
                    </a:lnTo>
                    <a:lnTo>
                      <a:pt x="1875" y="58"/>
                    </a:lnTo>
                    <a:lnTo>
                      <a:pt x="1878" y="48"/>
                    </a:lnTo>
                    <a:lnTo>
                      <a:pt x="1881" y="49"/>
                    </a:lnTo>
                    <a:lnTo>
                      <a:pt x="1884" y="52"/>
                    </a:lnTo>
                    <a:lnTo>
                      <a:pt x="1888" y="55"/>
                    </a:lnTo>
                    <a:lnTo>
                      <a:pt x="1891" y="56"/>
                    </a:lnTo>
                    <a:lnTo>
                      <a:pt x="1894" y="57"/>
                    </a:lnTo>
                    <a:lnTo>
                      <a:pt x="1897" y="49"/>
                    </a:lnTo>
                    <a:lnTo>
                      <a:pt x="1900" y="45"/>
                    </a:lnTo>
                    <a:lnTo>
                      <a:pt x="1903" y="38"/>
                    </a:lnTo>
                    <a:lnTo>
                      <a:pt x="1907" y="46"/>
                    </a:lnTo>
                    <a:lnTo>
                      <a:pt x="1910" y="54"/>
                    </a:lnTo>
                    <a:lnTo>
                      <a:pt x="1913" y="71"/>
                    </a:lnTo>
                    <a:lnTo>
                      <a:pt x="1916" y="88"/>
                    </a:lnTo>
                    <a:lnTo>
                      <a:pt x="1919" y="72"/>
                    </a:lnTo>
                    <a:lnTo>
                      <a:pt x="1923" y="71"/>
                    </a:lnTo>
                    <a:lnTo>
                      <a:pt x="1926" y="64"/>
                    </a:lnTo>
                    <a:lnTo>
                      <a:pt x="1929" y="82"/>
                    </a:lnTo>
                    <a:lnTo>
                      <a:pt x="1932" y="89"/>
                    </a:lnTo>
                    <a:lnTo>
                      <a:pt x="1935" y="67"/>
                    </a:lnTo>
                    <a:lnTo>
                      <a:pt x="1938" y="55"/>
                    </a:lnTo>
                    <a:lnTo>
                      <a:pt x="1942" y="42"/>
                    </a:lnTo>
                    <a:lnTo>
                      <a:pt x="1945" y="46"/>
                    </a:lnTo>
                    <a:lnTo>
                      <a:pt x="1948" y="50"/>
                    </a:lnTo>
                    <a:lnTo>
                      <a:pt x="1951" y="65"/>
                    </a:lnTo>
                    <a:lnTo>
                      <a:pt x="1954" y="55"/>
                    </a:lnTo>
                    <a:lnTo>
                      <a:pt x="1958" y="54"/>
                    </a:lnTo>
                    <a:lnTo>
                      <a:pt x="1961" y="47"/>
                    </a:lnTo>
                    <a:lnTo>
                      <a:pt x="1964" y="48"/>
                    </a:lnTo>
                    <a:lnTo>
                      <a:pt x="1967" y="74"/>
                    </a:lnTo>
                    <a:lnTo>
                      <a:pt x="1970" y="296"/>
                    </a:lnTo>
                    <a:lnTo>
                      <a:pt x="1973" y="1379"/>
                    </a:lnTo>
                    <a:lnTo>
                      <a:pt x="1977" y="3454"/>
                    </a:lnTo>
                    <a:lnTo>
                      <a:pt x="1980" y="6854"/>
                    </a:lnTo>
                    <a:lnTo>
                      <a:pt x="1981" y="9197"/>
                    </a:lnTo>
                  </a:path>
                </a:pathLst>
              </a:custGeom>
              <a:noFill/>
              <a:ln w="0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193"/>
              <p:cNvSpPr>
                <a:spLocks/>
              </p:cNvSpPr>
              <p:nvPr/>
            </p:nvSpPr>
            <p:spPr bwMode="auto">
              <a:xfrm flipV="1">
                <a:off x="2185490" y="1221105"/>
                <a:ext cx="1631566" cy="4196715"/>
              </a:xfrm>
              <a:custGeom>
                <a:avLst/>
                <a:gdLst>
                  <a:gd name="T0" fmla="*/ 41 w 2908"/>
                  <a:gd name="T1" fmla="*/ 195 h 9121"/>
                  <a:gd name="T2" fmla="*/ 89 w 2908"/>
                  <a:gd name="T3" fmla="*/ 60 h 9121"/>
                  <a:gd name="T4" fmla="*/ 137 w 2908"/>
                  <a:gd name="T5" fmla="*/ 138 h 9121"/>
                  <a:gd name="T6" fmla="*/ 185 w 2908"/>
                  <a:gd name="T7" fmla="*/ 312 h 9121"/>
                  <a:gd name="T8" fmla="*/ 232 w 2908"/>
                  <a:gd name="T9" fmla="*/ 172 h 9121"/>
                  <a:gd name="T10" fmla="*/ 280 w 2908"/>
                  <a:gd name="T11" fmla="*/ 246 h 9121"/>
                  <a:gd name="T12" fmla="*/ 328 w 2908"/>
                  <a:gd name="T13" fmla="*/ 784 h 9121"/>
                  <a:gd name="T14" fmla="*/ 375 w 2908"/>
                  <a:gd name="T15" fmla="*/ 707 h 9121"/>
                  <a:gd name="T16" fmla="*/ 423 w 2908"/>
                  <a:gd name="T17" fmla="*/ 240 h 9121"/>
                  <a:gd name="T18" fmla="*/ 471 w 2908"/>
                  <a:gd name="T19" fmla="*/ 46 h 9121"/>
                  <a:gd name="T20" fmla="*/ 518 w 2908"/>
                  <a:gd name="T21" fmla="*/ 52 h 9121"/>
                  <a:gd name="T22" fmla="*/ 566 w 2908"/>
                  <a:gd name="T23" fmla="*/ 61 h 9121"/>
                  <a:gd name="T24" fmla="*/ 614 w 2908"/>
                  <a:gd name="T25" fmla="*/ 18 h 9121"/>
                  <a:gd name="T26" fmla="*/ 661 w 2908"/>
                  <a:gd name="T27" fmla="*/ 1 h 9121"/>
                  <a:gd name="T28" fmla="*/ 709 w 2908"/>
                  <a:gd name="T29" fmla="*/ 385 h 9121"/>
                  <a:gd name="T30" fmla="*/ 757 w 2908"/>
                  <a:gd name="T31" fmla="*/ 104 h 9121"/>
                  <a:gd name="T32" fmla="*/ 804 w 2908"/>
                  <a:gd name="T33" fmla="*/ 15 h 9121"/>
                  <a:gd name="T34" fmla="*/ 852 w 2908"/>
                  <a:gd name="T35" fmla="*/ 91 h 9121"/>
                  <a:gd name="T36" fmla="*/ 900 w 2908"/>
                  <a:gd name="T37" fmla="*/ 40 h 9121"/>
                  <a:gd name="T38" fmla="*/ 948 w 2908"/>
                  <a:gd name="T39" fmla="*/ 30 h 9121"/>
                  <a:gd name="T40" fmla="*/ 995 w 2908"/>
                  <a:gd name="T41" fmla="*/ 31 h 9121"/>
                  <a:gd name="T42" fmla="*/ 1043 w 2908"/>
                  <a:gd name="T43" fmla="*/ 42 h 9121"/>
                  <a:gd name="T44" fmla="*/ 1091 w 2908"/>
                  <a:gd name="T45" fmla="*/ 192 h 9121"/>
                  <a:gd name="T46" fmla="*/ 1138 w 2908"/>
                  <a:gd name="T47" fmla="*/ 269 h 9121"/>
                  <a:gd name="T48" fmla="*/ 1186 w 2908"/>
                  <a:gd name="T49" fmla="*/ 76 h 9121"/>
                  <a:gd name="T50" fmla="*/ 1234 w 2908"/>
                  <a:gd name="T51" fmla="*/ 119 h 9121"/>
                  <a:gd name="T52" fmla="*/ 1281 w 2908"/>
                  <a:gd name="T53" fmla="*/ 376 h 9121"/>
                  <a:gd name="T54" fmla="*/ 1329 w 2908"/>
                  <a:gd name="T55" fmla="*/ 129 h 9121"/>
                  <a:gd name="T56" fmla="*/ 1377 w 2908"/>
                  <a:gd name="T57" fmla="*/ 129 h 9121"/>
                  <a:gd name="T58" fmla="*/ 1424 w 2908"/>
                  <a:gd name="T59" fmla="*/ 131 h 9121"/>
                  <a:gd name="T60" fmla="*/ 1472 w 2908"/>
                  <a:gd name="T61" fmla="*/ 194 h 9121"/>
                  <a:gd name="T62" fmla="*/ 1520 w 2908"/>
                  <a:gd name="T63" fmla="*/ 834 h 9121"/>
                  <a:gd name="T64" fmla="*/ 1567 w 2908"/>
                  <a:gd name="T65" fmla="*/ 330 h 9121"/>
                  <a:gd name="T66" fmla="*/ 1615 w 2908"/>
                  <a:gd name="T67" fmla="*/ 210 h 9121"/>
                  <a:gd name="T68" fmla="*/ 1663 w 2908"/>
                  <a:gd name="T69" fmla="*/ 986 h 9121"/>
                  <a:gd name="T70" fmla="*/ 1710 w 2908"/>
                  <a:gd name="T71" fmla="*/ 239 h 9121"/>
                  <a:gd name="T72" fmla="*/ 1758 w 2908"/>
                  <a:gd name="T73" fmla="*/ 532 h 9121"/>
                  <a:gd name="T74" fmla="*/ 1806 w 2908"/>
                  <a:gd name="T75" fmla="*/ 409 h 9121"/>
                  <a:gd name="T76" fmla="*/ 1854 w 2908"/>
                  <a:gd name="T77" fmla="*/ 315 h 9121"/>
                  <a:gd name="T78" fmla="*/ 1901 w 2908"/>
                  <a:gd name="T79" fmla="*/ 353 h 9121"/>
                  <a:gd name="T80" fmla="*/ 1949 w 2908"/>
                  <a:gd name="T81" fmla="*/ 362 h 9121"/>
                  <a:gd name="T82" fmla="*/ 1997 w 2908"/>
                  <a:gd name="T83" fmla="*/ 524 h 9121"/>
                  <a:gd name="T84" fmla="*/ 2044 w 2908"/>
                  <a:gd name="T85" fmla="*/ 632 h 9121"/>
                  <a:gd name="T86" fmla="*/ 2092 w 2908"/>
                  <a:gd name="T87" fmla="*/ 490 h 9121"/>
                  <a:gd name="T88" fmla="*/ 2140 w 2908"/>
                  <a:gd name="T89" fmla="*/ 661 h 9121"/>
                  <a:gd name="T90" fmla="*/ 2187 w 2908"/>
                  <a:gd name="T91" fmla="*/ 828 h 9121"/>
                  <a:gd name="T92" fmla="*/ 2235 w 2908"/>
                  <a:gd name="T93" fmla="*/ 3236 h 9121"/>
                  <a:gd name="T94" fmla="*/ 2283 w 2908"/>
                  <a:gd name="T95" fmla="*/ 857 h 9121"/>
                  <a:gd name="T96" fmla="*/ 2330 w 2908"/>
                  <a:gd name="T97" fmla="*/ 969 h 9121"/>
                  <a:gd name="T98" fmla="*/ 2378 w 2908"/>
                  <a:gd name="T99" fmla="*/ 1213 h 9121"/>
                  <a:gd name="T100" fmla="*/ 2426 w 2908"/>
                  <a:gd name="T101" fmla="*/ 878 h 9121"/>
                  <a:gd name="T102" fmla="*/ 2473 w 2908"/>
                  <a:gd name="T103" fmla="*/ 1041 h 9121"/>
                  <a:gd name="T104" fmla="*/ 2521 w 2908"/>
                  <a:gd name="T105" fmla="*/ 1061 h 9121"/>
                  <a:gd name="T106" fmla="*/ 2569 w 2908"/>
                  <a:gd name="T107" fmla="*/ 1374 h 9121"/>
                  <a:gd name="T108" fmla="*/ 2617 w 2908"/>
                  <a:gd name="T109" fmla="*/ 1293 h 9121"/>
                  <a:gd name="T110" fmla="*/ 2664 w 2908"/>
                  <a:gd name="T111" fmla="*/ 1391 h 9121"/>
                  <a:gd name="T112" fmla="*/ 2712 w 2908"/>
                  <a:gd name="T113" fmla="*/ 1420 h 9121"/>
                  <a:gd name="T114" fmla="*/ 2760 w 2908"/>
                  <a:gd name="T115" fmla="*/ 1685 h 9121"/>
                  <a:gd name="T116" fmla="*/ 2807 w 2908"/>
                  <a:gd name="T117" fmla="*/ 1707 h 9121"/>
                  <a:gd name="T118" fmla="*/ 2855 w 2908"/>
                  <a:gd name="T119" fmla="*/ 2608 h 9121"/>
                  <a:gd name="T120" fmla="*/ 2903 w 2908"/>
                  <a:gd name="T121" fmla="*/ 7513 h 9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8" h="9121">
                    <a:moveTo>
                      <a:pt x="0" y="9121"/>
                    </a:moveTo>
                    <a:lnTo>
                      <a:pt x="0" y="8977"/>
                    </a:lnTo>
                    <a:lnTo>
                      <a:pt x="3" y="3406"/>
                    </a:lnTo>
                    <a:lnTo>
                      <a:pt x="6" y="1381"/>
                    </a:lnTo>
                    <a:lnTo>
                      <a:pt x="10" y="811"/>
                    </a:lnTo>
                    <a:lnTo>
                      <a:pt x="13" y="557"/>
                    </a:lnTo>
                    <a:lnTo>
                      <a:pt x="16" y="412"/>
                    </a:lnTo>
                    <a:lnTo>
                      <a:pt x="19" y="328"/>
                    </a:lnTo>
                    <a:lnTo>
                      <a:pt x="22" y="283"/>
                    </a:lnTo>
                    <a:lnTo>
                      <a:pt x="26" y="236"/>
                    </a:lnTo>
                    <a:lnTo>
                      <a:pt x="29" y="206"/>
                    </a:lnTo>
                    <a:lnTo>
                      <a:pt x="32" y="185"/>
                    </a:lnTo>
                    <a:lnTo>
                      <a:pt x="35" y="174"/>
                    </a:lnTo>
                    <a:lnTo>
                      <a:pt x="38" y="181"/>
                    </a:lnTo>
                    <a:lnTo>
                      <a:pt x="41" y="195"/>
                    </a:lnTo>
                    <a:lnTo>
                      <a:pt x="45" y="190"/>
                    </a:lnTo>
                    <a:lnTo>
                      <a:pt x="48" y="152"/>
                    </a:lnTo>
                    <a:lnTo>
                      <a:pt x="51" y="133"/>
                    </a:lnTo>
                    <a:lnTo>
                      <a:pt x="54" y="118"/>
                    </a:lnTo>
                    <a:lnTo>
                      <a:pt x="57" y="107"/>
                    </a:lnTo>
                    <a:lnTo>
                      <a:pt x="61" y="100"/>
                    </a:lnTo>
                    <a:lnTo>
                      <a:pt x="64" y="108"/>
                    </a:lnTo>
                    <a:lnTo>
                      <a:pt x="67" y="109"/>
                    </a:lnTo>
                    <a:lnTo>
                      <a:pt x="70" y="81"/>
                    </a:lnTo>
                    <a:lnTo>
                      <a:pt x="73" y="73"/>
                    </a:lnTo>
                    <a:lnTo>
                      <a:pt x="76" y="70"/>
                    </a:lnTo>
                    <a:lnTo>
                      <a:pt x="80" y="62"/>
                    </a:lnTo>
                    <a:lnTo>
                      <a:pt x="83" y="50"/>
                    </a:lnTo>
                    <a:lnTo>
                      <a:pt x="86" y="53"/>
                    </a:lnTo>
                    <a:lnTo>
                      <a:pt x="89" y="60"/>
                    </a:lnTo>
                    <a:lnTo>
                      <a:pt x="92" y="76"/>
                    </a:lnTo>
                    <a:lnTo>
                      <a:pt x="96" y="119"/>
                    </a:lnTo>
                    <a:lnTo>
                      <a:pt x="99" y="162"/>
                    </a:lnTo>
                    <a:lnTo>
                      <a:pt x="102" y="196"/>
                    </a:lnTo>
                    <a:lnTo>
                      <a:pt x="105" y="146"/>
                    </a:lnTo>
                    <a:lnTo>
                      <a:pt x="108" y="83"/>
                    </a:lnTo>
                    <a:lnTo>
                      <a:pt x="111" y="48"/>
                    </a:lnTo>
                    <a:lnTo>
                      <a:pt x="115" y="50"/>
                    </a:lnTo>
                    <a:lnTo>
                      <a:pt x="118" y="55"/>
                    </a:lnTo>
                    <a:lnTo>
                      <a:pt x="121" y="69"/>
                    </a:lnTo>
                    <a:lnTo>
                      <a:pt x="124" y="98"/>
                    </a:lnTo>
                    <a:lnTo>
                      <a:pt x="127" y="109"/>
                    </a:lnTo>
                    <a:lnTo>
                      <a:pt x="130" y="108"/>
                    </a:lnTo>
                    <a:lnTo>
                      <a:pt x="134" y="127"/>
                    </a:lnTo>
                    <a:lnTo>
                      <a:pt x="137" y="138"/>
                    </a:lnTo>
                    <a:lnTo>
                      <a:pt x="140" y="141"/>
                    </a:lnTo>
                    <a:lnTo>
                      <a:pt x="143" y="144"/>
                    </a:lnTo>
                    <a:lnTo>
                      <a:pt x="146" y="147"/>
                    </a:lnTo>
                    <a:lnTo>
                      <a:pt x="150" y="141"/>
                    </a:lnTo>
                    <a:lnTo>
                      <a:pt x="153" y="165"/>
                    </a:lnTo>
                    <a:lnTo>
                      <a:pt x="156" y="184"/>
                    </a:lnTo>
                    <a:lnTo>
                      <a:pt x="159" y="194"/>
                    </a:lnTo>
                    <a:lnTo>
                      <a:pt x="162" y="200"/>
                    </a:lnTo>
                    <a:lnTo>
                      <a:pt x="165" y="243"/>
                    </a:lnTo>
                    <a:lnTo>
                      <a:pt x="169" y="285"/>
                    </a:lnTo>
                    <a:lnTo>
                      <a:pt x="172" y="352"/>
                    </a:lnTo>
                    <a:lnTo>
                      <a:pt x="175" y="415"/>
                    </a:lnTo>
                    <a:lnTo>
                      <a:pt x="178" y="399"/>
                    </a:lnTo>
                    <a:lnTo>
                      <a:pt x="181" y="325"/>
                    </a:lnTo>
                    <a:lnTo>
                      <a:pt x="185" y="312"/>
                    </a:lnTo>
                    <a:lnTo>
                      <a:pt x="188" y="303"/>
                    </a:lnTo>
                    <a:lnTo>
                      <a:pt x="191" y="277"/>
                    </a:lnTo>
                    <a:lnTo>
                      <a:pt x="194" y="278"/>
                    </a:lnTo>
                    <a:lnTo>
                      <a:pt x="197" y="302"/>
                    </a:lnTo>
                    <a:lnTo>
                      <a:pt x="200" y="324"/>
                    </a:lnTo>
                    <a:lnTo>
                      <a:pt x="204" y="341"/>
                    </a:lnTo>
                    <a:lnTo>
                      <a:pt x="207" y="326"/>
                    </a:lnTo>
                    <a:lnTo>
                      <a:pt x="210" y="405"/>
                    </a:lnTo>
                    <a:lnTo>
                      <a:pt x="213" y="547"/>
                    </a:lnTo>
                    <a:lnTo>
                      <a:pt x="216" y="613"/>
                    </a:lnTo>
                    <a:lnTo>
                      <a:pt x="219" y="531"/>
                    </a:lnTo>
                    <a:lnTo>
                      <a:pt x="223" y="333"/>
                    </a:lnTo>
                    <a:lnTo>
                      <a:pt x="226" y="202"/>
                    </a:lnTo>
                    <a:lnTo>
                      <a:pt x="229" y="185"/>
                    </a:lnTo>
                    <a:lnTo>
                      <a:pt x="232" y="172"/>
                    </a:lnTo>
                    <a:lnTo>
                      <a:pt x="235" y="159"/>
                    </a:lnTo>
                    <a:lnTo>
                      <a:pt x="239" y="179"/>
                    </a:lnTo>
                    <a:lnTo>
                      <a:pt x="242" y="233"/>
                    </a:lnTo>
                    <a:lnTo>
                      <a:pt x="245" y="267"/>
                    </a:lnTo>
                    <a:lnTo>
                      <a:pt x="248" y="230"/>
                    </a:lnTo>
                    <a:lnTo>
                      <a:pt x="251" y="237"/>
                    </a:lnTo>
                    <a:lnTo>
                      <a:pt x="254" y="292"/>
                    </a:lnTo>
                    <a:lnTo>
                      <a:pt x="258" y="368"/>
                    </a:lnTo>
                    <a:lnTo>
                      <a:pt x="261" y="393"/>
                    </a:lnTo>
                    <a:lnTo>
                      <a:pt x="264" y="414"/>
                    </a:lnTo>
                    <a:lnTo>
                      <a:pt x="267" y="431"/>
                    </a:lnTo>
                    <a:lnTo>
                      <a:pt x="270" y="348"/>
                    </a:lnTo>
                    <a:lnTo>
                      <a:pt x="274" y="290"/>
                    </a:lnTo>
                    <a:lnTo>
                      <a:pt x="277" y="277"/>
                    </a:lnTo>
                    <a:lnTo>
                      <a:pt x="280" y="246"/>
                    </a:lnTo>
                    <a:lnTo>
                      <a:pt x="283" y="232"/>
                    </a:lnTo>
                    <a:lnTo>
                      <a:pt x="286" y="229"/>
                    </a:lnTo>
                    <a:lnTo>
                      <a:pt x="289" y="256"/>
                    </a:lnTo>
                    <a:lnTo>
                      <a:pt x="293" y="281"/>
                    </a:lnTo>
                    <a:lnTo>
                      <a:pt x="296" y="307"/>
                    </a:lnTo>
                    <a:lnTo>
                      <a:pt x="299" y="343"/>
                    </a:lnTo>
                    <a:lnTo>
                      <a:pt x="302" y="361"/>
                    </a:lnTo>
                    <a:lnTo>
                      <a:pt x="305" y="401"/>
                    </a:lnTo>
                    <a:lnTo>
                      <a:pt x="309" y="449"/>
                    </a:lnTo>
                    <a:lnTo>
                      <a:pt x="312" y="511"/>
                    </a:lnTo>
                    <a:lnTo>
                      <a:pt x="315" y="578"/>
                    </a:lnTo>
                    <a:lnTo>
                      <a:pt x="318" y="637"/>
                    </a:lnTo>
                    <a:lnTo>
                      <a:pt x="321" y="665"/>
                    </a:lnTo>
                    <a:lnTo>
                      <a:pt x="324" y="708"/>
                    </a:lnTo>
                    <a:lnTo>
                      <a:pt x="328" y="784"/>
                    </a:lnTo>
                    <a:lnTo>
                      <a:pt x="331" y="891"/>
                    </a:lnTo>
                    <a:lnTo>
                      <a:pt x="334" y="1016"/>
                    </a:lnTo>
                    <a:lnTo>
                      <a:pt x="337" y="1115"/>
                    </a:lnTo>
                    <a:lnTo>
                      <a:pt x="340" y="1079"/>
                    </a:lnTo>
                    <a:lnTo>
                      <a:pt x="343" y="1051"/>
                    </a:lnTo>
                    <a:lnTo>
                      <a:pt x="347" y="889"/>
                    </a:lnTo>
                    <a:lnTo>
                      <a:pt x="350" y="601"/>
                    </a:lnTo>
                    <a:lnTo>
                      <a:pt x="353" y="581"/>
                    </a:lnTo>
                    <a:lnTo>
                      <a:pt x="356" y="638"/>
                    </a:lnTo>
                    <a:lnTo>
                      <a:pt x="359" y="738"/>
                    </a:lnTo>
                    <a:lnTo>
                      <a:pt x="363" y="681"/>
                    </a:lnTo>
                    <a:lnTo>
                      <a:pt x="366" y="520"/>
                    </a:lnTo>
                    <a:lnTo>
                      <a:pt x="369" y="509"/>
                    </a:lnTo>
                    <a:lnTo>
                      <a:pt x="372" y="606"/>
                    </a:lnTo>
                    <a:lnTo>
                      <a:pt x="375" y="707"/>
                    </a:lnTo>
                    <a:lnTo>
                      <a:pt x="378" y="590"/>
                    </a:lnTo>
                    <a:lnTo>
                      <a:pt x="382" y="480"/>
                    </a:lnTo>
                    <a:lnTo>
                      <a:pt x="385" y="340"/>
                    </a:lnTo>
                    <a:lnTo>
                      <a:pt x="388" y="263"/>
                    </a:lnTo>
                    <a:lnTo>
                      <a:pt x="391" y="236"/>
                    </a:lnTo>
                    <a:lnTo>
                      <a:pt x="394" y="227"/>
                    </a:lnTo>
                    <a:lnTo>
                      <a:pt x="398" y="227"/>
                    </a:lnTo>
                    <a:lnTo>
                      <a:pt x="401" y="238"/>
                    </a:lnTo>
                    <a:lnTo>
                      <a:pt x="404" y="234"/>
                    </a:lnTo>
                    <a:lnTo>
                      <a:pt x="407" y="228"/>
                    </a:lnTo>
                    <a:lnTo>
                      <a:pt x="410" y="233"/>
                    </a:lnTo>
                    <a:lnTo>
                      <a:pt x="413" y="238"/>
                    </a:lnTo>
                    <a:lnTo>
                      <a:pt x="417" y="215"/>
                    </a:lnTo>
                    <a:lnTo>
                      <a:pt x="420" y="217"/>
                    </a:lnTo>
                    <a:lnTo>
                      <a:pt x="423" y="240"/>
                    </a:lnTo>
                    <a:lnTo>
                      <a:pt x="426" y="250"/>
                    </a:lnTo>
                    <a:lnTo>
                      <a:pt x="429" y="229"/>
                    </a:lnTo>
                    <a:lnTo>
                      <a:pt x="432" y="220"/>
                    </a:lnTo>
                    <a:lnTo>
                      <a:pt x="436" y="209"/>
                    </a:lnTo>
                    <a:lnTo>
                      <a:pt x="439" y="165"/>
                    </a:lnTo>
                    <a:lnTo>
                      <a:pt x="442" y="131"/>
                    </a:lnTo>
                    <a:lnTo>
                      <a:pt x="445" y="101"/>
                    </a:lnTo>
                    <a:lnTo>
                      <a:pt x="448" y="94"/>
                    </a:lnTo>
                    <a:lnTo>
                      <a:pt x="452" y="100"/>
                    </a:lnTo>
                    <a:lnTo>
                      <a:pt x="455" y="111"/>
                    </a:lnTo>
                    <a:lnTo>
                      <a:pt x="458" y="147"/>
                    </a:lnTo>
                    <a:lnTo>
                      <a:pt x="461" y="194"/>
                    </a:lnTo>
                    <a:lnTo>
                      <a:pt x="464" y="139"/>
                    </a:lnTo>
                    <a:lnTo>
                      <a:pt x="467" y="65"/>
                    </a:lnTo>
                    <a:lnTo>
                      <a:pt x="471" y="46"/>
                    </a:lnTo>
                    <a:lnTo>
                      <a:pt x="474" y="57"/>
                    </a:lnTo>
                    <a:lnTo>
                      <a:pt x="477" y="50"/>
                    </a:lnTo>
                    <a:lnTo>
                      <a:pt x="480" y="54"/>
                    </a:lnTo>
                    <a:lnTo>
                      <a:pt x="483" y="53"/>
                    </a:lnTo>
                    <a:lnTo>
                      <a:pt x="487" y="58"/>
                    </a:lnTo>
                    <a:lnTo>
                      <a:pt x="490" y="58"/>
                    </a:lnTo>
                    <a:lnTo>
                      <a:pt x="493" y="61"/>
                    </a:lnTo>
                    <a:lnTo>
                      <a:pt x="496" y="60"/>
                    </a:lnTo>
                    <a:lnTo>
                      <a:pt x="499" y="62"/>
                    </a:lnTo>
                    <a:lnTo>
                      <a:pt x="502" y="58"/>
                    </a:lnTo>
                    <a:lnTo>
                      <a:pt x="506" y="51"/>
                    </a:lnTo>
                    <a:lnTo>
                      <a:pt x="509" y="51"/>
                    </a:lnTo>
                    <a:lnTo>
                      <a:pt x="512" y="54"/>
                    </a:lnTo>
                    <a:lnTo>
                      <a:pt x="515" y="51"/>
                    </a:lnTo>
                    <a:lnTo>
                      <a:pt x="518" y="52"/>
                    </a:lnTo>
                    <a:lnTo>
                      <a:pt x="522" y="65"/>
                    </a:lnTo>
                    <a:lnTo>
                      <a:pt x="525" y="65"/>
                    </a:lnTo>
                    <a:lnTo>
                      <a:pt x="528" y="67"/>
                    </a:lnTo>
                    <a:lnTo>
                      <a:pt x="531" y="70"/>
                    </a:lnTo>
                    <a:lnTo>
                      <a:pt x="534" y="71"/>
                    </a:lnTo>
                    <a:lnTo>
                      <a:pt x="537" y="70"/>
                    </a:lnTo>
                    <a:lnTo>
                      <a:pt x="541" y="45"/>
                    </a:lnTo>
                    <a:lnTo>
                      <a:pt x="544" y="39"/>
                    </a:lnTo>
                    <a:lnTo>
                      <a:pt x="547" y="42"/>
                    </a:lnTo>
                    <a:lnTo>
                      <a:pt x="550" y="53"/>
                    </a:lnTo>
                    <a:lnTo>
                      <a:pt x="553" y="82"/>
                    </a:lnTo>
                    <a:lnTo>
                      <a:pt x="556" y="89"/>
                    </a:lnTo>
                    <a:lnTo>
                      <a:pt x="560" y="62"/>
                    </a:lnTo>
                    <a:lnTo>
                      <a:pt x="563" y="68"/>
                    </a:lnTo>
                    <a:lnTo>
                      <a:pt x="566" y="61"/>
                    </a:lnTo>
                    <a:lnTo>
                      <a:pt x="569" y="51"/>
                    </a:lnTo>
                    <a:lnTo>
                      <a:pt x="572" y="25"/>
                    </a:lnTo>
                    <a:lnTo>
                      <a:pt x="576" y="19"/>
                    </a:lnTo>
                    <a:lnTo>
                      <a:pt x="579" y="5"/>
                    </a:lnTo>
                    <a:lnTo>
                      <a:pt x="582" y="11"/>
                    </a:lnTo>
                    <a:lnTo>
                      <a:pt x="585" y="11"/>
                    </a:lnTo>
                    <a:lnTo>
                      <a:pt x="588" y="2"/>
                    </a:lnTo>
                    <a:lnTo>
                      <a:pt x="591" y="6"/>
                    </a:lnTo>
                    <a:lnTo>
                      <a:pt x="595" y="6"/>
                    </a:lnTo>
                    <a:lnTo>
                      <a:pt x="598" y="17"/>
                    </a:lnTo>
                    <a:lnTo>
                      <a:pt x="601" y="9"/>
                    </a:lnTo>
                    <a:lnTo>
                      <a:pt x="604" y="10"/>
                    </a:lnTo>
                    <a:lnTo>
                      <a:pt x="607" y="7"/>
                    </a:lnTo>
                    <a:lnTo>
                      <a:pt x="611" y="17"/>
                    </a:lnTo>
                    <a:lnTo>
                      <a:pt x="614" y="18"/>
                    </a:lnTo>
                    <a:lnTo>
                      <a:pt x="617" y="7"/>
                    </a:lnTo>
                    <a:lnTo>
                      <a:pt x="620" y="6"/>
                    </a:lnTo>
                    <a:lnTo>
                      <a:pt x="623" y="20"/>
                    </a:lnTo>
                    <a:lnTo>
                      <a:pt x="626" y="5"/>
                    </a:lnTo>
                    <a:lnTo>
                      <a:pt x="630" y="2"/>
                    </a:lnTo>
                    <a:lnTo>
                      <a:pt x="633" y="6"/>
                    </a:lnTo>
                    <a:lnTo>
                      <a:pt x="636" y="8"/>
                    </a:lnTo>
                    <a:lnTo>
                      <a:pt x="639" y="12"/>
                    </a:lnTo>
                    <a:lnTo>
                      <a:pt x="642" y="14"/>
                    </a:lnTo>
                    <a:lnTo>
                      <a:pt x="645" y="10"/>
                    </a:lnTo>
                    <a:lnTo>
                      <a:pt x="649" y="9"/>
                    </a:lnTo>
                    <a:lnTo>
                      <a:pt x="652" y="12"/>
                    </a:lnTo>
                    <a:lnTo>
                      <a:pt x="655" y="0"/>
                    </a:lnTo>
                    <a:lnTo>
                      <a:pt x="658" y="3"/>
                    </a:lnTo>
                    <a:lnTo>
                      <a:pt x="661" y="1"/>
                    </a:lnTo>
                    <a:lnTo>
                      <a:pt x="665" y="0"/>
                    </a:lnTo>
                    <a:lnTo>
                      <a:pt x="668" y="18"/>
                    </a:lnTo>
                    <a:lnTo>
                      <a:pt x="671" y="35"/>
                    </a:lnTo>
                    <a:lnTo>
                      <a:pt x="674" y="33"/>
                    </a:lnTo>
                    <a:lnTo>
                      <a:pt x="677" y="30"/>
                    </a:lnTo>
                    <a:lnTo>
                      <a:pt x="680" y="21"/>
                    </a:lnTo>
                    <a:lnTo>
                      <a:pt x="684" y="32"/>
                    </a:lnTo>
                    <a:lnTo>
                      <a:pt x="687" y="51"/>
                    </a:lnTo>
                    <a:lnTo>
                      <a:pt x="690" y="50"/>
                    </a:lnTo>
                    <a:lnTo>
                      <a:pt x="693" y="19"/>
                    </a:lnTo>
                    <a:lnTo>
                      <a:pt x="696" y="59"/>
                    </a:lnTo>
                    <a:lnTo>
                      <a:pt x="700" y="129"/>
                    </a:lnTo>
                    <a:lnTo>
                      <a:pt x="703" y="188"/>
                    </a:lnTo>
                    <a:lnTo>
                      <a:pt x="706" y="240"/>
                    </a:lnTo>
                    <a:lnTo>
                      <a:pt x="709" y="385"/>
                    </a:lnTo>
                    <a:lnTo>
                      <a:pt x="712" y="471"/>
                    </a:lnTo>
                    <a:lnTo>
                      <a:pt x="715" y="409"/>
                    </a:lnTo>
                    <a:lnTo>
                      <a:pt x="719" y="314"/>
                    </a:lnTo>
                    <a:lnTo>
                      <a:pt x="722" y="251"/>
                    </a:lnTo>
                    <a:lnTo>
                      <a:pt x="725" y="212"/>
                    </a:lnTo>
                    <a:lnTo>
                      <a:pt x="728" y="204"/>
                    </a:lnTo>
                    <a:lnTo>
                      <a:pt x="731" y="189"/>
                    </a:lnTo>
                    <a:lnTo>
                      <a:pt x="735" y="192"/>
                    </a:lnTo>
                    <a:lnTo>
                      <a:pt x="738" y="199"/>
                    </a:lnTo>
                    <a:lnTo>
                      <a:pt x="741" y="184"/>
                    </a:lnTo>
                    <a:lnTo>
                      <a:pt x="744" y="161"/>
                    </a:lnTo>
                    <a:lnTo>
                      <a:pt x="747" y="144"/>
                    </a:lnTo>
                    <a:lnTo>
                      <a:pt x="750" y="121"/>
                    </a:lnTo>
                    <a:lnTo>
                      <a:pt x="754" y="116"/>
                    </a:lnTo>
                    <a:lnTo>
                      <a:pt x="757" y="104"/>
                    </a:lnTo>
                    <a:lnTo>
                      <a:pt x="760" y="101"/>
                    </a:lnTo>
                    <a:lnTo>
                      <a:pt x="763" y="107"/>
                    </a:lnTo>
                    <a:lnTo>
                      <a:pt x="766" y="108"/>
                    </a:lnTo>
                    <a:lnTo>
                      <a:pt x="769" y="89"/>
                    </a:lnTo>
                    <a:lnTo>
                      <a:pt x="773" y="78"/>
                    </a:lnTo>
                    <a:lnTo>
                      <a:pt x="776" y="82"/>
                    </a:lnTo>
                    <a:lnTo>
                      <a:pt x="779" y="98"/>
                    </a:lnTo>
                    <a:lnTo>
                      <a:pt x="782" y="122"/>
                    </a:lnTo>
                    <a:lnTo>
                      <a:pt x="785" y="136"/>
                    </a:lnTo>
                    <a:lnTo>
                      <a:pt x="789" y="91"/>
                    </a:lnTo>
                    <a:lnTo>
                      <a:pt x="792" y="55"/>
                    </a:lnTo>
                    <a:lnTo>
                      <a:pt x="795" y="37"/>
                    </a:lnTo>
                    <a:lnTo>
                      <a:pt x="798" y="23"/>
                    </a:lnTo>
                    <a:lnTo>
                      <a:pt x="801" y="24"/>
                    </a:lnTo>
                    <a:lnTo>
                      <a:pt x="804" y="15"/>
                    </a:lnTo>
                    <a:lnTo>
                      <a:pt x="808" y="19"/>
                    </a:lnTo>
                    <a:lnTo>
                      <a:pt x="811" y="10"/>
                    </a:lnTo>
                    <a:lnTo>
                      <a:pt x="814" y="15"/>
                    </a:lnTo>
                    <a:lnTo>
                      <a:pt x="817" y="24"/>
                    </a:lnTo>
                    <a:lnTo>
                      <a:pt x="820" y="20"/>
                    </a:lnTo>
                    <a:lnTo>
                      <a:pt x="824" y="15"/>
                    </a:lnTo>
                    <a:lnTo>
                      <a:pt x="827" y="32"/>
                    </a:lnTo>
                    <a:lnTo>
                      <a:pt x="830" y="28"/>
                    </a:lnTo>
                    <a:lnTo>
                      <a:pt x="833" y="15"/>
                    </a:lnTo>
                    <a:lnTo>
                      <a:pt x="836" y="23"/>
                    </a:lnTo>
                    <a:lnTo>
                      <a:pt x="839" y="33"/>
                    </a:lnTo>
                    <a:lnTo>
                      <a:pt x="843" y="39"/>
                    </a:lnTo>
                    <a:lnTo>
                      <a:pt x="846" y="62"/>
                    </a:lnTo>
                    <a:lnTo>
                      <a:pt x="849" y="84"/>
                    </a:lnTo>
                    <a:lnTo>
                      <a:pt x="852" y="91"/>
                    </a:lnTo>
                    <a:lnTo>
                      <a:pt x="855" y="62"/>
                    </a:lnTo>
                    <a:lnTo>
                      <a:pt x="858" y="55"/>
                    </a:lnTo>
                    <a:lnTo>
                      <a:pt x="862" y="56"/>
                    </a:lnTo>
                    <a:lnTo>
                      <a:pt x="865" y="61"/>
                    </a:lnTo>
                    <a:lnTo>
                      <a:pt x="868" y="84"/>
                    </a:lnTo>
                    <a:lnTo>
                      <a:pt x="871" y="99"/>
                    </a:lnTo>
                    <a:lnTo>
                      <a:pt x="874" y="112"/>
                    </a:lnTo>
                    <a:lnTo>
                      <a:pt x="878" y="160"/>
                    </a:lnTo>
                    <a:lnTo>
                      <a:pt x="881" y="236"/>
                    </a:lnTo>
                    <a:lnTo>
                      <a:pt x="884" y="357"/>
                    </a:lnTo>
                    <a:lnTo>
                      <a:pt x="887" y="414"/>
                    </a:lnTo>
                    <a:lnTo>
                      <a:pt x="890" y="218"/>
                    </a:lnTo>
                    <a:lnTo>
                      <a:pt x="893" y="85"/>
                    </a:lnTo>
                    <a:lnTo>
                      <a:pt x="897" y="65"/>
                    </a:lnTo>
                    <a:lnTo>
                      <a:pt x="900" y="40"/>
                    </a:lnTo>
                    <a:lnTo>
                      <a:pt x="903" y="36"/>
                    </a:lnTo>
                    <a:lnTo>
                      <a:pt x="906" y="24"/>
                    </a:lnTo>
                    <a:lnTo>
                      <a:pt x="909" y="20"/>
                    </a:lnTo>
                    <a:lnTo>
                      <a:pt x="913" y="21"/>
                    </a:lnTo>
                    <a:lnTo>
                      <a:pt x="916" y="20"/>
                    </a:lnTo>
                    <a:lnTo>
                      <a:pt x="919" y="33"/>
                    </a:lnTo>
                    <a:lnTo>
                      <a:pt x="922" y="28"/>
                    </a:lnTo>
                    <a:lnTo>
                      <a:pt x="925" y="17"/>
                    </a:lnTo>
                    <a:lnTo>
                      <a:pt x="928" y="25"/>
                    </a:lnTo>
                    <a:lnTo>
                      <a:pt x="932" y="36"/>
                    </a:lnTo>
                    <a:lnTo>
                      <a:pt x="935" y="40"/>
                    </a:lnTo>
                    <a:lnTo>
                      <a:pt x="938" y="40"/>
                    </a:lnTo>
                    <a:lnTo>
                      <a:pt x="941" y="45"/>
                    </a:lnTo>
                    <a:lnTo>
                      <a:pt x="944" y="33"/>
                    </a:lnTo>
                    <a:lnTo>
                      <a:pt x="948" y="30"/>
                    </a:lnTo>
                    <a:lnTo>
                      <a:pt x="951" y="23"/>
                    </a:lnTo>
                    <a:lnTo>
                      <a:pt x="954" y="24"/>
                    </a:lnTo>
                    <a:lnTo>
                      <a:pt x="957" y="21"/>
                    </a:lnTo>
                    <a:lnTo>
                      <a:pt x="960" y="36"/>
                    </a:lnTo>
                    <a:lnTo>
                      <a:pt x="963" y="46"/>
                    </a:lnTo>
                    <a:lnTo>
                      <a:pt x="967" y="48"/>
                    </a:lnTo>
                    <a:lnTo>
                      <a:pt x="970" y="14"/>
                    </a:lnTo>
                    <a:lnTo>
                      <a:pt x="973" y="21"/>
                    </a:lnTo>
                    <a:lnTo>
                      <a:pt x="976" y="21"/>
                    </a:lnTo>
                    <a:lnTo>
                      <a:pt x="979" y="19"/>
                    </a:lnTo>
                    <a:lnTo>
                      <a:pt x="982" y="16"/>
                    </a:lnTo>
                    <a:lnTo>
                      <a:pt x="986" y="12"/>
                    </a:lnTo>
                    <a:lnTo>
                      <a:pt x="989" y="19"/>
                    </a:lnTo>
                    <a:lnTo>
                      <a:pt x="992" y="29"/>
                    </a:lnTo>
                    <a:lnTo>
                      <a:pt x="995" y="31"/>
                    </a:lnTo>
                    <a:lnTo>
                      <a:pt x="998" y="39"/>
                    </a:lnTo>
                    <a:lnTo>
                      <a:pt x="1002" y="31"/>
                    </a:lnTo>
                    <a:lnTo>
                      <a:pt x="1005" y="35"/>
                    </a:lnTo>
                    <a:lnTo>
                      <a:pt x="1008" y="45"/>
                    </a:lnTo>
                    <a:lnTo>
                      <a:pt x="1011" y="58"/>
                    </a:lnTo>
                    <a:lnTo>
                      <a:pt x="1014" y="60"/>
                    </a:lnTo>
                    <a:lnTo>
                      <a:pt x="1017" y="63"/>
                    </a:lnTo>
                    <a:lnTo>
                      <a:pt x="1021" y="60"/>
                    </a:lnTo>
                    <a:lnTo>
                      <a:pt x="1024" y="73"/>
                    </a:lnTo>
                    <a:lnTo>
                      <a:pt x="1027" y="72"/>
                    </a:lnTo>
                    <a:lnTo>
                      <a:pt x="1030" y="90"/>
                    </a:lnTo>
                    <a:lnTo>
                      <a:pt x="1033" y="90"/>
                    </a:lnTo>
                    <a:lnTo>
                      <a:pt x="1037" y="64"/>
                    </a:lnTo>
                    <a:lnTo>
                      <a:pt x="1040" y="53"/>
                    </a:lnTo>
                    <a:lnTo>
                      <a:pt x="1043" y="42"/>
                    </a:lnTo>
                    <a:lnTo>
                      <a:pt x="1046" y="44"/>
                    </a:lnTo>
                    <a:lnTo>
                      <a:pt x="1049" y="44"/>
                    </a:lnTo>
                    <a:lnTo>
                      <a:pt x="1052" y="62"/>
                    </a:lnTo>
                    <a:lnTo>
                      <a:pt x="1056" y="62"/>
                    </a:lnTo>
                    <a:lnTo>
                      <a:pt x="1059" y="73"/>
                    </a:lnTo>
                    <a:lnTo>
                      <a:pt x="1062" y="90"/>
                    </a:lnTo>
                    <a:lnTo>
                      <a:pt x="1065" y="96"/>
                    </a:lnTo>
                    <a:lnTo>
                      <a:pt x="1068" y="102"/>
                    </a:lnTo>
                    <a:lnTo>
                      <a:pt x="1071" y="120"/>
                    </a:lnTo>
                    <a:lnTo>
                      <a:pt x="1075" y="122"/>
                    </a:lnTo>
                    <a:lnTo>
                      <a:pt x="1078" y="134"/>
                    </a:lnTo>
                    <a:lnTo>
                      <a:pt x="1081" y="117"/>
                    </a:lnTo>
                    <a:lnTo>
                      <a:pt x="1084" y="130"/>
                    </a:lnTo>
                    <a:lnTo>
                      <a:pt x="1087" y="146"/>
                    </a:lnTo>
                    <a:lnTo>
                      <a:pt x="1091" y="192"/>
                    </a:lnTo>
                    <a:lnTo>
                      <a:pt x="1094" y="281"/>
                    </a:lnTo>
                    <a:lnTo>
                      <a:pt x="1097" y="452"/>
                    </a:lnTo>
                    <a:lnTo>
                      <a:pt x="1100" y="593"/>
                    </a:lnTo>
                    <a:lnTo>
                      <a:pt x="1103" y="658"/>
                    </a:lnTo>
                    <a:lnTo>
                      <a:pt x="1106" y="686"/>
                    </a:lnTo>
                    <a:lnTo>
                      <a:pt x="1110" y="714"/>
                    </a:lnTo>
                    <a:lnTo>
                      <a:pt x="1113" y="739"/>
                    </a:lnTo>
                    <a:lnTo>
                      <a:pt x="1116" y="781"/>
                    </a:lnTo>
                    <a:lnTo>
                      <a:pt x="1119" y="798"/>
                    </a:lnTo>
                    <a:lnTo>
                      <a:pt x="1122" y="809"/>
                    </a:lnTo>
                    <a:lnTo>
                      <a:pt x="1126" y="824"/>
                    </a:lnTo>
                    <a:lnTo>
                      <a:pt x="1129" y="810"/>
                    </a:lnTo>
                    <a:lnTo>
                      <a:pt x="1132" y="695"/>
                    </a:lnTo>
                    <a:lnTo>
                      <a:pt x="1135" y="462"/>
                    </a:lnTo>
                    <a:lnTo>
                      <a:pt x="1138" y="269"/>
                    </a:lnTo>
                    <a:lnTo>
                      <a:pt x="1141" y="204"/>
                    </a:lnTo>
                    <a:lnTo>
                      <a:pt x="1145" y="162"/>
                    </a:lnTo>
                    <a:lnTo>
                      <a:pt x="1148" y="129"/>
                    </a:lnTo>
                    <a:lnTo>
                      <a:pt x="1151" y="111"/>
                    </a:lnTo>
                    <a:lnTo>
                      <a:pt x="1154" y="71"/>
                    </a:lnTo>
                    <a:lnTo>
                      <a:pt x="1157" y="66"/>
                    </a:lnTo>
                    <a:lnTo>
                      <a:pt x="1161" y="68"/>
                    </a:lnTo>
                    <a:lnTo>
                      <a:pt x="1164" y="79"/>
                    </a:lnTo>
                    <a:lnTo>
                      <a:pt x="1167" y="87"/>
                    </a:lnTo>
                    <a:lnTo>
                      <a:pt x="1170" y="100"/>
                    </a:lnTo>
                    <a:lnTo>
                      <a:pt x="1173" y="98"/>
                    </a:lnTo>
                    <a:lnTo>
                      <a:pt x="1176" y="77"/>
                    </a:lnTo>
                    <a:lnTo>
                      <a:pt x="1180" y="75"/>
                    </a:lnTo>
                    <a:lnTo>
                      <a:pt x="1183" y="75"/>
                    </a:lnTo>
                    <a:lnTo>
                      <a:pt x="1186" y="76"/>
                    </a:lnTo>
                    <a:lnTo>
                      <a:pt x="1189" y="70"/>
                    </a:lnTo>
                    <a:lnTo>
                      <a:pt x="1192" y="63"/>
                    </a:lnTo>
                    <a:lnTo>
                      <a:pt x="1195" y="55"/>
                    </a:lnTo>
                    <a:lnTo>
                      <a:pt x="1199" y="51"/>
                    </a:lnTo>
                    <a:lnTo>
                      <a:pt x="1202" y="68"/>
                    </a:lnTo>
                    <a:lnTo>
                      <a:pt x="1205" y="99"/>
                    </a:lnTo>
                    <a:lnTo>
                      <a:pt x="1208" y="96"/>
                    </a:lnTo>
                    <a:lnTo>
                      <a:pt x="1211" y="71"/>
                    </a:lnTo>
                    <a:lnTo>
                      <a:pt x="1215" y="68"/>
                    </a:lnTo>
                    <a:lnTo>
                      <a:pt x="1218" y="71"/>
                    </a:lnTo>
                    <a:lnTo>
                      <a:pt x="1221" y="82"/>
                    </a:lnTo>
                    <a:lnTo>
                      <a:pt x="1224" y="94"/>
                    </a:lnTo>
                    <a:lnTo>
                      <a:pt x="1227" y="88"/>
                    </a:lnTo>
                    <a:lnTo>
                      <a:pt x="1230" y="106"/>
                    </a:lnTo>
                    <a:lnTo>
                      <a:pt x="1234" y="119"/>
                    </a:lnTo>
                    <a:lnTo>
                      <a:pt x="1237" y="138"/>
                    </a:lnTo>
                    <a:lnTo>
                      <a:pt x="1240" y="157"/>
                    </a:lnTo>
                    <a:lnTo>
                      <a:pt x="1243" y="211"/>
                    </a:lnTo>
                    <a:lnTo>
                      <a:pt x="1246" y="235"/>
                    </a:lnTo>
                    <a:lnTo>
                      <a:pt x="1250" y="187"/>
                    </a:lnTo>
                    <a:lnTo>
                      <a:pt x="1253" y="135"/>
                    </a:lnTo>
                    <a:lnTo>
                      <a:pt x="1256" y="141"/>
                    </a:lnTo>
                    <a:lnTo>
                      <a:pt x="1259" y="141"/>
                    </a:lnTo>
                    <a:lnTo>
                      <a:pt x="1262" y="104"/>
                    </a:lnTo>
                    <a:lnTo>
                      <a:pt x="1265" y="92"/>
                    </a:lnTo>
                    <a:lnTo>
                      <a:pt x="1269" y="86"/>
                    </a:lnTo>
                    <a:lnTo>
                      <a:pt x="1272" y="106"/>
                    </a:lnTo>
                    <a:lnTo>
                      <a:pt x="1275" y="173"/>
                    </a:lnTo>
                    <a:lnTo>
                      <a:pt x="1278" y="266"/>
                    </a:lnTo>
                    <a:lnTo>
                      <a:pt x="1281" y="376"/>
                    </a:lnTo>
                    <a:lnTo>
                      <a:pt x="1284" y="567"/>
                    </a:lnTo>
                    <a:lnTo>
                      <a:pt x="1288" y="481"/>
                    </a:lnTo>
                    <a:lnTo>
                      <a:pt x="1291" y="195"/>
                    </a:lnTo>
                    <a:lnTo>
                      <a:pt x="1294" y="133"/>
                    </a:lnTo>
                    <a:lnTo>
                      <a:pt x="1297" y="136"/>
                    </a:lnTo>
                    <a:lnTo>
                      <a:pt x="1300" y="139"/>
                    </a:lnTo>
                    <a:lnTo>
                      <a:pt x="1304" y="160"/>
                    </a:lnTo>
                    <a:lnTo>
                      <a:pt x="1307" y="155"/>
                    </a:lnTo>
                    <a:lnTo>
                      <a:pt x="1310" y="158"/>
                    </a:lnTo>
                    <a:lnTo>
                      <a:pt x="1313" y="148"/>
                    </a:lnTo>
                    <a:lnTo>
                      <a:pt x="1316" y="139"/>
                    </a:lnTo>
                    <a:lnTo>
                      <a:pt x="1319" y="117"/>
                    </a:lnTo>
                    <a:lnTo>
                      <a:pt x="1323" y="105"/>
                    </a:lnTo>
                    <a:lnTo>
                      <a:pt x="1326" y="126"/>
                    </a:lnTo>
                    <a:lnTo>
                      <a:pt x="1329" y="129"/>
                    </a:lnTo>
                    <a:lnTo>
                      <a:pt x="1332" y="150"/>
                    </a:lnTo>
                    <a:lnTo>
                      <a:pt x="1335" y="153"/>
                    </a:lnTo>
                    <a:lnTo>
                      <a:pt x="1339" y="131"/>
                    </a:lnTo>
                    <a:lnTo>
                      <a:pt x="1342" y="117"/>
                    </a:lnTo>
                    <a:lnTo>
                      <a:pt x="1345" y="102"/>
                    </a:lnTo>
                    <a:lnTo>
                      <a:pt x="1348" y="105"/>
                    </a:lnTo>
                    <a:lnTo>
                      <a:pt x="1351" y="107"/>
                    </a:lnTo>
                    <a:lnTo>
                      <a:pt x="1354" y="111"/>
                    </a:lnTo>
                    <a:lnTo>
                      <a:pt x="1358" y="109"/>
                    </a:lnTo>
                    <a:lnTo>
                      <a:pt x="1361" y="105"/>
                    </a:lnTo>
                    <a:lnTo>
                      <a:pt x="1364" y="115"/>
                    </a:lnTo>
                    <a:lnTo>
                      <a:pt x="1367" y="129"/>
                    </a:lnTo>
                    <a:lnTo>
                      <a:pt x="1370" y="130"/>
                    </a:lnTo>
                    <a:lnTo>
                      <a:pt x="1374" y="113"/>
                    </a:lnTo>
                    <a:lnTo>
                      <a:pt x="1377" y="129"/>
                    </a:lnTo>
                    <a:lnTo>
                      <a:pt x="1380" y="125"/>
                    </a:lnTo>
                    <a:lnTo>
                      <a:pt x="1383" y="137"/>
                    </a:lnTo>
                    <a:lnTo>
                      <a:pt x="1386" y="145"/>
                    </a:lnTo>
                    <a:lnTo>
                      <a:pt x="1389" y="144"/>
                    </a:lnTo>
                    <a:lnTo>
                      <a:pt x="1393" y="135"/>
                    </a:lnTo>
                    <a:lnTo>
                      <a:pt x="1396" y="119"/>
                    </a:lnTo>
                    <a:lnTo>
                      <a:pt x="1399" y="114"/>
                    </a:lnTo>
                    <a:lnTo>
                      <a:pt x="1402" y="121"/>
                    </a:lnTo>
                    <a:lnTo>
                      <a:pt x="1405" y="117"/>
                    </a:lnTo>
                    <a:lnTo>
                      <a:pt x="1408" y="136"/>
                    </a:lnTo>
                    <a:lnTo>
                      <a:pt x="1412" y="145"/>
                    </a:lnTo>
                    <a:lnTo>
                      <a:pt x="1415" y="162"/>
                    </a:lnTo>
                    <a:lnTo>
                      <a:pt x="1418" y="192"/>
                    </a:lnTo>
                    <a:lnTo>
                      <a:pt x="1421" y="199"/>
                    </a:lnTo>
                    <a:lnTo>
                      <a:pt x="1424" y="131"/>
                    </a:lnTo>
                    <a:lnTo>
                      <a:pt x="1428" y="126"/>
                    </a:lnTo>
                    <a:lnTo>
                      <a:pt x="1431" y="138"/>
                    </a:lnTo>
                    <a:lnTo>
                      <a:pt x="1434" y="143"/>
                    </a:lnTo>
                    <a:lnTo>
                      <a:pt x="1437" y="138"/>
                    </a:lnTo>
                    <a:lnTo>
                      <a:pt x="1440" y="126"/>
                    </a:lnTo>
                    <a:lnTo>
                      <a:pt x="1443" y="116"/>
                    </a:lnTo>
                    <a:lnTo>
                      <a:pt x="1447" y="120"/>
                    </a:lnTo>
                    <a:lnTo>
                      <a:pt x="1450" y="146"/>
                    </a:lnTo>
                    <a:lnTo>
                      <a:pt x="1453" y="168"/>
                    </a:lnTo>
                    <a:lnTo>
                      <a:pt x="1456" y="197"/>
                    </a:lnTo>
                    <a:lnTo>
                      <a:pt x="1459" y="206"/>
                    </a:lnTo>
                    <a:lnTo>
                      <a:pt x="1463" y="191"/>
                    </a:lnTo>
                    <a:lnTo>
                      <a:pt x="1466" y="193"/>
                    </a:lnTo>
                    <a:lnTo>
                      <a:pt x="1469" y="203"/>
                    </a:lnTo>
                    <a:lnTo>
                      <a:pt x="1472" y="194"/>
                    </a:lnTo>
                    <a:lnTo>
                      <a:pt x="1475" y="210"/>
                    </a:lnTo>
                    <a:lnTo>
                      <a:pt x="1478" y="231"/>
                    </a:lnTo>
                    <a:lnTo>
                      <a:pt x="1482" y="250"/>
                    </a:lnTo>
                    <a:lnTo>
                      <a:pt x="1485" y="230"/>
                    </a:lnTo>
                    <a:lnTo>
                      <a:pt x="1488" y="221"/>
                    </a:lnTo>
                    <a:lnTo>
                      <a:pt x="1491" y="236"/>
                    </a:lnTo>
                    <a:lnTo>
                      <a:pt x="1494" y="289"/>
                    </a:lnTo>
                    <a:lnTo>
                      <a:pt x="1497" y="317"/>
                    </a:lnTo>
                    <a:lnTo>
                      <a:pt x="1501" y="362"/>
                    </a:lnTo>
                    <a:lnTo>
                      <a:pt x="1504" y="407"/>
                    </a:lnTo>
                    <a:lnTo>
                      <a:pt x="1507" y="433"/>
                    </a:lnTo>
                    <a:lnTo>
                      <a:pt x="1510" y="448"/>
                    </a:lnTo>
                    <a:lnTo>
                      <a:pt x="1513" y="452"/>
                    </a:lnTo>
                    <a:lnTo>
                      <a:pt x="1517" y="592"/>
                    </a:lnTo>
                    <a:lnTo>
                      <a:pt x="1520" y="834"/>
                    </a:lnTo>
                    <a:lnTo>
                      <a:pt x="1523" y="1136"/>
                    </a:lnTo>
                    <a:lnTo>
                      <a:pt x="1526" y="1251"/>
                    </a:lnTo>
                    <a:lnTo>
                      <a:pt x="1529" y="821"/>
                    </a:lnTo>
                    <a:lnTo>
                      <a:pt x="1532" y="486"/>
                    </a:lnTo>
                    <a:lnTo>
                      <a:pt x="1536" y="368"/>
                    </a:lnTo>
                    <a:lnTo>
                      <a:pt x="1539" y="321"/>
                    </a:lnTo>
                    <a:lnTo>
                      <a:pt x="1542" y="303"/>
                    </a:lnTo>
                    <a:lnTo>
                      <a:pt x="1545" y="286"/>
                    </a:lnTo>
                    <a:lnTo>
                      <a:pt x="1548" y="320"/>
                    </a:lnTo>
                    <a:lnTo>
                      <a:pt x="1552" y="335"/>
                    </a:lnTo>
                    <a:lnTo>
                      <a:pt x="1555" y="350"/>
                    </a:lnTo>
                    <a:lnTo>
                      <a:pt x="1558" y="318"/>
                    </a:lnTo>
                    <a:lnTo>
                      <a:pt x="1561" y="304"/>
                    </a:lnTo>
                    <a:lnTo>
                      <a:pt x="1564" y="335"/>
                    </a:lnTo>
                    <a:lnTo>
                      <a:pt x="1567" y="330"/>
                    </a:lnTo>
                    <a:lnTo>
                      <a:pt x="1571" y="330"/>
                    </a:lnTo>
                    <a:lnTo>
                      <a:pt x="1574" y="300"/>
                    </a:lnTo>
                    <a:lnTo>
                      <a:pt x="1577" y="258"/>
                    </a:lnTo>
                    <a:lnTo>
                      <a:pt x="1580" y="236"/>
                    </a:lnTo>
                    <a:lnTo>
                      <a:pt x="1583" y="198"/>
                    </a:lnTo>
                    <a:lnTo>
                      <a:pt x="1587" y="202"/>
                    </a:lnTo>
                    <a:lnTo>
                      <a:pt x="1590" y="207"/>
                    </a:lnTo>
                    <a:lnTo>
                      <a:pt x="1593" y="202"/>
                    </a:lnTo>
                    <a:lnTo>
                      <a:pt x="1596" y="211"/>
                    </a:lnTo>
                    <a:lnTo>
                      <a:pt x="1599" y="214"/>
                    </a:lnTo>
                    <a:lnTo>
                      <a:pt x="1602" y="212"/>
                    </a:lnTo>
                    <a:lnTo>
                      <a:pt x="1606" y="191"/>
                    </a:lnTo>
                    <a:lnTo>
                      <a:pt x="1609" y="213"/>
                    </a:lnTo>
                    <a:lnTo>
                      <a:pt x="1612" y="214"/>
                    </a:lnTo>
                    <a:lnTo>
                      <a:pt x="1615" y="210"/>
                    </a:lnTo>
                    <a:lnTo>
                      <a:pt x="1618" y="213"/>
                    </a:lnTo>
                    <a:lnTo>
                      <a:pt x="1621" y="195"/>
                    </a:lnTo>
                    <a:lnTo>
                      <a:pt x="1625" y="194"/>
                    </a:lnTo>
                    <a:lnTo>
                      <a:pt x="1628" y="191"/>
                    </a:lnTo>
                    <a:lnTo>
                      <a:pt x="1631" y="198"/>
                    </a:lnTo>
                    <a:lnTo>
                      <a:pt x="1634" y="206"/>
                    </a:lnTo>
                    <a:lnTo>
                      <a:pt x="1637" y="201"/>
                    </a:lnTo>
                    <a:lnTo>
                      <a:pt x="1641" y="201"/>
                    </a:lnTo>
                    <a:lnTo>
                      <a:pt x="1644" y="209"/>
                    </a:lnTo>
                    <a:lnTo>
                      <a:pt x="1647" y="253"/>
                    </a:lnTo>
                    <a:lnTo>
                      <a:pt x="1650" y="328"/>
                    </a:lnTo>
                    <a:lnTo>
                      <a:pt x="1653" y="428"/>
                    </a:lnTo>
                    <a:lnTo>
                      <a:pt x="1656" y="588"/>
                    </a:lnTo>
                    <a:lnTo>
                      <a:pt x="1660" y="892"/>
                    </a:lnTo>
                    <a:lnTo>
                      <a:pt x="1663" y="986"/>
                    </a:lnTo>
                    <a:lnTo>
                      <a:pt x="1666" y="542"/>
                    </a:lnTo>
                    <a:lnTo>
                      <a:pt x="1669" y="281"/>
                    </a:lnTo>
                    <a:lnTo>
                      <a:pt x="1672" y="261"/>
                    </a:lnTo>
                    <a:lnTo>
                      <a:pt x="1676" y="314"/>
                    </a:lnTo>
                    <a:lnTo>
                      <a:pt x="1679" y="295"/>
                    </a:lnTo>
                    <a:lnTo>
                      <a:pt x="1682" y="270"/>
                    </a:lnTo>
                    <a:lnTo>
                      <a:pt x="1685" y="270"/>
                    </a:lnTo>
                    <a:lnTo>
                      <a:pt x="1688" y="286"/>
                    </a:lnTo>
                    <a:lnTo>
                      <a:pt x="1691" y="286"/>
                    </a:lnTo>
                    <a:lnTo>
                      <a:pt x="1695" y="271"/>
                    </a:lnTo>
                    <a:lnTo>
                      <a:pt x="1698" y="260"/>
                    </a:lnTo>
                    <a:lnTo>
                      <a:pt x="1701" y="237"/>
                    </a:lnTo>
                    <a:lnTo>
                      <a:pt x="1704" y="228"/>
                    </a:lnTo>
                    <a:lnTo>
                      <a:pt x="1707" y="233"/>
                    </a:lnTo>
                    <a:lnTo>
                      <a:pt x="1710" y="239"/>
                    </a:lnTo>
                    <a:lnTo>
                      <a:pt x="1714" y="242"/>
                    </a:lnTo>
                    <a:lnTo>
                      <a:pt x="1717" y="263"/>
                    </a:lnTo>
                    <a:lnTo>
                      <a:pt x="1720" y="243"/>
                    </a:lnTo>
                    <a:lnTo>
                      <a:pt x="1723" y="244"/>
                    </a:lnTo>
                    <a:lnTo>
                      <a:pt x="1726" y="261"/>
                    </a:lnTo>
                    <a:lnTo>
                      <a:pt x="1730" y="249"/>
                    </a:lnTo>
                    <a:lnTo>
                      <a:pt x="1733" y="272"/>
                    </a:lnTo>
                    <a:lnTo>
                      <a:pt x="1736" y="399"/>
                    </a:lnTo>
                    <a:lnTo>
                      <a:pt x="1739" y="711"/>
                    </a:lnTo>
                    <a:lnTo>
                      <a:pt x="1742" y="958"/>
                    </a:lnTo>
                    <a:lnTo>
                      <a:pt x="1745" y="967"/>
                    </a:lnTo>
                    <a:lnTo>
                      <a:pt x="1749" y="709"/>
                    </a:lnTo>
                    <a:lnTo>
                      <a:pt x="1752" y="511"/>
                    </a:lnTo>
                    <a:lnTo>
                      <a:pt x="1755" y="502"/>
                    </a:lnTo>
                    <a:lnTo>
                      <a:pt x="1758" y="532"/>
                    </a:lnTo>
                    <a:lnTo>
                      <a:pt x="1761" y="572"/>
                    </a:lnTo>
                    <a:lnTo>
                      <a:pt x="1765" y="606"/>
                    </a:lnTo>
                    <a:lnTo>
                      <a:pt x="1768" y="601"/>
                    </a:lnTo>
                    <a:lnTo>
                      <a:pt x="1771" y="612"/>
                    </a:lnTo>
                    <a:lnTo>
                      <a:pt x="1774" y="609"/>
                    </a:lnTo>
                    <a:lnTo>
                      <a:pt x="1777" y="598"/>
                    </a:lnTo>
                    <a:lnTo>
                      <a:pt x="1780" y="610"/>
                    </a:lnTo>
                    <a:lnTo>
                      <a:pt x="1784" y="588"/>
                    </a:lnTo>
                    <a:lnTo>
                      <a:pt x="1787" y="561"/>
                    </a:lnTo>
                    <a:lnTo>
                      <a:pt x="1790" y="516"/>
                    </a:lnTo>
                    <a:lnTo>
                      <a:pt x="1793" y="513"/>
                    </a:lnTo>
                    <a:lnTo>
                      <a:pt x="1796" y="522"/>
                    </a:lnTo>
                    <a:lnTo>
                      <a:pt x="1800" y="472"/>
                    </a:lnTo>
                    <a:lnTo>
                      <a:pt x="1803" y="420"/>
                    </a:lnTo>
                    <a:lnTo>
                      <a:pt x="1806" y="409"/>
                    </a:lnTo>
                    <a:lnTo>
                      <a:pt x="1809" y="390"/>
                    </a:lnTo>
                    <a:lnTo>
                      <a:pt x="1812" y="424"/>
                    </a:lnTo>
                    <a:lnTo>
                      <a:pt x="1815" y="453"/>
                    </a:lnTo>
                    <a:lnTo>
                      <a:pt x="1819" y="513"/>
                    </a:lnTo>
                    <a:lnTo>
                      <a:pt x="1822" y="530"/>
                    </a:lnTo>
                    <a:lnTo>
                      <a:pt x="1825" y="558"/>
                    </a:lnTo>
                    <a:lnTo>
                      <a:pt x="1828" y="611"/>
                    </a:lnTo>
                    <a:lnTo>
                      <a:pt x="1831" y="583"/>
                    </a:lnTo>
                    <a:lnTo>
                      <a:pt x="1834" y="468"/>
                    </a:lnTo>
                    <a:lnTo>
                      <a:pt x="1838" y="408"/>
                    </a:lnTo>
                    <a:lnTo>
                      <a:pt x="1841" y="367"/>
                    </a:lnTo>
                    <a:lnTo>
                      <a:pt x="1844" y="331"/>
                    </a:lnTo>
                    <a:lnTo>
                      <a:pt x="1847" y="325"/>
                    </a:lnTo>
                    <a:lnTo>
                      <a:pt x="1850" y="295"/>
                    </a:lnTo>
                    <a:lnTo>
                      <a:pt x="1854" y="315"/>
                    </a:lnTo>
                    <a:lnTo>
                      <a:pt x="1857" y="307"/>
                    </a:lnTo>
                    <a:lnTo>
                      <a:pt x="1860" y="316"/>
                    </a:lnTo>
                    <a:lnTo>
                      <a:pt x="1863" y="310"/>
                    </a:lnTo>
                    <a:lnTo>
                      <a:pt x="1866" y="335"/>
                    </a:lnTo>
                    <a:lnTo>
                      <a:pt x="1869" y="322"/>
                    </a:lnTo>
                    <a:lnTo>
                      <a:pt x="1873" y="287"/>
                    </a:lnTo>
                    <a:lnTo>
                      <a:pt x="1876" y="283"/>
                    </a:lnTo>
                    <a:lnTo>
                      <a:pt x="1879" y="299"/>
                    </a:lnTo>
                    <a:lnTo>
                      <a:pt x="1882" y="331"/>
                    </a:lnTo>
                    <a:lnTo>
                      <a:pt x="1885" y="360"/>
                    </a:lnTo>
                    <a:lnTo>
                      <a:pt x="1889" y="406"/>
                    </a:lnTo>
                    <a:lnTo>
                      <a:pt x="1892" y="404"/>
                    </a:lnTo>
                    <a:lnTo>
                      <a:pt x="1895" y="333"/>
                    </a:lnTo>
                    <a:lnTo>
                      <a:pt x="1898" y="332"/>
                    </a:lnTo>
                    <a:lnTo>
                      <a:pt x="1901" y="353"/>
                    </a:lnTo>
                    <a:lnTo>
                      <a:pt x="1904" y="408"/>
                    </a:lnTo>
                    <a:lnTo>
                      <a:pt x="1908" y="423"/>
                    </a:lnTo>
                    <a:lnTo>
                      <a:pt x="1911" y="402"/>
                    </a:lnTo>
                    <a:lnTo>
                      <a:pt x="1914" y="399"/>
                    </a:lnTo>
                    <a:lnTo>
                      <a:pt x="1917" y="435"/>
                    </a:lnTo>
                    <a:lnTo>
                      <a:pt x="1920" y="453"/>
                    </a:lnTo>
                    <a:lnTo>
                      <a:pt x="1923" y="386"/>
                    </a:lnTo>
                    <a:lnTo>
                      <a:pt x="1927" y="345"/>
                    </a:lnTo>
                    <a:lnTo>
                      <a:pt x="1930" y="346"/>
                    </a:lnTo>
                    <a:lnTo>
                      <a:pt x="1933" y="346"/>
                    </a:lnTo>
                    <a:lnTo>
                      <a:pt x="1936" y="338"/>
                    </a:lnTo>
                    <a:lnTo>
                      <a:pt x="1939" y="335"/>
                    </a:lnTo>
                    <a:lnTo>
                      <a:pt x="1943" y="367"/>
                    </a:lnTo>
                    <a:lnTo>
                      <a:pt x="1946" y="363"/>
                    </a:lnTo>
                    <a:lnTo>
                      <a:pt x="1949" y="362"/>
                    </a:lnTo>
                    <a:lnTo>
                      <a:pt x="1952" y="360"/>
                    </a:lnTo>
                    <a:lnTo>
                      <a:pt x="1955" y="380"/>
                    </a:lnTo>
                    <a:lnTo>
                      <a:pt x="1958" y="380"/>
                    </a:lnTo>
                    <a:lnTo>
                      <a:pt x="1962" y="392"/>
                    </a:lnTo>
                    <a:lnTo>
                      <a:pt x="1965" y="417"/>
                    </a:lnTo>
                    <a:lnTo>
                      <a:pt x="1968" y="457"/>
                    </a:lnTo>
                    <a:lnTo>
                      <a:pt x="1971" y="482"/>
                    </a:lnTo>
                    <a:lnTo>
                      <a:pt x="1974" y="481"/>
                    </a:lnTo>
                    <a:lnTo>
                      <a:pt x="1978" y="527"/>
                    </a:lnTo>
                    <a:lnTo>
                      <a:pt x="1981" y="659"/>
                    </a:lnTo>
                    <a:lnTo>
                      <a:pt x="1984" y="690"/>
                    </a:lnTo>
                    <a:lnTo>
                      <a:pt x="1987" y="575"/>
                    </a:lnTo>
                    <a:lnTo>
                      <a:pt x="1990" y="494"/>
                    </a:lnTo>
                    <a:lnTo>
                      <a:pt x="1993" y="509"/>
                    </a:lnTo>
                    <a:lnTo>
                      <a:pt x="1997" y="524"/>
                    </a:lnTo>
                    <a:lnTo>
                      <a:pt x="2000" y="545"/>
                    </a:lnTo>
                    <a:lnTo>
                      <a:pt x="2003" y="606"/>
                    </a:lnTo>
                    <a:lnTo>
                      <a:pt x="2006" y="689"/>
                    </a:lnTo>
                    <a:lnTo>
                      <a:pt x="2009" y="817"/>
                    </a:lnTo>
                    <a:lnTo>
                      <a:pt x="2013" y="985"/>
                    </a:lnTo>
                    <a:lnTo>
                      <a:pt x="2016" y="1367"/>
                    </a:lnTo>
                    <a:lnTo>
                      <a:pt x="2019" y="1625"/>
                    </a:lnTo>
                    <a:lnTo>
                      <a:pt x="2022" y="1194"/>
                    </a:lnTo>
                    <a:lnTo>
                      <a:pt x="2025" y="911"/>
                    </a:lnTo>
                    <a:lnTo>
                      <a:pt x="2028" y="1015"/>
                    </a:lnTo>
                    <a:lnTo>
                      <a:pt x="2032" y="920"/>
                    </a:lnTo>
                    <a:lnTo>
                      <a:pt x="2035" y="700"/>
                    </a:lnTo>
                    <a:lnTo>
                      <a:pt x="2038" y="599"/>
                    </a:lnTo>
                    <a:lnTo>
                      <a:pt x="2041" y="595"/>
                    </a:lnTo>
                    <a:lnTo>
                      <a:pt x="2044" y="632"/>
                    </a:lnTo>
                    <a:lnTo>
                      <a:pt x="2047" y="762"/>
                    </a:lnTo>
                    <a:lnTo>
                      <a:pt x="2051" y="952"/>
                    </a:lnTo>
                    <a:lnTo>
                      <a:pt x="2054" y="1298"/>
                    </a:lnTo>
                    <a:lnTo>
                      <a:pt x="2057" y="1193"/>
                    </a:lnTo>
                    <a:lnTo>
                      <a:pt x="2060" y="753"/>
                    </a:lnTo>
                    <a:lnTo>
                      <a:pt x="2063" y="536"/>
                    </a:lnTo>
                    <a:lnTo>
                      <a:pt x="2067" y="492"/>
                    </a:lnTo>
                    <a:lnTo>
                      <a:pt x="2070" y="455"/>
                    </a:lnTo>
                    <a:lnTo>
                      <a:pt x="2073" y="459"/>
                    </a:lnTo>
                    <a:lnTo>
                      <a:pt x="2076" y="455"/>
                    </a:lnTo>
                    <a:lnTo>
                      <a:pt x="2079" y="476"/>
                    </a:lnTo>
                    <a:lnTo>
                      <a:pt x="2082" y="493"/>
                    </a:lnTo>
                    <a:lnTo>
                      <a:pt x="2086" y="484"/>
                    </a:lnTo>
                    <a:lnTo>
                      <a:pt x="2089" y="477"/>
                    </a:lnTo>
                    <a:lnTo>
                      <a:pt x="2092" y="490"/>
                    </a:lnTo>
                    <a:lnTo>
                      <a:pt x="2095" y="480"/>
                    </a:lnTo>
                    <a:lnTo>
                      <a:pt x="2098" y="468"/>
                    </a:lnTo>
                    <a:lnTo>
                      <a:pt x="2102" y="482"/>
                    </a:lnTo>
                    <a:lnTo>
                      <a:pt x="2105" y="492"/>
                    </a:lnTo>
                    <a:lnTo>
                      <a:pt x="2108" y="528"/>
                    </a:lnTo>
                    <a:lnTo>
                      <a:pt x="2111" y="579"/>
                    </a:lnTo>
                    <a:lnTo>
                      <a:pt x="2114" y="630"/>
                    </a:lnTo>
                    <a:lnTo>
                      <a:pt x="2117" y="679"/>
                    </a:lnTo>
                    <a:lnTo>
                      <a:pt x="2121" y="684"/>
                    </a:lnTo>
                    <a:lnTo>
                      <a:pt x="2124" y="666"/>
                    </a:lnTo>
                    <a:lnTo>
                      <a:pt x="2127" y="671"/>
                    </a:lnTo>
                    <a:lnTo>
                      <a:pt x="2130" y="648"/>
                    </a:lnTo>
                    <a:lnTo>
                      <a:pt x="2133" y="690"/>
                    </a:lnTo>
                    <a:lnTo>
                      <a:pt x="2136" y="700"/>
                    </a:lnTo>
                    <a:lnTo>
                      <a:pt x="2140" y="661"/>
                    </a:lnTo>
                    <a:lnTo>
                      <a:pt x="2143" y="634"/>
                    </a:lnTo>
                    <a:lnTo>
                      <a:pt x="2146" y="628"/>
                    </a:lnTo>
                    <a:lnTo>
                      <a:pt x="2149" y="598"/>
                    </a:lnTo>
                    <a:lnTo>
                      <a:pt x="2152" y="630"/>
                    </a:lnTo>
                    <a:lnTo>
                      <a:pt x="2156" y="686"/>
                    </a:lnTo>
                    <a:lnTo>
                      <a:pt x="2159" y="723"/>
                    </a:lnTo>
                    <a:lnTo>
                      <a:pt x="2162" y="789"/>
                    </a:lnTo>
                    <a:lnTo>
                      <a:pt x="2165" y="794"/>
                    </a:lnTo>
                    <a:lnTo>
                      <a:pt x="2168" y="824"/>
                    </a:lnTo>
                    <a:lnTo>
                      <a:pt x="2171" y="792"/>
                    </a:lnTo>
                    <a:lnTo>
                      <a:pt x="2175" y="827"/>
                    </a:lnTo>
                    <a:lnTo>
                      <a:pt x="2178" y="809"/>
                    </a:lnTo>
                    <a:lnTo>
                      <a:pt x="2181" y="727"/>
                    </a:lnTo>
                    <a:lnTo>
                      <a:pt x="2184" y="735"/>
                    </a:lnTo>
                    <a:lnTo>
                      <a:pt x="2187" y="828"/>
                    </a:lnTo>
                    <a:lnTo>
                      <a:pt x="2191" y="871"/>
                    </a:lnTo>
                    <a:lnTo>
                      <a:pt x="2194" y="833"/>
                    </a:lnTo>
                    <a:lnTo>
                      <a:pt x="2197" y="784"/>
                    </a:lnTo>
                    <a:lnTo>
                      <a:pt x="2200" y="731"/>
                    </a:lnTo>
                    <a:lnTo>
                      <a:pt x="2203" y="770"/>
                    </a:lnTo>
                    <a:lnTo>
                      <a:pt x="2206" y="825"/>
                    </a:lnTo>
                    <a:lnTo>
                      <a:pt x="2210" y="965"/>
                    </a:lnTo>
                    <a:lnTo>
                      <a:pt x="2213" y="1118"/>
                    </a:lnTo>
                    <a:lnTo>
                      <a:pt x="2216" y="1216"/>
                    </a:lnTo>
                    <a:lnTo>
                      <a:pt x="2219" y="1228"/>
                    </a:lnTo>
                    <a:lnTo>
                      <a:pt x="2222" y="1255"/>
                    </a:lnTo>
                    <a:lnTo>
                      <a:pt x="2226" y="1455"/>
                    </a:lnTo>
                    <a:lnTo>
                      <a:pt x="2229" y="1878"/>
                    </a:lnTo>
                    <a:lnTo>
                      <a:pt x="2232" y="2597"/>
                    </a:lnTo>
                    <a:lnTo>
                      <a:pt x="2235" y="3236"/>
                    </a:lnTo>
                    <a:lnTo>
                      <a:pt x="2238" y="3340"/>
                    </a:lnTo>
                    <a:lnTo>
                      <a:pt x="2241" y="1963"/>
                    </a:lnTo>
                    <a:lnTo>
                      <a:pt x="2245" y="1408"/>
                    </a:lnTo>
                    <a:lnTo>
                      <a:pt x="2248" y="1220"/>
                    </a:lnTo>
                    <a:lnTo>
                      <a:pt x="2251" y="1068"/>
                    </a:lnTo>
                    <a:lnTo>
                      <a:pt x="2254" y="949"/>
                    </a:lnTo>
                    <a:lnTo>
                      <a:pt x="2257" y="1001"/>
                    </a:lnTo>
                    <a:lnTo>
                      <a:pt x="2260" y="1017"/>
                    </a:lnTo>
                    <a:lnTo>
                      <a:pt x="2264" y="1050"/>
                    </a:lnTo>
                    <a:lnTo>
                      <a:pt x="2267" y="1059"/>
                    </a:lnTo>
                    <a:lnTo>
                      <a:pt x="2270" y="1168"/>
                    </a:lnTo>
                    <a:lnTo>
                      <a:pt x="2273" y="1234"/>
                    </a:lnTo>
                    <a:lnTo>
                      <a:pt x="2276" y="1065"/>
                    </a:lnTo>
                    <a:lnTo>
                      <a:pt x="2280" y="890"/>
                    </a:lnTo>
                    <a:lnTo>
                      <a:pt x="2283" y="857"/>
                    </a:lnTo>
                    <a:lnTo>
                      <a:pt x="2286" y="829"/>
                    </a:lnTo>
                    <a:lnTo>
                      <a:pt x="2289" y="807"/>
                    </a:lnTo>
                    <a:lnTo>
                      <a:pt x="2292" y="796"/>
                    </a:lnTo>
                    <a:lnTo>
                      <a:pt x="2295" y="863"/>
                    </a:lnTo>
                    <a:lnTo>
                      <a:pt x="2299" y="827"/>
                    </a:lnTo>
                    <a:lnTo>
                      <a:pt x="2302" y="812"/>
                    </a:lnTo>
                    <a:lnTo>
                      <a:pt x="2305" y="821"/>
                    </a:lnTo>
                    <a:lnTo>
                      <a:pt x="2308" y="862"/>
                    </a:lnTo>
                    <a:lnTo>
                      <a:pt x="2311" y="871"/>
                    </a:lnTo>
                    <a:lnTo>
                      <a:pt x="2315" y="879"/>
                    </a:lnTo>
                    <a:lnTo>
                      <a:pt x="2318" y="870"/>
                    </a:lnTo>
                    <a:lnTo>
                      <a:pt x="2321" y="859"/>
                    </a:lnTo>
                    <a:lnTo>
                      <a:pt x="2324" y="891"/>
                    </a:lnTo>
                    <a:lnTo>
                      <a:pt x="2327" y="899"/>
                    </a:lnTo>
                    <a:lnTo>
                      <a:pt x="2330" y="969"/>
                    </a:lnTo>
                    <a:lnTo>
                      <a:pt x="2334" y="1092"/>
                    </a:lnTo>
                    <a:lnTo>
                      <a:pt x="2337" y="1139"/>
                    </a:lnTo>
                    <a:lnTo>
                      <a:pt x="2340" y="1183"/>
                    </a:lnTo>
                    <a:lnTo>
                      <a:pt x="2343" y="1338"/>
                    </a:lnTo>
                    <a:lnTo>
                      <a:pt x="2346" y="1543"/>
                    </a:lnTo>
                    <a:lnTo>
                      <a:pt x="2350" y="1512"/>
                    </a:lnTo>
                    <a:lnTo>
                      <a:pt x="2353" y="1546"/>
                    </a:lnTo>
                    <a:lnTo>
                      <a:pt x="2356" y="1963"/>
                    </a:lnTo>
                    <a:lnTo>
                      <a:pt x="2359" y="2078"/>
                    </a:lnTo>
                    <a:lnTo>
                      <a:pt x="2362" y="1472"/>
                    </a:lnTo>
                    <a:lnTo>
                      <a:pt x="2365" y="1007"/>
                    </a:lnTo>
                    <a:lnTo>
                      <a:pt x="2369" y="943"/>
                    </a:lnTo>
                    <a:lnTo>
                      <a:pt x="2372" y="994"/>
                    </a:lnTo>
                    <a:lnTo>
                      <a:pt x="2375" y="1051"/>
                    </a:lnTo>
                    <a:lnTo>
                      <a:pt x="2378" y="1213"/>
                    </a:lnTo>
                    <a:lnTo>
                      <a:pt x="2381" y="1417"/>
                    </a:lnTo>
                    <a:lnTo>
                      <a:pt x="2384" y="1342"/>
                    </a:lnTo>
                    <a:lnTo>
                      <a:pt x="2388" y="1089"/>
                    </a:lnTo>
                    <a:lnTo>
                      <a:pt x="2391" y="906"/>
                    </a:lnTo>
                    <a:lnTo>
                      <a:pt x="2394" y="854"/>
                    </a:lnTo>
                    <a:lnTo>
                      <a:pt x="2397" y="851"/>
                    </a:lnTo>
                    <a:lnTo>
                      <a:pt x="2400" y="859"/>
                    </a:lnTo>
                    <a:lnTo>
                      <a:pt x="2404" y="857"/>
                    </a:lnTo>
                    <a:lnTo>
                      <a:pt x="2407" y="903"/>
                    </a:lnTo>
                    <a:lnTo>
                      <a:pt x="2410" y="899"/>
                    </a:lnTo>
                    <a:lnTo>
                      <a:pt x="2413" y="862"/>
                    </a:lnTo>
                    <a:lnTo>
                      <a:pt x="2416" y="800"/>
                    </a:lnTo>
                    <a:lnTo>
                      <a:pt x="2419" y="810"/>
                    </a:lnTo>
                    <a:lnTo>
                      <a:pt x="2423" y="854"/>
                    </a:lnTo>
                    <a:lnTo>
                      <a:pt x="2426" y="878"/>
                    </a:lnTo>
                    <a:lnTo>
                      <a:pt x="2429" y="900"/>
                    </a:lnTo>
                    <a:lnTo>
                      <a:pt x="2432" y="901"/>
                    </a:lnTo>
                    <a:lnTo>
                      <a:pt x="2435" y="889"/>
                    </a:lnTo>
                    <a:lnTo>
                      <a:pt x="2439" y="948"/>
                    </a:lnTo>
                    <a:lnTo>
                      <a:pt x="2442" y="1070"/>
                    </a:lnTo>
                    <a:lnTo>
                      <a:pt x="2445" y="1192"/>
                    </a:lnTo>
                    <a:lnTo>
                      <a:pt x="2448" y="1171"/>
                    </a:lnTo>
                    <a:lnTo>
                      <a:pt x="2451" y="1109"/>
                    </a:lnTo>
                    <a:lnTo>
                      <a:pt x="2454" y="1042"/>
                    </a:lnTo>
                    <a:lnTo>
                      <a:pt x="2458" y="1070"/>
                    </a:lnTo>
                    <a:lnTo>
                      <a:pt x="2461" y="1016"/>
                    </a:lnTo>
                    <a:lnTo>
                      <a:pt x="2464" y="1062"/>
                    </a:lnTo>
                    <a:lnTo>
                      <a:pt x="2467" y="1079"/>
                    </a:lnTo>
                    <a:lnTo>
                      <a:pt x="2470" y="1060"/>
                    </a:lnTo>
                    <a:lnTo>
                      <a:pt x="2473" y="1041"/>
                    </a:lnTo>
                    <a:lnTo>
                      <a:pt x="2477" y="986"/>
                    </a:lnTo>
                    <a:lnTo>
                      <a:pt x="2480" y="986"/>
                    </a:lnTo>
                    <a:lnTo>
                      <a:pt x="2483" y="1039"/>
                    </a:lnTo>
                    <a:lnTo>
                      <a:pt x="2486" y="1045"/>
                    </a:lnTo>
                    <a:lnTo>
                      <a:pt x="2489" y="1003"/>
                    </a:lnTo>
                    <a:lnTo>
                      <a:pt x="2493" y="1077"/>
                    </a:lnTo>
                    <a:lnTo>
                      <a:pt x="2496" y="1110"/>
                    </a:lnTo>
                    <a:lnTo>
                      <a:pt x="2499" y="1124"/>
                    </a:lnTo>
                    <a:lnTo>
                      <a:pt x="2502" y="1112"/>
                    </a:lnTo>
                    <a:lnTo>
                      <a:pt x="2505" y="1119"/>
                    </a:lnTo>
                    <a:lnTo>
                      <a:pt x="2508" y="1064"/>
                    </a:lnTo>
                    <a:lnTo>
                      <a:pt x="2512" y="1083"/>
                    </a:lnTo>
                    <a:lnTo>
                      <a:pt x="2515" y="1081"/>
                    </a:lnTo>
                    <a:lnTo>
                      <a:pt x="2518" y="1097"/>
                    </a:lnTo>
                    <a:lnTo>
                      <a:pt x="2521" y="1061"/>
                    </a:lnTo>
                    <a:lnTo>
                      <a:pt x="2524" y="1097"/>
                    </a:lnTo>
                    <a:lnTo>
                      <a:pt x="2528" y="1128"/>
                    </a:lnTo>
                    <a:lnTo>
                      <a:pt x="2531" y="1083"/>
                    </a:lnTo>
                    <a:lnTo>
                      <a:pt x="2534" y="1037"/>
                    </a:lnTo>
                    <a:lnTo>
                      <a:pt x="2537" y="1022"/>
                    </a:lnTo>
                    <a:lnTo>
                      <a:pt x="2540" y="1075"/>
                    </a:lnTo>
                    <a:lnTo>
                      <a:pt x="2543" y="1092"/>
                    </a:lnTo>
                    <a:lnTo>
                      <a:pt x="2547" y="1140"/>
                    </a:lnTo>
                    <a:lnTo>
                      <a:pt x="2550" y="1173"/>
                    </a:lnTo>
                    <a:lnTo>
                      <a:pt x="2553" y="1150"/>
                    </a:lnTo>
                    <a:lnTo>
                      <a:pt x="2556" y="1143"/>
                    </a:lnTo>
                    <a:lnTo>
                      <a:pt x="2559" y="1189"/>
                    </a:lnTo>
                    <a:lnTo>
                      <a:pt x="2563" y="1269"/>
                    </a:lnTo>
                    <a:lnTo>
                      <a:pt x="2566" y="1320"/>
                    </a:lnTo>
                    <a:lnTo>
                      <a:pt x="2569" y="1374"/>
                    </a:lnTo>
                    <a:lnTo>
                      <a:pt x="2572" y="1327"/>
                    </a:lnTo>
                    <a:lnTo>
                      <a:pt x="2575" y="1240"/>
                    </a:lnTo>
                    <a:lnTo>
                      <a:pt x="2578" y="1177"/>
                    </a:lnTo>
                    <a:lnTo>
                      <a:pt x="2582" y="1181"/>
                    </a:lnTo>
                    <a:lnTo>
                      <a:pt x="2585" y="1167"/>
                    </a:lnTo>
                    <a:lnTo>
                      <a:pt x="2588" y="1119"/>
                    </a:lnTo>
                    <a:lnTo>
                      <a:pt x="2591" y="1207"/>
                    </a:lnTo>
                    <a:lnTo>
                      <a:pt x="2594" y="1284"/>
                    </a:lnTo>
                    <a:lnTo>
                      <a:pt x="2597" y="1354"/>
                    </a:lnTo>
                    <a:lnTo>
                      <a:pt x="2601" y="1310"/>
                    </a:lnTo>
                    <a:lnTo>
                      <a:pt x="2604" y="1297"/>
                    </a:lnTo>
                    <a:lnTo>
                      <a:pt x="2607" y="1228"/>
                    </a:lnTo>
                    <a:lnTo>
                      <a:pt x="2610" y="1217"/>
                    </a:lnTo>
                    <a:lnTo>
                      <a:pt x="2613" y="1246"/>
                    </a:lnTo>
                    <a:lnTo>
                      <a:pt x="2617" y="1293"/>
                    </a:lnTo>
                    <a:lnTo>
                      <a:pt x="2620" y="1344"/>
                    </a:lnTo>
                    <a:lnTo>
                      <a:pt x="2623" y="1241"/>
                    </a:lnTo>
                    <a:lnTo>
                      <a:pt x="2626" y="1280"/>
                    </a:lnTo>
                    <a:lnTo>
                      <a:pt x="2629" y="1261"/>
                    </a:lnTo>
                    <a:lnTo>
                      <a:pt x="2632" y="1205"/>
                    </a:lnTo>
                    <a:lnTo>
                      <a:pt x="2636" y="1207"/>
                    </a:lnTo>
                    <a:lnTo>
                      <a:pt x="2639" y="1252"/>
                    </a:lnTo>
                    <a:lnTo>
                      <a:pt x="2642" y="1244"/>
                    </a:lnTo>
                    <a:lnTo>
                      <a:pt x="2645" y="1266"/>
                    </a:lnTo>
                    <a:lnTo>
                      <a:pt x="2648" y="1350"/>
                    </a:lnTo>
                    <a:lnTo>
                      <a:pt x="2652" y="1334"/>
                    </a:lnTo>
                    <a:lnTo>
                      <a:pt x="2655" y="1334"/>
                    </a:lnTo>
                    <a:lnTo>
                      <a:pt x="2658" y="1433"/>
                    </a:lnTo>
                    <a:lnTo>
                      <a:pt x="2661" y="1405"/>
                    </a:lnTo>
                    <a:lnTo>
                      <a:pt x="2664" y="1391"/>
                    </a:lnTo>
                    <a:lnTo>
                      <a:pt x="2667" y="1388"/>
                    </a:lnTo>
                    <a:lnTo>
                      <a:pt x="2671" y="1448"/>
                    </a:lnTo>
                    <a:lnTo>
                      <a:pt x="2674" y="1440"/>
                    </a:lnTo>
                    <a:lnTo>
                      <a:pt x="2677" y="1453"/>
                    </a:lnTo>
                    <a:lnTo>
                      <a:pt x="2680" y="1478"/>
                    </a:lnTo>
                    <a:lnTo>
                      <a:pt x="2683" y="1569"/>
                    </a:lnTo>
                    <a:lnTo>
                      <a:pt x="2686" y="1747"/>
                    </a:lnTo>
                    <a:lnTo>
                      <a:pt x="2690" y="1954"/>
                    </a:lnTo>
                    <a:lnTo>
                      <a:pt x="2693" y="2658"/>
                    </a:lnTo>
                    <a:lnTo>
                      <a:pt x="2696" y="2880"/>
                    </a:lnTo>
                    <a:lnTo>
                      <a:pt x="2699" y="2076"/>
                    </a:lnTo>
                    <a:lnTo>
                      <a:pt x="2702" y="1554"/>
                    </a:lnTo>
                    <a:lnTo>
                      <a:pt x="2706" y="1467"/>
                    </a:lnTo>
                    <a:lnTo>
                      <a:pt x="2709" y="1418"/>
                    </a:lnTo>
                    <a:lnTo>
                      <a:pt x="2712" y="1420"/>
                    </a:lnTo>
                    <a:lnTo>
                      <a:pt x="2715" y="1353"/>
                    </a:lnTo>
                    <a:lnTo>
                      <a:pt x="2718" y="1388"/>
                    </a:lnTo>
                    <a:lnTo>
                      <a:pt x="2721" y="1447"/>
                    </a:lnTo>
                    <a:lnTo>
                      <a:pt x="2725" y="1437"/>
                    </a:lnTo>
                    <a:lnTo>
                      <a:pt x="2728" y="1452"/>
                    </a:lnTo>
                    <a:lnTo>
                      <a:pt x="2731" y="1477"/>
                    </a:lnTo>
                    <a:lnTo>
                      <a:pt x="2734" y="1518"/>
                    </a:lnTo>
                    <a:lnTo>
                      <a:pt x="2737" y="1481"/>
                    </a:lnTo>
                    <a:lnTo>
                      <a:pt x="2741" y="1445"/>
                    </a:lnTo>
                    <a:lnTo>
                      <a:pt x="2744" y="1459"/>
                    </a:lnTo>
                    <a:lnTo>
                      <a:pt x="2747" y="1502"/>
                    </a:lnTo>
                    <a:lnTo>
                      <a:pt x="2750" y="1448"/>
                    </a:lnTo>
                    <a:lnTo>
                      <a:pt x="2753" y="1461"/>
                    </a:lnTo>
                    <a:lnTo>
                      <a:pt x="2756" y="1549"/>
                    </a:lnTo>
                    <a:lnTo>
                      <a:pt x="2760" y="1685"/>
                    </a:lnTo>
                    <a:lnTo>
                      <a:pt x="2763" y="1665"/>
                    </a:lnTo>
                    <a:lnTo>
                      <a:pt x="2766" y="1668"/>
                    </a:lnTo>
                    <a:lnTo>
                      <a:pt x="2769" y="1614"/>
                    </a:lnTo>
                    <a:lnTo>
                      <a:pt x="2772" y="1561"/>
                    </a:lnTo>
                    <a:lnTo>
                      <a:pt x="2776" y="1604"/>
                    </a:lnTo>
                    <a:lnTo>
                      <a:pt x="2779" y="1521"/>
                    </a:lnTo>
                    <a:lnTo>
                      <a:pt x="2782" y="1559"/>
                    </a:lnTo>
                    <a:lnTo>
                      <a:pt x="2785" y="1508"/>
                    </a:lnTo>
                    <a:lnTo>
                      <a:pt x="2788" y="1538"/>
                    </a:lnTo>
                    <a:lnTo>
                      <a:pt x="2791" y="1535"/>
                    </a:lnTo>
                    <a:lnTo>
                      <a:pt x="2795" y="1553"/>
                    </a:lnTo>
                    <a:lnTo>
                      <a:pt x="2798" y="1563"/>
                    </a:lnTo>
                    <a:lnTo>
                      <a:pt x="2801" y="1474"/>
                    </a:lnTo>
                    <a:lnTo>
                      <a:pt x="2804" y="1660"/>
                    </a:lnTo>
                    <a:lnTo>
                      <a:pt x="2807" y="1707"/>
                    </a:lnTo>
                    <a:lnTo>
                      <a:pt x="2810" y="1783"/>
                    </a:lnTo>
                    <a:lnTo>
                      <a:pt x="2814" y="1749"/>
                    </a:lnTo>
                    <a:lnTo>
                      <a:pt x="2817" y="1695"/>
                    </a:lnTo>
                    <a:lnTo>
                      <a:pt x="2820" y="1682"/>
                    </a:lnTo>
                    <a:lnTo>
                      <a:pt x="2823" y="1821"/>
                    </a:lnTo>
                    <a:lnTo>
                      <a:pt x="2826" y="1812"/>
                    </a:lnTo>
                    <a:lnTo>
                      <a:pt x="2830" y="1887"/>
                    </a:lnTo>
                    <a:lnTo>
                      <a:pt x="2833" y="1979"/>
                    </a:lnTo>
                    <a:lnTo>
                      <a:pt x="2836" y="2017"/>
                    </a:lnTo>
                    <a:lnTo>
                      <a:pt x="2839" y="2145"/>
                    </a:lnTo>
                    <a:lnTo>
                      <a:pt x="2842" y="2232"/>
                    </a:lnTo>
                    <a:lnTo>
                      <a:pt x="2845" y="2221"/>
                    </a:lnTo>
                    <a:lnTo>
                      <a:pt x="2849" y="2365"/>
                    </a:lnTo>
                    <a:lnTo>
                      <a:pt x="2852" y="2403"/>
                    </a:lnTo>
                    <a:lnTo>
                      <a:pt x="2855" y="2608"/>
                    </a:lnTo>
                    <a:lnTo>
                      <a:pt x="2858" y="2703"/>
                    </a:lnTo>
                    <a:lnTo>
                      <a:pt x="2861" y="2919"/>
                    </a:lnTo>
                    <a:lnTo>
                      <a:pt x="2865" y="2868"/>
                    </a:lnTo>
                    <a:lnTo>
                      <a:pt x="2868" y="3038"/>
                    </a:lnTo>
                    <a:lnTo>
                      <a:pt x="2871" y="2910"/>
                    </a:lnTo>
                    <a:lnTo>
                      <a:pt x="2874" y="3012"/>
                    </a:lnTo>
                    <a:lnTo>
                      <a:pt x="2877" y="2973"/>
                    </a:lnTo>
                    <a:lnTo>
                      <a:pt x="2880" y="3291"/>
                    </a:lnTo>
                    <a:lnTo>
                      <a:pt x="2884" y="3778"/>
                    </a:lnTo>
                    <a:lnTo>
                      <a:pt x="2887" y="4241"/>
                    </a:lnTo>
                    <a:lnTo>
                      <a:pt x="2890" y="4862"/>
                    </a:lnTo>
                    <a:lnTo>
                      <a:pt x="2893" y="5280"/>
                    </a:lnTo>
                    <a:lnTo>
                      <a:pt x="2896" y="5929"/>
                    </a:lnTo>
                    <a:lnTo>
                      <a:pt x="2899" y="6760"/>
                    </a:lnTo>
                    <a:lnTo>
                      <a:pt x="2903" y="7513"/>
                    </a:lnTo>
                    <a:lnTo>
                      <a:pt x="2906" y="8139"/>
                    </a:lnTo>
                    <a:lnTo>
                      <a:pt x="2908" y="9121"/>
                    </a:lnTo>
                  </a:path>
                </a:pathLst>
              </a:custGeom>
              <a:noFill/>
              <a:ln w="0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94"/>
              <p:cNvSpPr>
                <a:spLocks/>
              </p:cNvSpPr>
              <p:nvPr/>
            </p:nvSpPr>
            <p:spPr bwMode="auto">
              <a:xfrm flipV="1">
                <a:off x="3855608" y="1221105"/>
                <a:ext cx="371749" cy="3183255"/>
              </a:xfrm>
              <a:custGeom>
                <a:avLst/>
                <a:gdLst>
                  <a:gd name="T0" fmla="*/ 7 w 662"/>
                  <a:gd name="T1" fmla="*/ 1987 h 6917"/>
                  <a:gd name="T2" fmla="*/ 20 w 662"/>
                  <a:gd name="T3" fmla="*/ 1147 h 6917"/>
                  <a:gd name="T4" fmla="*/ 33 w 662"/>
                  <a:gd name="T5" fmla="*/ 903 h 6917"/>
                  <a:gd name="T6" fmla="*/ 45 w 662"/>
                  <a:gd name="T7" fmla="*/ 733 h 6917"/>
                  <a:gd name="T8" fmla="*/ 58 w 662"/>
                  <a:gd name="T9" fmla="*/ 1159 h 6917"/>
                  <a:gd name="T10" fmla="*/ 71 w 662"/>
                  <a:gd name="T11" fmla="*/ 592 h 6917"/>
                  <a:gd name="T12" fmla="*/ 84 w 662"/>
                  <a:gd name="T13" fmla="*/ 332 h 6917"/>
                  <a:gd name="T14" fmla="*/ 96 w 662"/>
                  <a:gd name="T15" fmla="*/ 181 h 6917"/>
                  <a:gd name="T16" fmla="*/ 109 w 662"/>
                  <a:gd name="T17" fmla="*/ 180 h 6917"/>
                  <a:gd name="T18" fmla="*/ 122 w 662"/>
                  <a:gd name="T19" fmla="*/ 149 h 6917"/>
                  <a:gd name="T20" fmla="*/ 134 w 662"/>
                  <a:gd name="T21" fmla="*/ 164 h 6917"/>
                  <a:gd name="T22" fmla="*/ 147 w 662"/>
                  <a:gd name="T23" fmla="*/ 592 h 6917"/>
                  <a:gd name="T24" fmla="*/ 160 w 662"/>
                  <a:gd name="T25" fmla="*/ 58 h 6917"/>
                  <a:gd name="T26" fmla="*/ 173 w 662"/>
                  <a:gd name="T27" fmla="*/ 25 h 6917"/>
                  <a:gd name="T28" fmla="*/ 185 w 662"/>
                  <a:gd name="T29" fmla="*/ 177 h 6917"/>
                  <a:gd name="T30" fmla="*/ 198 w 662"/>
                  <a:gd name="T31" fmla="*/ 424 h 6917"/>
                  <a:gd name="T32" fmla="*/ 211 w 662"/>
                  <a:gd name="T33" fmla="*/ 318 h 6917"/>
                  <a:gd name="T34" fmla="*/ 224 w 662"/>
                  <a:gd name="T35" fmla="*/ 155 h 6917"/>
                  <a:gd name="T36" fmla="*/ 236 w 662"/>
                  <a:gd name="T37" fmla="*/ 209 h 6917"/>
                  <a:gd name="T38" fmla="*/ 249 w 662"/>
                  <a:gd name="T39" fmla="*/ 284 h 6917"/>
                  <a:gd name="T40" fmla="*/ 262 w 662"/>
                  <a:gd name="T41" fmla="*/ 0 h 6917"/>
                  <a:gd name="T42" fmla="*/ 274 w 662"/>
                  <a:gd name="T43" fmla="*/ 314 h 6917"/>
                  <a:gd name="T44" fmla="*/ 287 w 662"/>
                  <a:gd name="T45" fmla="*/ 569 h 6917"/>
                  <a:gd name="T46" fmla="*/ 300 w 662"/>
                  <a:gd name="T47" fmla="*/ 522 h 6917"/>
                  <a:gd name="T48" fmla="*/ 313 w 662"/>
                  <a:gd name="T49" fmla="*/ 609 h 6917"/>
                  <a:gd name="T50" fmla="*/ 325 w 662"/>
                  <a:gd name="T51" fmla="*/ 1234 h 6917"/>
                  <a:gd name="T52" fmla="*/ 338 w 662"/>
                  <a:gd name="T53" fmla="*/ 561 h 6917"/>
                  <a:gd name="T54" fmla="*/ 351 w 662"/>
                  <a:gd name="T55" fmla="*/ 279 h 6917"/>
                  <a:gd name="T56" fmla="*/ 363 w 662"/>
                  <a:gd name="T57" fmla="*/ 374 h 6917"/>
                  <a:gd name="T58" fmla="*/ 376 w 662"/>
                  <a:gd name="T59" fmla="*/ 223 h 6917"/>
                  <a:gd name="T60" fmla="*/ 389 w 662"/>
                  <a:gd name="T61" fmla="*/ 150 h 6917"/>
                  <a:gd name="T62" fmla="*/ 402 w 662"/>
                  <a:gd name="T63" fmla="*/ 294 h 6917"/>
                  <a:gd name="T64" fmla="*/ 414 w 662"/>
                  <a:gd name="T65" fmla="*/ 585 h 6917"/>
                  <a:gd name="T66" fmla="*/ 427 w 662"/>
                  <a:gd name="T67" fmla="*/ 921 h 6917"/>
                  <a:gd name="T68" fmla="*/ 440 w 662"/>
                  <a:gd name="T69" fmla="*/ 91 h 6917"/>
                  <a:gd name="T70" fmla="*/ 452 w 662"/>
                  <a:gd name="T71" fmla="*/ 203 h 6917"/>
                  <a:gd name="T72" fmla="*/ 465 w 662"/>
                  <a:gd name="T73" fmla="*/ 256 h 6917"/>
                  <a:gd name="T74" fmla="*/ 478 w 662"/>
                  <a:gd name="T75" fmla="*/ 217 h 6917"/>
                  <a:gd name="T76" fmla="*/ 491 w 662"/>
                  <a:gd name="T77" fmla="*/ 378 h 6917"/>
                  <a:gd name="T78" fmla="*/ 503 w 662"/>
                  <a:gd name="T79" fmla="*/ 196 h 6917"/>
                  <a:gd name="T80" fmla="*/ 516 w 662"/>
                  <a:gd name="T81" fmla="*/ 456 h 6917"/>
                  <a:gd name="T82" fmla="*/ 529 w 662"/>
                  <a:gd name="T83" fmla="*/ 268 h 6917"/>
                  <a:gd name="T84" fmla="*/ 541 w 662"/>
                  <a:gd name="T85" fmla="*/ 886 h 6917"/>
                  <a:gd name="T86" fmla="*/ 554 w 662"/>
                  <a:gd name="T87" fmla="*/ 691 h 6917"/>
                  <a:gd name="T88" fmla="*/ 567 w 662"/>
                  <a:gd name="T89" fmla="*/ 1728 h 6917"/>
                  <a:gd name="T90" fmla="*/ 580 w 662"/>
                  <a:gd name="T91" fmla="*/ 1810 h 6917"/>
                  <a:gd name="T92" fmla="*/ 592 w 662"/>
                  <a:gd name="T93" fmla="*/ 4256 h 6917"/>
                  <a:gd name="T94" fmla="*/ 605 w 662"/>
                  <a:gd name="T95" fmla="*/ 4632 h 6917"/>
                  <a:gd name="T96" fmla="*/ 618 w 662"/>
                  <a:gd name="T97" fmla="*/ 4613 h 6917"/>
                  <a:gd name="T98" fmla="*/ 630 w 662"/>
                  <a:gd name="T99" fmla="*/ 3325 h 6917"/>
                  <a:gd name="T100" fmla="*/ 643 w 662"/>
                  <a:gd name="T101" fmla="*/ 3319 h 6917"/>
                  <a:gd name="T102" fmla="*/ 656 w 662"/>
                  <a:gd name="T103" fmla="*/ 4988 h 6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2" h="6917">
                    <a:moveTo>
                      <a:pt x="0" y="6917"/>
                    </a:moveTo>
                    <a:lnTo>
                      <a:pt x="1" y="4350"/>
                    </a:lnTo>
                    <a:lnTo>
                      <a:pt x="4" y="2826"/>
                    </a:lnTo>
                    <a:lnTo>
                      <a:pt x="7" y="1987"/>
                    </a:lnTo>
                    <a:lnTo>
                      <a:pt x="11" y="1711"/>
                    </a:lnTo>
                    <a:lnTo>
                      <a:pt x="14" y="1526"/>
                    </a:lnTo>
                    <a:lnTo>
                      <a:pt x="17" y="1367"/>
                    </a:lnTo>
                    <a:lnTo>
                      <a:pt x="20" y="1147"/>
                    </a:lnTo>
                    <a:lnTo>
                      <a:pt x="23" y="976"/>
                    </a:lnTo>
                    <a:lnTo>
                      <a:pt x="26" y="858"/>
                    </a:lnTo>
                    <a:lnTo>
                      <a:pt x="30" y="911"/>
                    </a:lnTo>
                    <a:lnTo>
                      <a:pt x="33" y="903"/>
                    </a:lnTo>
                    <a:lnTo>
                      <a:pt x="36" y="808"/>
                    </a:lnTo>
                    <a:lnTo>
                      <a:pt x="39" y="720"/>
                    </a:lnTo>
                    <a:lnTo>
                      <a:pt x="42" y="631"/>
                    </a:lnTo>
                    <a:lnTo>
                      <a:pt x="45" y="733"/>
                    </a:lnTo>
                    <a:lnTo>
                      <a:pt x="49" y="579"/>
                    </a:lnTo>
                    <a:lnTo>
                      <a:pt x="52" y="558"/>
                    </a:lnTo>
                    <a:lnTo>
                      <a:pt x="55" y="804"/>
                    </a:lnTo>
                    <a:lnTo>
                      <a:pt x="58" y="1159"/>
                    </a:lnTo>
                    <a:lnTo>
                      <a:pt x="61" y="1682"/>
                    </a:lnTo>
                    <a:lnTo>
                      <a:pt x="65" y="2340"/>
                    </a:lnTo>
                    <a:lnTo>
                      <a:pt x="68" y="1464"/>
                    </a:lnTo>
                    <a:lnTo>
                      <a:pt x="71" y="592"/>
                    </a:lnTo>
                    <a:lnTo>
                      <a:pt x="74" y="413"/>
                    </a:lnTo>
                    <a:lnTo>
                      <a:pt x="77" y="346"/>
                    </a:lnTo>
                    <a:lnTo>
                      <a:pt x="80" y="447"/>
                    </a:lnTo>
                    <a:lnTo>
                      <a:pt x="84" y="332"/>
                    </a:lnTo>
                    <a:lnTo>
                      <a:pt x="87" y="253"/>
                    </a:lnTo>
                    <a:lnTo>
                      <a:pt x="90" y="214"/>
                    </a:lnTo>
                    <a:lnTo>
                      <a:pt x="93" y="197"/>
                    </a:lnTo>
                    <a:lnTo>
                      <a:pt x="96" y="181"/>
                    </a:lnTo>
                    <a:lnTo>
                      <a:pt x="100" y="181"/>
                    </a:lnTo>
                    <a:lnTo>
                      <a:pt x="103" y="233"/>
                    </a:lnTo>
                    <a:lnTo>
                      <a:pt x="106" y="251"/>
                    </a:lnTo>
                    <a:lnTo>
                      <a:pt x="109" y="180"/>
                    </a:lnTo>
                    <a:lnTo>
                      <a:pt x="112" y="72"/>
                    </a:lnTo>
                    <a:lnTo>
                      <a:pt x="115" y="172"/>
                    </a:lnTo>
                    <a:lnTo>
                      <a:pt x="119" y="117"/>
                    </a:lnTo>
                    <a:lnTo>
                      <a:pt x="122" y="149"/>
                    </a:lnTo>
                    <a:lnTo>
                      <a:pt x="125" y="142"/>
                    </a:lnTo>
                    <a:lnTo>
                      <a:pt x="128" y="82"/>
                    </a:lnTo>
                    <a:lnTo>
                      <a:pt x="131" y="116"/>
                    </a:lnTo>
                    <a:lnTo>
                      <a:pt x="134" y="164"/>
                    </a:lnTo>
                    <a:lnTo>
                      <a:pt x="138" y="287"/>
                    </a:lnTo>
                    <a:lnTo>
                      <a:pt x="141" y="344"/>
                    </a:lnTo>
                    <a:lnTo>
                      <a:pt x="144" y="492"/>
                    </a:lnTo>
                    <a:lnTo>
                      <a:pt x="147" y="592"/>
                    </a:lnTo>
                    <a:lnTo>
                      <a:pt x="150" y="503"/>
                    </a:lnTo>
                    <a:lnTo>
                      <a:pt x="154" y="193"/>
                    </a:lnTo>
                    <a:lnTo>
                      <a:pt x="157" y="103"/>
                    </a:lnTo>
                    <a:lnTo>
                      <a:pt x="160" y="58"/>
                    </a:lnTo>
                    <a:lnTo>
                      <a:pt x="163" y="30"/>
                    </a:lnTo>
                    <a:lnTo>
                      <a:pt x="166" y="70"/>
                    </a:lnTo>
                    <a:lnTo>
                      <a:pt x="169" y="9"/>
                    </a:lnTo>
                    <a:lnTo>
                      <a:pt x="173" y="25"/>
                    </a:lnTo>
                    <a:lnTo>
                      <a:pt x="176" y="78"/>
                    </a:lnTo>
                    <a:lnTo>
                      <a:pt x="179" y="68"/>
                    </a:lnTo>
                    <a:lnTo>
                      <a:pt x="182" y="333"/>
                    </a:lnTo>
                    <a:lnTo>
                      <a:pt x="185" y="177"/>
                    </a:lnTo>
                    <a:lnTo>
                      <a:pt x="189" y="143"/>
                    </a:lnTo>
                    <a:lnTo>
                      <a:pt x="192" y="244"/>
                    </a:lnTo>
                    <a:lnTo>
                      <a:pt x="195" y="223"/>
                    </a:lnTo>
                    <a:lnTo>
                      <a:pt x="198" y="424"/>
                    </a:lnTo>
                    <a:lnTo>
                      <a:pt x="201" y="301"/>
                    </a:lnTo>
                    <a:lnTo>
                      <a:pt x="204" y="404"/>
                    </a:lnTo>
                    <a:lnTo>
                      <a:pt x="208" y="353"/>
                    </a:lnTo>
                    <a:lnTo>
                      <a:pt x="211" y="318"/>
                    </a:lnTo>
                    <a:lnTo>
                      <a:pt x="214" y="148"/>
                    </a:lnTo>
                    <a:lnTo>
                      <a:pt x="217" y="175"/>
                    </a:lnTo>
                    <a:lnTo>
                      <a:pt x="220" y="223"/>
                    </a:lnTo>
                    <a:lnTo>
                      <a:pt x="224" y="155"/>
                    </a:lnTo>
                    <a:lnTo>
                      <a:pt x="227" y="153"/>
                    </a:lnTo>
                    <a:lnTo>
                      <a:pt x="230" y="182"/>
                    </a:lnTo>
                    <a:lnTo>
                      <a:pt x="233" y="249"/>
                    </a:lnTo>
                    <a:lnTo>
                      <a:pt x="236" y="209"/>
                    </a:lnTo>
                    <a:lnTo>
                      <a:pt x="239" y="236"/>
                    </a:lnTo>
                    <a:lnTo>
                      <a:pt x="243" y="178"/>
                    </a:lnTo>
                    <a:lnTo>
                      <a:pt x="246" y="322"/>
                    </a:lnTo>
                    <a:lnTo>
                      <a:pt x="249" y="284"/>
                    </a:lnTo>
                    <a:lnTo>
                      <a:pt x="252" y="144"/>
                    </a:lnTo>
                    <a:lnTo>
                      <a:pt x="255" y="145"/>
                    </a:lnTo>
                    <a:lnTo>
                      <a:pt x="258" y="101"/>
                    </a:lnTo>
                    <a:lnTo>
                      <a:pt x="262" y="0"/>
                    </a:lnTo>
                    <a:lnTo>
                      <a:pt x="265" y="302"/>
                    </a:lnTo>
                    <a:lnTo>
                      <a:pt x="268" y="189"/>
                    </a:lnTo>
                    <a:lnTo>
                      <a:pt x="271" y="290"/>
                    </a:lnTo>
                    <a:lnTo>
                      <a:pt x="274" y="314"/>
                    </a:lnTo>
                    <a:lnTo>
                      <a:pt x="278" y="254"/>
                    </a:lnTo>
                    <a:lnTo>
                      <a:pt x="281" y="441"/>
                    </a:lnTo>
                    <a:lnTo>
                      <a:pt x="284" y="322"/>
                    </a:lnTo>
                    <a:lnTo>
                      <a:pt x="287" y="569"/>
                    </a:lnTo>
                    <a:lnTo>
                      <a:pt x="290" y="799"/>
                    </a:lnTo>
                    <a:lnTo>
                      <a:pt x="293" y="861"/>
                    </a:lnTo>
                    <a:lnTo>
                      <a:pt x="297" y="672"/>
                    </a:lnTo>
                    <a:lnTo>
                      <a:pt x="300" y="522"/>
                    </a:lnTo>
                    <a:lnTo>
                      <a:pt x="303" y="392"/>
                    </a:lnTo>
                    <a:lnTo>
                      <a:pt x="306" y="493"/>
                    </a:lnTo>
                    <a:lnTo>
                      <a:pt x="309" y="518"/>
                    </a:lnTo>
                    <a:lnTo>
                      <a:pt x="313" y="609"/>
                    </a:lnTo>
                    <a:lnTo>
                      <a:pt x="316" y="808"/>
                    </a:lnTo>
                    <a:lnTo>
                      <a:pt x="319" y="1082"/>
                    </a:lnTo>
                    <a:lnTo>
                      <a:pt x="322" y="1268"/>
                    </a:lnTo>
                    <a:lnTo>
                      <a:pt x="325" y="1234"/>
                    </a:lnTo>
                    <a:lnTo>
                      <a:pt x="328" y="1083"/>
                    </a:lnTo>
                    <a:lnTo>
                      <a:pt x="332" y="783"/>
                    </a:lnTo>
                    <a:lnTo>
                      <a:pt x="335" y="712"/>
                    </a:lnTo>
                    <a:lnTo>
                      <a:pt x="338" y="561"/>
                    </a:lnTo>
                    <a:lnTo>
                      <a:pt x="341" y="580"/>
                    </a:lnTo>
                    <a:lnTo>
                      <a:pt x="344" y="493"/>
                    </a:lnTo>
                    <a:lnTo>
                      <a:pt x="347" y="308"/>
                    </a:lnTo>
                    <a:lnTo>
                      <a:pt x="351" y="279"/>
                    </a:lnTo>
                    <a:lnTo>
                      <a:pt x="354" y="220"/>
                    </a:lnTo>
                    <a:lnTo>
                      <a:pt x="357" y="295"/>
                    </a:lnTo>
                    <a:lnTo>
                      <a:pt x="360" y="438"/>
                    </a:lnTo>
                    <a:lnTo>
                      <a:pt x="363" y="374"/>
                    </a:lnTo>
                    <a:lnTo>
                      <a:pt x="367" y="392"/>
                    </a:lnTo>
                    <a:lnTo>
                      <a:pt x="370" y="393"/>
                    </a:lnTo>
                    <a:lnTo>
                      <a:pt x="373" y="407"/>
                    </a:lnTo>
                    <a:lnTo>
                      <a:pt x="376" y="223"/>
                    </a:lnTo>
                    <a:lnTo>
                      <a:pt x="379" y="206"/>
                    </a:lnTo>
                    <a:lnTo>
                      <a:pt x="382" y="217"/>
                    </a:lnTo>
                    <a:lnTo>
                      <a:pt x="386" y="141"/>
                    </a:lnTo>
                    <a:lnTo>
                      <a:pt x="389" y="150"/>
                    </a:lnTo>
                    <a:lnTo>
                      <a:pt x="392" y="156"/>
                    </a:lnTo>
                    <a:lnTo>
                      <a:pt x="395" y="273"/>
                    </a:lnTo>
                    <a:lnTo>
                      <a:pt x="398" y="180"/>
                    </a:lnTo>
                    <a:lnTo>
                      <a:pt x="402" y="294"/>
                    </a:lnTo>
                    <a:lnTo>
                      <a:pt x="405" y="317"/>
                    </a:lnTo>
                    <a:lnTo>
                      <a:pt x="408" y="308"/>
                    </a:lnTo>
                    <a:lnTo>
                      <a:pt x="411" y="405"/>
                    </a:lnTo>
                    <a:lnTo>
                      <a:pt x="414" y="585"/>
                    </a:lnTo>
                    <a:lnTo>
                      <a:pt x="417" y="1211"/>
                    </a:lnTo>
                    <a:lnTo>
                      <a:pt x="421" y="2074"/>
                    </a:lnTo>
                    <a:lnTo>
                      <a:pt x="424" y="1395"/>
                    </a:lnTo>
                    <a:lnTo>
                      <a:pt x="427" y="921"/>
                    </a:lnTo>
                    <a:lnTo>
                      <a:pt x="430" y="302"/>
                    </a:lnTo>
                    <a:lnTo>
                      <a:pt x="433" y="226"/>
                    </a:lnTo>
                    <a:lnTo>
                      <a:pt x="437" y="297"/>
                    </a:lnTo>
                    <a:lnTo>
                      <a:pt x="440" y="91"/>
                    </a:lnTo>
                    <a:lnTo>
                      <a:pt x="443" y="221"/>
                    </a:lnTo>
                    <a:lnTo>
                      <a:pt x="446" y="222"/>
                    </a:lnTo>
                    <a:lnTo>
                      <a:pt x="449" y="305"/>
                    </a:lnTo>
                    <a:lnTo>
                      <a:pt x="452" y="203"/>
                    </a:lnTo>
                    <a:lnTo>
                      <a:pt x="456" y="309"/>
                    </a:lnTo>
                    <a:lnTo>
                      <a:pt x="459" y="329"/>
                    </a:lnTo>
                    <a:lnTo>
                      <a:pt x="462" y="272"/>
                    </a:lnTo>
                    <a:lnTo>
                      <a:pt x="465" y="256"/>
                    </a:lnTo>
                    <a:lnTo>
                      <a:pt x="468" y="293"/>
                    </a:lnTo>
                    <a:lnTo>
                      <a:pt x="471" y="159"/>
                    </a:lnTo>
                    <a:lnTo>
                      <a:pt x="475" y="244"/>
                    </a:lnTo>
                    <a:lnTo>
                      <a:pt x="478" y="217"/>
                    </a:lnTo>
                    <a:lnTo>
                      <a:pt x="481" y="222"/>
                    </a:lnTo>
                    <a:lnTo>
                      <a:pt x="484" y="375"/>
                    </a:lnTo>
                    <a:lnTo>
                      <a:pt x="487" y="453"/>
                    </a:lnTo>
                    <a:lnTo>
                      <a:pt x="491" y="378"/>
                    </a:lnTo>
                    <a:lnTo>
                      <a:pt x="494" y="189"/>
                    </a:lnTo>
                    <a:lnTo>
                      <a:pt x="497" y="161"/>
                    </a:lnTo>
                    <a:lnTo>
                      <a:pt x="500" y="204"/>
                    </a:lnTo>
                    <a:lnTo>
                      <a:pt x="503" y="196"/>
                    </a:lnTo>
                    <a:lnTo>
                      <a:pt x="506" y="384"/>
                    </a:lnTo>
                    <a:lnTo>
                      <a:pt x="510" y="303"/>
                    </a:lnTo>
                    <a:lnTo>
                      <a:pt x="513" y="522"/>
                    </a:lnTo>
                    <a:lnTo>
                      <a:pt x="516" y="456"/>
                    </a:lnTo>
                    <a:lnTo>
                      <a:pt x="519" y="407"/>
                    </a:lnTo>
                    <a:lnTo>
                      <a:pt x="522" y="399"/>
                    </a:lnTo>
                    <a:lnTo>
                      <a:pt x="526" y="348"/>
                    </a:lnTo>
                    <a:lnTo>
                      <a:pt x="529" y="268"/>
                    </a:lnTo>
                    <a:lnTo>
                      <a:pt x="532" y="347"/>
                    </a:lnTo>
                    <a:lnTo>
                      <a:pt x="535" y="424"/>
                    </a:lnTo>
                    <a:lnTo>
                      <a:pt x="538" y="620"/>
                    </a:lnTo>
                    <a:lnTo>
                      <a:pt x="541" y="886"/>
                    </a:lnTo>
                    <a:lnTo>
                      <a:pt x="545" y="709"/>
                    </a:lnTo>
                    <a:lnTo>
                      <a:pt x="548" y="459"/>
                    </a:lnTo>
                    <a:lnTo>
                      <a:pt x="551" y="629"/>
                    </a:lnTo>
                    <a:lnTo>
                      <a:pt x="554" y="691"/>
                    </a:lnTo>
                    <a:lnTo>
                      <a:pt x="557" y="529"/>
                    </a:lnTo>
                    <a:lnTo>
                      <a:pt x="560" y="1022"/>
                    </a:lnTo>
                    <a:lnTo>
                      <a:pt x="564" y="1362"/>
                    </a:lnTo>
                    <a:lnTo>
                      <a:pt x="567" y="1728"/>
                    </a:lnTo>
                    <a:lnTo>
                      <a:pt x="570" y="1518"/>
                    </a:lnTo>
                    <a:lnTo>
                      <a:pt x="573" y="1749"/>
                    </a:lnTo>
                    <a:lnTo>
                      <a:pt x="576" y="1775"/>
                    </a:lnTo>
                    <a:lnTo>
                      <a:pt x="580" y="1810"/>
                    </a:lnTo>
                    <a:lnTo>
                      <a:pt x="583" y="2503"/>
                    </a:lnTo>
                    <a:lnTo>
                      <a:pt x="586" y="2844"/>
                    </a:lnTo>
                    <a:lnTo>
                      <a:pt x="589" y="3816"/>
                    </a:lnTo>
                    <a:lnTo>
                      <a:pt x="592" y="4256"/>
                    </a:lnTo>
                    <a:lnTo>
                      <a:pt x="595" y="4442"/>
                    </a:lnTo>
                    <a:lnTo>
                      <a:pt x="599" y="4602"/>
                    </a:lnTo>
                    <a:lnTo>
                      <a:pt x="602" y="5163"/>
                    </a:lnTo>
                    <a:lnTo>
                      <a:pt x="605" y="4632"/>
                    </a:lnTo>
                    <a:lnTo>
                      <a:pt x="608" y="4766"/>
                    </a:lnTo>
                    <a:lnTo>
                      <a:pt x="611" y="4006"/>
                    </a:lnTo>
                    <a:lnTo>
                      <a:pt x="615" y="4533"/>
                    </a:lnTo>
                    <a:lnTo>
                      <a:pt x="618" y="4613"/>
                    </a:lnTo>
                    <a:lnTo>
                      <a:pt x="621" y="3897"/>
                    </a:lnTo>
                    <a:lnTo>
                      <a:pt x="624" y="3670"/>
                    </a:lnTo>
                    <a:lnTo>
                      <a:pt x="627" y="3922"/>
                    </a:lnTo>
                    <a:lnTo>
                      <a:pt x="630" y="3325"/>
                    </a:lnTo>
                    <a:lnTo>
                      <a:pt x="634" y="3188"/>
                    </a:lnTo>
                    <a:lnTo>
                      <a:pt x="637" y="3405"/>
                    </a:lnTo>
                    <a:lnTo>
                      <a:pt x="640" y="3080"/>
                    </a:lnTo>
                    <a:lnTo>
                      <a:pt x="643" y="3319"/>
                    </a:lnTo>
                    <a:lnTo>
                      <a:pt x="646" y="3221"/>
                    </a:lnTo>
                    <a:lnTo>
                      <a:pt x="650" y="3936"/>
                    </a:lnTo>
                    <a:lnTo>
                      <a:pt x="653" y="4340"/>
                    </a:lnTo>
                    <a:lnTo>
                      <a:pt x="656" y="4988"/>
                    </a:lnTo>
                    <a:lnTo>
                      <a:pt x="659" y="5481"/>
                    </a:lnTo>
                    <a:lnTo>
                      <a:pt x="662" y="6917"/>
                    </a:lnTo>
                  </a:path>
                </a:pathLst>
              </a:custGeom>
              <a:noFill/>
              <a:ln w="0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95"/>
              <p:cNvSpPr>
                <a:spLocks/>
              </p:cNvSpPr>
              <p:nvPr/>
            </p:nvSpPr>
            <p:spPr bwMode="auto">
              <a:xfrm flipV="1">
                <a:off x="4228734" y="1221105"/>
                <a:ext cx="0" cy="38100"/>
              </a:xfrm>
              <a:custGeom>
                <a:avLst/>
                <a:gdLst>
                  <a:gd name="T0" fmla="*/ 0 w 1"/>
                  <a:gd name="T1" fmla="*/ 84 h 84"/>
                  <a:gd name="T2" fmla="*/ 1 w 1"/>
                  <a:gd name="T3" fmla="*/ 0 h 84"/>
                  <a:gd name="T4" fmla="*/ 1 w 1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84">
                    <a:moveTo>
                      <a:pt x="0" y="84"/>
                    </a:moveTo>
                    <a:lnTo>
                      <a:pt x="1" y="0"/>
                    </a:lnTo>
                    <a:lnTo>
                      <a:pt x="1" y="84"/>
                    </a:lnTo>
                  </a:path>
                </a:pathLst>
              </a:custGeom>
              <a:noFill/>
              <a:ln w="0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196"/>
              <p:cNvSpPr>
                <a:spLocks/>
              </p:cNvSpPr>
              <p:nvPr/>
            </p:nvSpPr>
            <p:spPr bwMode="auto">
              <a:xfrm flipV="1">
                <a:off x="4267286" y="1221105"/>
                <a:ext cx="3888222" cy="3851910"/>
              </a:xfrm>
              <a:custGeom>
                <a:avLst/>
                <a:gdLst>
                  <a:gd name="T0" fmla="*/ 107 w 6933"/>
                  <a:gd name="T1" fmla="*/ 2646 h 8371"/>
                  <a:gd name="T2" fmla="*/ 219 w 6933"/>
                  <a:gd name="T3" fmla="*/ 2202 h 8371"/>
                  <a:gd name="T4" fmla="*/ 330 w 6933"/>
                  <a:gd name="T5" fmla="*/ 1718 h 8371"/>
                  <a:gd name="T6" fmla="*/ 441 w 6933"/>
                  <a:gd name="T7" fmla="*/ 1822 h 8371"/>
                  <a:gd name="T8" fmla="*/ 552 w 6933"/>
                  <a:gd name="T9" fmla="*/ 1563 h 8371"/>
                  <a:gd name="T10" fmla="*/ 664 w 6933"/>
                  <a:gd name="T11" fmla="*/ 1767 h 8371"/>
                  <a:gd name="T12" fmla="*/ 775 w 6933"/>
                  <a:gd name="T13" fmla="*/ 1959 h 8371"/>
                  <a:gd name="T14" fmla="*/ 886 w 6933"/>
                  <a:gd name="T15" fmla="*/ 1565 h 8371"/>
                  <a:gd name="T16" fmla="*/ 997 w 6933"/>
                  <a:gd name="T17" fmla="*/ 1430 h 8371"/>
                  <a:gd name="T18" fmla="*/ 1109 w 6933"/>
                  <a:gd name="T19" fmla="*/ 1297 h 8371"/>
                  <a:gd name="T20" fmla="*/ 1220 w 6933"/>
                  <a:gd name="T21" fmla="*/ 1505 h 8371"/>
                  <a:gd name="T22" fmla="*/ 1331 w 6933"/>
                  <a:gd name="T23" fmla="*/ 1382 h 8371"/>
                  <a:gd name="T24" fmla="*/ 1442 w 6933"/>
                  <a:gd name="T25" fmla="*/ 1717 h 8371"/>
                  <a:gd name="T26" fmla="*/ 1554 w 6933"/>
                  <a:gd name="T27" fmla="*/ 2081 h 8371"/>
                  <a:gd name="T28" fmla="*/ 1665 w 6933"/>
                  <a:gd name="T29" fmla="*/ 1516 h 8371"/>
                  <a:gd name="T30" fmla="*/ 1776 w 6933"/>
                  <a:gd name="T31" fmla="*/ 1051 h 8371"/>
                  <a:gd name="T32" fmla="*/ 1888 w 6933"/>
                  <a:gd name="T33" fmla="*/ 850 h 8371"/>
                  <a:gd name="T34" fmla="*/ 1999 w 6933"/>
                  <a:gd name="T35" fmla="*/ 1343 h 8371"/>
                  <a:gd name="T36" fmla="*/ 2110 w 6933"/>
                  <a:gd name="T37" fmla="*/ 1297 h 8371"/>
                  <a:gd name="T38" fmla="*/ 2221 w 6933"/>
                  <a:gd name="T39" fmla="*/ 895 h 8371"/>
                  <a:gd name="T40" fmla="*/ 2333 w 6933"/>
                  <a:gd name="T41" fmla="*/ 1247 h 8371"/>
                  <a:gd name="T42" fmla="*/ 2444 w 6933"/>
                  <a:gd name="T43" fmla="*/ 1359 h 8371"/>
                  <a:gd name="T44" fmla="*/ 2555 w 6933"/>
                  <a:gd name="T45" fmla="*/ 1475 h 8371"/>
                  <a:gd name="T46" fmla="*/ 2666 w 6933"/>
                  <a:gd name="T47" fmla="*/ 643 h 8371"/>
                  <a:gd name="T48" fmla="*/ 2778 w 6933"/>
                  <a:gd name="T49" fmla="*/ 592 h 8371"/>
                  <a:gd name="T50" fmla="*/ 2889 w 6933"/>
                  <a:gd name="T51" fmla="*/ 841 h 8371"/>
                  <a:gd name="T52" fmla="*/ 3000 w 6933"/>
                  <a:gd name="T53" fmla="*/ 885 h 8371"/>
                  <a:gd name="T54" fmla="*/ 3112 w 6933"/>
                  <a:gd name="T55" fmla="*/ 1250 h 8371"/>
                  <a:gd name="T56" fmla="*/ 3223 w 6933"/>
                  <a:gd name="T57" fmla="*/ 1278 h 8371"/>
                  <a:gd name="T58" fmla="*/ 3334 w 6933"/>
                  <a:gd name="T59" fmla="*/ 722 h 8371"/>
                  <a:gd name="T60" fmla="*/ 3445 w 6933"/>
                  <a:gd name="T61" fmla="*/ 865 h 8371"/>
                  <a:gd name="T62" fmla="*/ 3557 w 6933"/>
                  <a:gd name="T63" fmla="*/ 809 h 8371"/>
                  <a:gd name="T64" fmla="*/ 3668 w 6933"/>
                  <a:gd name="T65" fmla="*/ 1285 h 8371"/>
                  <a:gd name="T66" fmla="*/ 3779 w 6933"/>
                  <a:gd name="T67" fmla="*/ 1085 h 8371"/>
                  <a:gd name="T68" fmla="*/ 3890 w 6933"/>
                  <a:gd name="T69" fmla="*/ 386 h 8371"/>
                  <a:gd name="T70" fmla="*/ 4002 w 6933"/>
                  <a:gd name="T71" fmla="*/ 3162 h 8371"/>
                  <a:gd name="T72" fmla="*/ 4113 w 6933"/>
                  <a:gd name="T73" fmla="*/ 1000 h 8371"/>
                  <a:gd name="T74" fmla="*/ 4224 w 6933"/>
                  <a:gd name="T75" fmla="*/ 1790 h 8371"/>
                  <a:gd name="T76" fmla="*/ 4335 w 6933"/>
                  <a:gd name="T77" fmla="*/ 735 h 8371"/>
                  <a:gd name="T78" fmla="*/ 4447 w 6933"/>
                  <a:gd name="T79" fmla="*/ 1843 h 8371"/>
                  <a:gd name="T80" fmla="*/ 4558 w 6933"/>
                  <a:gd name="T81" fmla="*/ 1346 h 8371"/>
                  <a:gd name="T82" fmla="*/ 4669 w 6933"/>
                  <a:gd name="T83" fmla="*/ 1026 h 8371"/>
                  <a:gd name="T84" fmla="*/ 4781 w 6933"/>
                  <a:gd name="T85" fmla="*/ 622 h 8371"/>
                  <a:gd name="T86" fmla="*/ 4892 w 6933"/>
                  <a:gd name="T87" fmla="*/ 1040 h 8371"/>
                  <a:gd name="T88" fmla="*/ 5003 w 6933"/>
                  <a:gd name="T89" fmla="*/ 487 h 8371"/>
                  <a:gd name="T90" fmla="*/ 5114 w 6933"/>
                  <a:gd name="T91" fmla="*/ 1609 h 8371"/>
                  <a:gd name="T92" fmla="*/ 5226 w 6933"/>
                  <a:gd name="T93" fmla="*/ 545 h 8371"/>
                  <a:gd name="T94" fmla="*/ 5337 w 6933"/>
                  <a:gd name="T95" fmla="*/ 726 h 8371"/>
                  <a:gd name="T96" fmla="*/ 5448 w 6933"/>
                  <a:gd name="T97" fmla="*/ 1013 h 8371"/>
                  <a:gd name="T98" fmla="*/ 5559 w 6933"/>
                  <a:gd name="T99" fmla="*/ 367 h 8371"/>
                  <a:gd name="T100" fmla="*/ 5671 w 6933"/>
                  <a:gd name="T101" fmla="*/ 1760 h 8371"/>
                  <a:gd name="T102" fmla="*/ 5782 w 6933"/>
                  <a:gd name="T103" fmla="*/ 309 h 8371"/>
                  <a:gd name="T104" fmla="*/ 5893 w 6933"/>
                  <a:gd name="T105" fmla="*/ 884 h 8371"/>
                  <a:gd name="T106" fmla="*/ 6005 w 6933"/>
                  <a:gd name="T107" fmla="*/ 823 h 8371"/>
                  <a:gd name="T108" fmla="*/ 6116 w 6933"/>
                  <a:gd name="T109" fmla="*/ 683 h 8371"/>
                  <a:gd name="T110" fmla="*/ 6227 w 6933"/>
                  <a:gd name="T111" fmla="*/ 1474 h 8371"/>
                  <a:gd name="T112" fmla="*/ 6338 w 6933"/>
                  <a:gd name="T113" fmla="*/ 327 h 8371"/>
                  <a:gd name="T114" fmla="*/ 6450 w 6933"/>
                  <a:gd name="T115" fmla="*/ 808 h 8371"/>
                  <a:gd name="T116" fmla="*/ 6561 w 6933"/>
                  <a:gd name="T117" fmla="*/ 375 h 8371"/>
                  <a:gd name="T118" fmla="*/ 6672 w 6933"/>
                  <a:gd name="T119" fmla="*/ 485 h 8371"/>
                  <a:gd name="T120" fmla="*/ 6783 w 6933"/>
                  <a:gd name="T121" fmla="*/ 766 h 8371"/>
                  <a:gd name="T122" fmla="*/ 6895 w 6933"/>
                  <a:gd name="T123" fmla="*/ 995 h 8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933" h="8371">
                    <a:moveTo>
                      <a:pt x="0" y="8371"/>
                    </a:moveTo>
                    <a:lnTo>
                      <a:pt x="2" y="6586"/>
                    </a:lnTo>
                    <a:lnTo>
                      <a:pt x="6" y="5221"/>
                    </a:lnTo>
                    <a:lnTo>
                      <a:pt x="9" y="4954"/>
                    </a:lnTo>
                    <a:lnTo>
                      <a:pt x="12" y="4367"/>
                    </a:lnTo>
                    <a:lnTo>
                      <a:pt x="15" y="3731"/>
                    </a:lnTo>
                    <a:lnTo>
                      <a:pt x="18" y="4623"/>
                    </a:lnTo>
                    <a:lnTo>
                      <a:pt x="21" y="3899"/>
                    </a:lnTo>
                    <a:lnTo>
                      <a:pt x="25" y="3910"/>
                    </a:lnTo>
                    <a:lnTo>
                      <a:pt x="28" y="3738"/>
                    </a:lnTo>
                    <a:lnTo>
                      <a:pt x="31" y="3438"/>
                    </a:lnTo>
                    <a:lnTo>
                      <a:pt x="34" y="3398"/>
                    </a:lnTo>
                    <a:lnTo>
                      <a:pt x="37" y="3034"/>
                    </a:lnTo>
                    <a:lnTo>
                      <a:pt x="40" y="3183"/>
                    </a:lnTo>
                    <a:lnTo>
                      <a:pt x="44" y="2564"/>
                    </a:lnTo>
                    <a:lnTo>
                      <a:pt x="47" y="2900"/>
                    </a:lnTo>
                    <a:lnTo>
                      <a:pt x="50" y="2957"/>
                    </a:lnTo>
                    <a:lnTo>
                      <a:pt x="53" y="2975"/>
                    </a:lnTo>
                    <a:lnTo>
                      <a:pt x="56" y="2852"/>
                    </a:lnTo>
                    <a:lnTo>
                      <a:pt x="60" y="3130"/>
                    </a:lnTo>
                    <a:lnTo>
                      <a:pt x="63" y="3149"/>
                    </a:lnTo>
                    <a:lnTo>
                      <a:pt x="66" y="3180"/>
                    </a:lnTo>
                    <a:lnTo>
                      <a:pt x="69" y="4201"/>
                    </a:lnTo>
                    <a:lnTo>
                      <a:pt x="72" y="4914"/>
                    </a:lnTo>
                    <a:lnTo>
                      <a:pt x="75" y="4277"/>
                    </a:lnTo>
                    <a:lnTo>
                      <a:pt x="79" y="3386"/>
                    </a:lnTo>
                    <a:lnTo>
                      <a:pt x="82" y="2644"/>
                    </a:lnTo>
                    <a:lnTo>
                      <a:pt x="85" y="2461"/>
                    </a:lnTo>
                    <a:lnTo>
                      <a:pt x="88" y="2473"/>
                    </a:lnTo>
                    <a:lnTo>
                      <a:pt x="91" y="2449"/>
                    </a:lnTo>
                    <a:lnTo>
                      <a:pt x="95" y="2603"/>
                    </a:lnTo>
                    <a:lnTo>
                      <a:pt x="98" y="3149"/>
                    </a:lnTo>
                    <a:lnTo>
                      <a:pt x="101" y="2591"/>
                    </a:lnTo>
                    <a:lnTo>
                      <a:pt x="104" y="2688"/>
                    </a:lnTo>
                    <a:lnTo>
                      <a:pt x="107" y="2646"/>
                    </a:lnTo>
                    <a:lnTo>
                      <a:pt x="110" y="2646"/>
                    </a:lnTo>
                    <a:lnTo>
                      <a:pt x="114" y="2562"/>
                    </a:lnTo>
                    <a:lnTo>
                      <a:pt x="117" y="3256"/>
                    </a:lnTo>
                    <a:lnTo>
                      <a:pt x="120" y="2985"/>
                    </a:lnTo>
                    <a:lnTo>
                      <a:pt x="123" y="2469"/>
                    </a:lnTo>
                    <a:lnTo>
                      <a:pt x="126" y="2196"/>
                    </a:lnTo>
                    <a:lnTo>
                      <a:pt x="130" y="2238"/>
                    </a:lnTo>
                    <a:lnTo>
                      <a:pt x="133" y="2461"/>
                    </a:lnTo>
                    <a:lnTo>
                      <a:pt x="136" y="2173"/>
                    </a:lnTo>
                    <a:lnTo>
                      <a:pt x="139" y="2115"/>
                    </a:lnTo>
                    <a:lnTo>
                      <a:pt x="142" y="2193"/>
                    </a:lnTo>
                    <a:lnTo>
                      <a:pt x="145" y="2239"/>
                    </a:lnTo>
                    <a:lnTo>
                      <a:pt x="149" y="2310"/>
                    </a:lnTo>
                    <a:lnTo>
                      <a:pt x="152" y="2123"/>
                    </a:lnTo>
                    <a:lnTo>
                      <a:pt x="155" y="2190"/>
                    </a:lnTo>
                    <a:lnTo>
                      <a:pt x="158" y="1897"/>
                    </a:lnTo>
                    <a:lnTo>
                      <a:pt x="161" y="2185"/>
                    </a:lnTo>
                    <a:lnTo>
                      <a:pt x="164" y="2309"/>
                    </a:lnTo>
                    <a:lnTo>
                      <a:pt x="168" y="2113"/>
                    </a:lnTo>
                    <a:lnTo>
                      <a:pt x="171" y="1948"/>
                    </a:lnTo>
                    <a:lnTo>
                      <a:pt x="174" y="1955"/>
                    </a:lnTo>
                    <a:lnTo>
                      <a:pt x="177" y="2140"/>
                    </a:lnTo>
                    <a:lnTo>
                      <a:pt x="180" y="1899"/>
                    </a:lnTo>
                    <a:lnTo>
                      <a:pt x="184" y="2234"/>
                    </a:lnTo>
                    <a:lnTo>
                      <a:pt x="187" y="2158"/>
                    </a:lnTo>
                    <a:lnTo>
                      <a:pt x="190" y="2360"/>
                    </a:lnTo>
                    <a:lnTo>
                      <a:pt x="193" y="2343"/>
                    </a:lnTo>
                    <a:lnTo>
                      <a:pt x="196" y="2300"/>
                    </a:lnTo>
                    <a:lnTo>
                      <a:pt x="199" y="2337"/>
                    </a:lnTo>
                    <a:lnTo>
                      <a:pt x="203" y="2171"/>
                    </a:lnTo>
                    <a:lnTo>
                      <a:pt x="206" y="2349"/>
                    </a:lnTo>
                    <a:lnTo>
                      <a:pt x="209" y="2233"/>
                    </a:lnTo>
                    <a:lnTo>
                      <a:pt x="212" y="2155"/>
                    </a:lnTo>
                    <a:lnTo>
                      <a:pt x="215" y="2237"/>
                    </a:lnTo>
                    <a:lnTo>
                      <a:pt x="219" y="2202"/>
                    </a:lnTo>
                    <a:lnTo>
                      <a:pt x="222" y="2149"/>
                    </a:lnTo>
                    <a:lnTo>
                      <a:pt x="225" y="1806"/>
                    </a:lnTo>
                    <a:lnTo>
                      <a:pt x="228" y="2060"/>
                    </a:lnTo>
                    <a:lnTo>
                      <a:pt x="231" y="2062"/>
                    </a:lnTo>
                    <a:lnTo>
                      <a:pt x="234" y="2043"/>
                    </a:lnTo>
                    <a:lnTo>
                      <a:pt x="238" y="1965"/>
                    </a:lnTo>
                    <a:lnTo>
                      <a:pt x="241" y="2017"/>
                    </a:lnTo>
                    <a:lnTo>
                      <a:pt x="244" y="1959"/>
                    </a:lnTo>
                    <a:lnTo>
                      <a:pt x="247" y="1946"/>
                    </a:lnTo>
                    <a:lnTo>
                      <a:pt x="250" y="2172"/>
                    </a:lnTo>
                    <a:lnTo>
                      <a:pt x="253" y="2041"/>
                    </a:lnTo>
                    <a:lnTo>
                      <a:pt x="257" y="2112"/>
                    </a:lnTo>
                    <a:lnTo>
                      <a:pt x="260" y="2071"/>
                    </a:lnTo>
                    <a:lnTo>
                      <a:pt x="263" y="2059"/>
                    </a:lnTo>
                    <a:lnTo>
                      <a:pt x="266" y="1922"/>
                    </a:lnTo>
                    <a:lnTo>
                      <a:pt x="269" y="2025"/>
                    </a:lnTo>
                    <a:lnTo>
                      <a:pt x="273" y="1886"/>
                    </a:lnTo>
                    <a:lnTo>
                      <a:pt x="276" y="1879"/>
                    </a:lnTo>
                    <a:lnTo>
                      <a:pt x="279" y="1719"/>
                    </a:lnTo>
                    <a:lnTo>
                      <a:pt x="282" y="2059"/>
                    </a:lnTo>
                    <a:lnTo>
                      <a:pt x="285" y="1964"/>
                    </a:lnTo>
                    <a:lnTo>
                      <a:pt x="288" y="1984"/>
                    </a:lnTo>
                    <a:lnTo>
                      <a:pt x="292" y="1927"/>
                    </a:lnTo>
                    <a:lnTo>
                      <a:pt x="295" y="2054"/>
                    </a:lnTo>
                    <a:lnTo>
                      <a:pt x="298" y="2073"/>
                    </a:lnTo>
                    <a:lnTo>
                      <a:pt x="301" y="2184"/>
                    </a:lnTo>
                    <a:lnTo>
                      <a:pt x="304" y="1934"/>
                    </a:lnTo>
                    <a:lnTo>
                      <a:pt x="308" y="2154"/>
                    </a:lnTo>
                    <a:lnTo>
                      <a:pt x="311" y="1939"/>
                    </a:lnTo>
                    <a:lnTo>
                      <a:pt x="314" y="1979"/>
                    </a:lnTo>
                    <a:lnTo>
                      <a:pt x="317" y="1904"/>
                    </a:lnTo>
                    <a:lnTo>
                      <a:pt x="320" y="2147"/>
                    </a:lnTo>
                    <a:lnTo>
                      <a:pt x="323" y="2194"/>
                    </a:lnTo>
                    <a:lnTo>
                      <a:pt x="327" y="1976"/>
                    </a:lnTo>
                    <a:lnTo>
                      <a:pt x="330" y="1718"/>
                    </a:lnTo>
                    <a:lnTo>
                      <a:pt x="333" y="2049"/>
                    </a:lnTo>
                    <a:lnTo>
                      <a:pt x="336" y="2256"/>
                    </a:lnTo>
                    <a:lnTo>
                      <a:pt x="339" y="2553"/>
                    </a:lnTo>
                    <a:lnTo>
                      <a:pt x="343" y="2211"/>
                    </a:lnTo>
                    <a:lnTo>
                      <a:pt x="346" y="2103"/>
                    </a:lnTo>
                    <a:lnTo>
                      <a:pt x="349" y="1965"/>
                    </a:lnTo>
                    <a:lnTo>
                      <a:pt x="352" y="1716"/>
                    </a:lnTo>
                    <a:lnTo>
                      <a:pt x="355" y="1716"/>
                    </a:lnTo>
                    <a:lnTo>
                      <a:pt x="358" y="1913"/>
                    </a:lnTo>
                    <a:lnTo>
                      <a:pt x="362" y="2190"/>
                    </a:lnTo>
                    <a:lnTo>
                      <a:pt x="365" y="2023"/>
                    </a:lnTo>
                    <a:lnTo>
                      <a:pt x="368" y="1951"/>
                    </a:lnTo>
                    <a:lnTo>
                      <a:pt x="371" y="1965"/>
                    </a:lnTo>
                    <a:lnTo>
                      <a:pt x="374" y="2033"/>
                    </a:lnTo>
                    <a:lnTo>
                      <a:pt x="377" y="1408"/>
                    </a:lnTo>
                    <a:lnTo>
                      <a:pt x="381" y="1860"/>
                    </a:lnTo>
                    <a:lnTo>
                      <a:pt x="384" y="1696"/>
                    </a:lnTo>
                    <a:lnTo>
                      <a:pt x="387" y="1818"/>
                    </a:lnTo>
                    <a:lnTo>
                      <a:pt x="390" y="1755"/>
                    </a:lnTo>
                    <a:lnTo>
                      <a:pt x="393" y="1825"/>
                    </a:lnTo>
                    <a:lnTo>
                      <a:pt x="397" y="1630"/>
                    </a:lnTo>
                    <a:lnTo>
                      <a:pt x="400" y="1761"/>
                    </a:lnTo>
                    <a:lnTo>
                      <a:pt x="403" y="1834"/>
                    </a:lnTo>
                    <a:lnTo>
                      <a:pt x="406" y="1592"/>
                    </a:lnTo>
                    <a:lnTo>
                      <a:pt x="409" y="1810"/>
                    </a:lnTo>
                    <a:lnTo>
                      <a:pt x="412" y="1798"/>
                    </a:lnTo>
                    <a:lnTo>
                      <a:pt x="416" y="1854"/>
                    </a:lnTo>
                    <a:lnTo>
                      <a:pt x="419" y="1884"/>
                    </a:lnTo>
                    <a:lnTo>
                      <a:pt x="422" y="1713"/>
                    </a:lnTo>
                    <a:lnTo>
                      <a:pt x="425" y="1776"/>
                    </a:lnTo>
                    <a:lnTo>
                      <a:pt x="428" y="1802"/>
                    </a:lnTo>
                    <a:lnTo>
                      <a:pt x="432" y="1682"/>
                    </a:lnTo>
                    <a:lnTo>
                      <a:pt x="435" y="1777"/>
                    </a:lnTo>
                    <a:lnTo>
                      <a:pt x="438" y="2004"/>
                    </a:lnTo>
                    <a:lnTo>
                      <a:pt x="441" y="1822"/>
                    </a:lnTo>
                    <a:lnTo>
                      <a:pt x="444" y="1809"/>
                    </a:lnTo>
                    <a:lnTo>
                      <a:pt x="447" y="2043"/>
                    </a:lnTo>
                    <a:lnTo>
                      <a:pt x="451" y="1747"/>
                    </a:lnTo>
                    <a:lnTo>
                      <a:pt x="454" y="1572"/>
                    </a:lnTo>
                    <a:lnTo>
                      <a:pt x="457" y="1896"/>
                    </a:lnTo>
                    <a:lnTo>
                      <a:pt x="460" y="1948"/>
                    </a:lnTo>
                    <a:lnTo>
                      <a:pt x="463" y="1774"/>
                    </a:lnTo>
                    <a:lnTo>
                      <a:pt x="466" y="2083"/>
                    </a:lnTo>
                    <a:lnTo>
                      <a:pt x="470" y="2343"/>
                    </a:lnTo>
                    <a:lnTo>
                      <a:pt x="473" y="2834"/>
                    </a:lnTo>
                    <a:lnTo>
                      <a:pt x="476" y="3066"/>
                    </a:lnTo>
                    <a:lnTo>
                      <a:pt x="479" y="3958"/>
                    </a:lnTo>
                    <a:lnTo>
                      <a:pt x="482" y="4095"/>
                    </a:lnTo>
                    <a:lnTo>
                      <a:pt x="486" y="2965"/>
                    </a:lnTo>
                    <a:lnTo>
                      <a:pt x="489" y="2293"/>
                    </a:lnTo>
                    <a:lnTo>
                      <a:pt x="492" y="2071"/>
                    </a:lnTo>
                    <a:lnTo>
                      <a:pt x="495" y="1981"/>
                    </a:lnTo>
                    <a:lnTo>
                      <a:pt x="498" y="2058"/>
                    </a:lnTo>
                    <a:lnTo>
                      <a:pt x="501" y="1863"/>
                    </a:lnTo>
                    <a:lnTo>
                      <a:pt x="505" y="1922"/>
                    </a:lnTo>
                    <a:lnTo>
                      <a:pt x="508" y="1939"/>
                    </a:lnTo>
                    <a:lnTo>
                      <a:pt x="511" y="2092"/>
                    </a:lnTo>
                    <a:lnTo>
                      <a:pt x="514" y="1976"/>
                    </a:lnTo>
                    <a:lnTo>
                      <a:pt x="517" y="1991"/>
                    </a:lnTo>
                    <a:lnTo>
                      <a:pt x="521" y="1728"/>
                    </a:lnTo>
                    <a:lnTo>
                      <a:pt x="524" y="1784"/>
                    </a:lnTo>
                    <a:lnTo>
                      <a:pt x="527" y="1704"/>
                    </a:lnTo>
                    <a:lnTo>
                      <a:pt x="530" y="1836"/>
                    </a:lnTo>
                    <a:lnTo>
                      <a:pt x="533" y="1665"/>
                    </a:lnTo>
                    <a:lnTo>
                      <a:pt x="536" y="1789"/>
                    </a:lnTo>
                    <a:lnTo>
                      <a:pt x="540" y="1719"/>
                    </a:lnTo>
                    <a:lnTo>
                      <a:pt x="543" y="1689"/>
                    </a:lnTo>
                    <a:lnTo>
                      <a:pt x="546" y="1775"/>
                    </a:lnTo>
                    <a:lnTo>
                      <a:pt x="549" y="1811"/>
                    </a:lnTo>
                    <a:lnTo>
                      <a:pt x="552" y="1563"/>
                    </a:lnTo>
                    <a:lnTo>
                      <a:pt x="556" y="1754"/>
                    </a:lnTo>
                    <a:lnTo>
                      <a:pt x="559" y="1766"/>
                    </a:lnTo>
                    <a:lnTo>
                      <a:pt x="562" y="1588"/>
                    </a:lnTo>
                    <a:lnTo>
                      <a:pt x="565" y="1606"/>
                    </a:lnTo>
                    <a:lnTo>
                      <a:pt x="568" y="1643"/>
                    </a:lnTo>
                    <a:lnTo>
                      <a:pt x="571" y="1548"/>
                    </a:lnTo>
                    <a:lnTo>
                      <a:pt x="575" y="1685"/>
                    </a:lnTo>
                    <a:lnTo>
                      <a:pt x="578" y="1684"/>
                    </a:lnTo>
                    <a:lnTo>
                      <a:pt x="581" y="1795"/>
                    </a:lnTo>
                    <a:lnTo>
                      <a:pt x="584" y="1647"/>
                    </a:lnTo>
                    <a:lnTo>
                      <a:pt x="587" y="1372"/>
                    </a:lnTo>
                    <a:lnTo>
                      <a:pt x="590" y="1518"/>
                    </a:lnTo>
                    <a:lnTo>
                      <a:pt x="594" y="2047"/>
                    </a:lnTo>
                    <a:lnTo>
                      <a:pt x="597" y="1756"/>
                    </a:lnTo>
                    <a:lnTo>
                      <a:pt x="600" y="1563"/>
                    </a:lnTo>
                    <a:lnTo>
                      <a:pt x="603" y="1719"/>
                    </a:lnTo>
                    <a:lnTo>
                      <a:pt x="606" y="1740"/>
                    </a:lnTo>
                    <a:lnTo>
                      <a:pt x="610" y="1857"/>
                    </a:lnTo>
                    <a:lnTo>
                      <a:pt x="613" y="1811"/>
                    </a:lnTo>
                    <a:lnTo>
                      <a:pt x="616" y="1780"/>
                    </a:lnTo>
                    <a:lnTo>
                      <a:pt x="619" y="1743"/>
                    </a:lnTo>
                    <a:lnTo>
                      <a:pt x="622" y="1988"/>
                    </a:lnTo>
                    <a:lnTo>
                      <a:pt x="625" y="1923"/>
                    </a:lnTo>
                    <a:lnTo>
                      <a:pt x="629" y="1770"/>
                    </a:lnTo>
                    <a:lnTo>
                      <a:pt x="632" y="1675"/>
                    </a:lnTo>
                    <a:lnTo>
                      <a:pt x="635" y="1753"/>
                    </a:lnTo>
                    <a:lnTo>
                      <a:pt x="638" y="1813"/>
                    </a:lnTo>
                    <a:lnTo>
                      <a:pt x="641" y="1897"/>
                    </a:lnTo>
                    <a:lnTo>
                      <a:pt x="645" y="1765"/>
                    </a:lnTo>
                    <a:lnTo>
                      <a:pt x="648" y="1705"/>
                    </a:lnTo>
                    <a:lnTo>
                      <a:pt x="651" y="1808"/>
                    </a:lnTo>
                    <a:lnTo>
                      <a:pt x="654" y="1925"/>
                    </a:lnTo>
                    <a:lnTo>
                      <a:pt x="657" y="1867"/>
                    </a:lnTo>
                    <a:lnTo>
                      <a:pt x="660" y="1912"/>
                    </a:lnTo>
                    <a:lnTo>
                      <a:pt x="664" y="1767"/>
                    </a:lnTo>
                    <a:lnTo>
                      <a:pt x="667" y="1724"/>
                    </a:lnTo>
                    <a:lnTo>
                      <a:pt x="670" y="2089"/>
                    </a:lnTo>
                    <a:lnTo>
                      <a:pt x="673" y="1836"/>
                    </a:lnTo>
                    <a:lnTo>
                      <a:pt x="676" y="1563"/>
                    </a:lnTo>
                    <a:lnTo>
                      <a:pt x="679" y="1385"/>
                    </a:lnTo>
                    <a:lnTo>
                      <a:pt x="683" y="1929"/>
                    </a:lnTo>
                    <a:lnTo>
                      <a:pt x="686" y="1565"/>
                    </a:lnTo>
                    <a:lnTo>
                      <a:pt x="689" y="1746"/>
                    </a:lnTo>
                    <a:lnTo>
                      <a:pt x="692" y="1872"/>
                    </a:lnTo>
                    <a:lnTo>
                      <a:pt x="695" y="1714"/>
                    </a:lnTo>
                    <a:lnTo>
                      <a:pt x="699" y="1731"/>
                    </a:lnTo>
                    <a:lnTo>
                      <a:pt x="702" y="1719"/>
                    </a:lnTo>
                    <a:lnTo>
                      <a:pt x="705" y="1266"/>
                    </a:lnTo>
                    <a:lnTo>
                      <a:pt x="708" y="1299"/>
                    </a:lnTo>
                    <a:lnTo>
                      <a:pt x="711" y="1686"/>
                    </a:lnTo>
                    <a:lnTo>
                      <a:pt x="714" y="1528"/>
                    </a:lnTo>
                    <a:lnTo>
                      <a:pt x="718" y="1712"/>
                    </a:lnTo>
                    <a:lnTo>
                      <a:pt x="721" y="1885"/>
                    </a:lnTo>
                    <a:lnTo>
                      <a:pt x="724" y="2413"/>
                    </a:lnTo>
                    <a:lnTo>
                      <a:pt x="727" y="2153"/>
                    </a:lnTo>
                    <a:lnTo>
                      <a:pt x="730" y="2158"/>
                    </a:lnTo>
                    <a:lnTo>
                      <a:pt x="734" y="2110"/>
                    </a:lnTo>
                    <a:lnTo>
                      <a:pt x="737" y="2042"/>
                    </a:lnTo>
                    <a:lnTo>
                      <a:pt x="740" y="1841"/>
                    </a:lnTo>
                    <a:lnTo>
                      <a:pt x="743" y="2057"/>
                    </a:lnTo>
                    <a:lnTo>
                      <a:pt x="746" y="1803"/>
                    </a:lnTo>
                    <a:lnTo>
                      <a:pt x="749" y="1862"/>
                    </a:lnTo>
                    <a:lnTo>
                      <a:pt x="753" y="1414"/>
                    </a:lnTo>
                    <a:lnTo>
                      <a:pt x="756" y="1527"/>
                    </a:lnTo>
                    <a:lnTo>
                      <a:pt x="759" y="1760"/>
                    </a:lnTo>
                    <a:lnTo>
                      <a:pt x="762" y="2060"/>
                    </a:lnTo>
                    <a:lnTo>
                      <a:pt x="765" y="2259"/>
                    </a:lnTo>
                    <a:lnTo>
                      <a:pt x="769" y="2212"/>
                    </a:lnTo>
                    <a:lnTo>
                      <a:pt x="772" y="1961"/>
                    </a:lnTo>
                    <a:lnTo>
                      <a:pt x="775" y="1959"/>
                    </a:lnTo>
                    <a:lnTo>
                      <a:pt x="778" y="1915"/>
                    </a:lnTo>
                    <a:lnTo>
                      <a:pt x="781" y="2186"/>
                    </a:lnTo>
                    <a:lnTo>
                      <a:pt x="784" y="1809"/>
                    </a:lnTo>
                    <a:lnTo>
                      <a:pt x="788" y="1421"/>
                    </a:lnTo>
                    <a:lnTo>
                      <a:pt x="791" y="1582"/>
                    </a:lnTo>
                    <a:lnTo>
                      <a:pt x="794" y="1788"/>
                    </a:lnTo>
                    <a:lnTo>
                      <a:pt x="797" y="1552"/>
                    </a:lnTo>
                    <a:lnTo>
                      <a:pt x="800" y="1884"/>
                    </a:lnTo>
                    <a:lnTo>
                      <a:pt x="803" y="1834"/>
                    </a:lnTo>
                    <a:lnTo>
                      <a:pt x="807" y="1953"/>
                    </a:lnTo>
                    <a:lnTo>
                      <a:pt x="810" y="1735"/>
                    </a:lnTo>
                    <a:lnTo>
                      <a:pt x="813" y="1681"/>
                    </a:lnTo>
                    <a:lnTo>
                      <a:pt x="816" y="1331"/>
                    </a:lnTo>
                    <a:lnTo>
                      <a:pt x="819" y="1600"/>
                    </a:lnTo>
                    <a:lnTo>
                      <a:pt x="823" y="1839"/>
                    </a:lnTo>
                    <a:lnTo>
                      <a:pt x="826" y="1394"/>
                    </a:lnTo>
                    <a:lnTo>
                      <a:pt x="829" y="1573"/>
                    </a:lnTo>
                    <a:lnTo>
                      <a:pt x="832" y="1615"/>
                    </a:lnTo>
                    <a:lnTo>
                      <a:pt x="835" y="1557"/>
                    </a:lnTo>
                    <a:lnTo>
                      <a:pt x="838" y="1489"/>
                    </a:lnTo>
                    <a:lnTo>
                      <a:pt x="842" y="1576"/>
                    </a:lnTo>
                    <a:lnTo>
                      <a:pt x="845" y="1590"/>
                    </a:lnTo>
                    <a:lnTo>
                      <a:pt x="848" y="1642"/>
                    </a:lnTo>
                    <a:lnTo>
                      <a:pt x="851" y="1568"/>
                    </a:lnTo>
                    <a:lnTo>
                      <a:pt x="854" y="1944"/>
                    </a:lnTo>
                    <a:lnTo>
                      <a:pt x="858" y="1731"/>
                    </a:lnTo>
                    <a:lnTo>
                      <a:pt x="861" y="2325"/>
                    </a:lnTo>
                    <a:lnTo>
                      <a:pt x="864" y="3141"/>
                    </a:lnTo>
                    <a:lnTo>
                      <a:pt x="867" y="3840"/>
                    </a:lnTo>
                    <a:lnTo>
                      <a:pt x="870" y="2258"/>
                    </a:lnTo>
                    <a:lnTo>
                      <a:pt x="873" y="1927"/>
                    </a:lnTo>
                    <a:lnTo>
                      <a:pt x="877" y="1544"/>
                    </a:lnTo>
                    <a:lnTo>
                      <a:pt x="880" y="1684"/>
                    </a:lnTo>
                    <a:lnTo>
                      <a:pt x="883" y="1886"/>
                    </a:lnTo>
                    <a:lnTo>
                      <a:pt x="886" y="1565"/>
                    </a:lnTo>
                    <a:lnTo>
                      <a:pt x="889" y="1813"/>
                    </a:lnTo>
                    <a:lnTo>
                      <a:pt x="892" y="1577"/>
                    </a:lnTo>
                    <a:lnTo>
                      <a:pt x="896" y="1854"/>
                    </a:lnTo>
                    <a:lnTo>
                      <a:pt x="899" y="2077"/>
                    </a:lnTo>
                    <a:lnTo>
                      <a:pt x="902" y="1686"/>
                    </a:lnTo>
                    <a:lnTo>
                      <a:pt x="905" y="1838"/>
                    </a:lnTo>
                    <a:lnTo>
                      <a:pt x="908" y="2411"/>
                    </a:lnTo>
                    <a:lnTo>
                      <a:pt x="912" y="4122"/>
                    </a:lnTo>
                    <a:lnTo>
                      <a:pt x="915" y="4318"/>
                    </a:lnTo>
                    <a:lnTo>
                      <a:pt x="918" y="3094"/>
                    </a:lnTo>
                    <a:lnTo>
                      <a:pt x="921" y="2343"/>
                    </a:lnTo>
                    <a:lnTo>
                      <a:pt x="924" y="1808"/>
                    </a:lnTo>
                    <a:lnTo>
                      <a:pt x="927" y="1721"/>
                    </a:lnTo>
                    <a:lnTo>
                      <a:pt x="931" y="1587"/>
                    </a:lnTo>
                    <a:lnTo>
                      <a:pt x="934" y="1469"/>
                    </a:lnTo>
                    <a:lnTo>
                      <a:pt x="937" y="1501"/>
                    </a:lnTo>
                    <a:lnTo>
                      <a:pt x="940" y="1513"/>
                    </a:lnTo>
                    <a:lnTo>
                      <a:pt x="943" y="1482"/>
                    </a:lnTo>
                    <a:lnTo>
                      <a:pt x="947" y="1765"/>
                    </a:lnTo>
                    <a:lnTo>
                      <a:pt x="950" y="1732"/>
                    </a:lnTo>
                    <a:lnTo>
                      <a:pt x="953" y="1689"/>
                    </a:lnTo>
                    <a:lnTo>
                      <a:pt x="956" y="1513"/>
                    </a:lnTo>
                    <a:lnTo>
                      <a:pt x="959" y="1458"/>
                    </a:lnTo>
                    <a:lnTo>
                      <a:pt x="962" y="1508"/>
                    </a:lnTo>
                    <a:lnTo>
                      <a:pt x="966" y="1471"/>
                    </a:lnTo>
                    <a:lnTo>
                      <a:pt x="969" y="1534"/>
                    </a:lnTo>
                    <a:lnTo>
                      <a:pt x="972" y="1327"/>
                    </a:lnTo>
                    <a:lnTo>
                      <a:pt x="975" y="1540"/>
                    </a:lnTo>
                    <a:lnTo>
                      <a:pt x="978" y="1534"/>
                    </a:lnTo>
                    <a:lnTo>
                      <a:pt x="982" y="1184"/>
                    </a:lnTo>
                    <a:lnTo>
                      <a:pt x="985" y="1362"/>
                    </a:lnTo>
                    <a:lnTo>
                      <a:pt x="988" y="1338"/>
                    </a:lnTo>
                    <a:lnTo>
                      <a:pt x="991" y="1448"/>
                    </a:lnTo>
                    <a:lnTo>
                      <a:pt x="994" y="1395"/>
                    </a:lnTo>
                    <a:lnTo>
                      <a:pt x="997" y="1430"/>
                    </a:lnTo>
                    <a:lnTo>
                      <a:pt x="1001" y="1318"/>
                    </a:lnTo>
                    <a:lnTo>
                      <a:pt x="1004" y="1231"/>
                    </a:lnTo>
                    <a:lnTo>
                      <a:pt x="1007" y="1128"/>
                    </a:lnTo>
                    <a:lnTo>
                      <a:pt x="1010" y="1700"/>
                    </a:lnTo>
                    <a:lnTo>
                      <a:pt x="1013" y="1496"/>
                    </a:lnTo>
                    <a:lnTo>
                      <a:pt x="1016" y="1388"/>
                    </a:lnTo>
                    <a:lnTo>
                      <a:pt x="1020" y="1641"/>
                    </a:lnTo>
                    <a:lnTo>
                      <a:pt x="1023" y="1270"/>
                    </a:lnTo>
                    <a:lnTo>
                      <a:pt x="1026" y="900"/>
                    </a:lnTo>
                    <a:lnTo>
                      <a:pt x="1029" y="1346"/>
                    </a:lnTo>
                    <a:lnTo>
                      <a:pt x="1032" y="1491"/>
                    </a:lnTo>
                    <a:lnTo>
                      <a:pt x="1036" y="1061"/>
                    </a:lnTo>
                    <a:lnTo>
                      <a:pt x="1039" y="1310"/>
                    </a:lnTo>
                    <a:lnTo>
                      <a:pt x="1042" y="1272"/>
                    </a:lnTo>
                    <a:lnTo>
                      <a:pt x="1045" y="1395"/>
                    </a:lnTo>
                    <a:lnTo>
                      <a:pt x="1048" y="1773"/>
                    </a:lnTo>
                    <a:lnTo>
                      <a:pt x="1051" y="1683"/>
                    </a:lnTo>
                    <a:lnTo>
                      <a:pt x="1055" y="1612"/>
                    </a:lnTo>
                    <a:lnTo>
                      <a:pt x="1058" y="1602"/>
                    </a:lnTo>
                    <a:lnTo>
                      <a:pt x="1061" y="1305"/>
                    </a:lnTo>
                    <a:lnTo>
                      <a:pt x="1064" y="1362"/>
                    </a:lnTo>
                    <a:lnTo>
                      <a:pt x="1067" y="1705"/>
                    </a:lnTo>
                    <a:lnTo>
                      <a:pt x="1071" y="1594"/>
                    </a:lnTo>
                    <a:lnTo>
                      <a:pt x="1074" y="1675"/>
                    </a:lnTo>
                    <a:lnTo>
                      <a:pt x="1077" y="1467"/>
                    </a:lnTo>
                    <a:lnTo>
                      <a:pt x="1080" y="1436"/>
                    </a:lnTo>
                    <a:lnTo>
                      <a:pt x="1083" y="1456"/>
                    </a:lnTo>
                    <a:lnTo>
                      <a:pt x="1086" y="1501"/>
                    </a:lnTo>
                    <a:lnTo>
                      <a:pt x="1090" y="1533"/>
                    </a:lnTo>
                    <a:lnTo>
                      <a:pt x="1093" y="1711"/>
                    </a:lnTo>
                    <a:lnTo>
                      <a:pt x="1096" y="1230"/>
                    </a:lnTo>
                    <a:lnTo>
                      <a:pt x="1099" y="1259"/>
                    </a:lnTo>
                    <a:lnTo>
                      <a:pt x="1102" y="1378"/>
                    </a:lnTo>
                    <a:lnTo>
                      <a:pt x="1106" y="1494"/>
                    </a:lnTo>
                    <a:lnTo>
                      <a:pt x="1109" y="1297"/>
                    </a:lnTo>
                    <a:lnTo>
                      <a:pt x="1112" y="1169"/>
                    </a:lnTo>
                    <a:lnTo>
                      <a:pt x="1115" y="1341"/>
                    </a:lnTo>
                    <a:lnTo>
                      <a:pt x="1118" y="1557"/>
                    </a:lnTo>
                    <a:lnTo>
                      <a:pt x="1121" y="1495"/>
                    </a:lnTo>
                    <a:lnTo>
                      <a:pt x="1125" y="1550"/>
                    </a:lnTo>
                    <a:lnTo>
                      <a:pt x="1128" y="1089"/>
                    </a:lnTo>
                    <a:lnTo>
                      <a:pt x="1131" y="1139"/>
                    </a:lnTo>
                    <a:lnTo>
                      <a:pt x="1134" y="834"/>
                    </a:lnTo>
                    <a:lnTo>
                      <a:pt x="1137" y="1484"/>
                    </a:lnTo>
                    <a:lnTo>
                      <a:pt x="1140" y="1449"/>
                    </a:lnTo>
                    <a:lnTo>
                      <a:pt x="1144" y="1521"/>
                    </a:lnTo>
                    <a:lnTo>
                      <a:pt x="1147" y="1520"/>
                    </a:lnTo>
                    <a:lnTo>
                      <a:pt x="1150" y="1294"/>
                    </a:lnTo>
                    <a:lnTo>
                      <a:pt x="1153" y="1425"/>
                    </a:lnTo>
                    <a:lnTo>
                      <a:pt x="1156" y="1470"/>
                    </a:lnTo>
                    <a:lnTo>
                      <a:pt x="1160" y="1299"/>
                    </a:lnTo>
                    <a:lnTo>
                      <a:pt x="1163" y="1192"/>
                    </a:lnTo>
                    <a:lnTo>
                      <a:pt x="1166" y="1553"/>
                    </a:lnTo>
                    <a:lnTo>
                      <a:pt x="1169" y="1004"/>
                    </a:lnTo>
                    <a:lnTo>
                      <a:pt x="1172" y="1375"/>
                    </a:lnTo>
                    <a:lnTo>
                      <a:pt x="1175" y="1700"/>
                    </a:lnTo>
                    <a:lnTo>
                      <a:pt x="1179" y="1851"/>
                    </a:lnTo>
                    <a:lnTo>
                      <a:pt x="1182" y="1182"/>
                    </a:lnTo>
                    <a:lnTo>
                      <a:pt x="1185" y="1491"/>
                    </a:lnTo>
                    <a:lnTo>
                      <a:pt x="1188" y="1210"/>
                    </a:lnTo>
                    <a:lnTo>
                      <a:pt x="1191" y="1675"/>
                    </a:lnTo>
                    <a:lnTo>
                      <a:pt x="1195" y="1464"/>
                    </a:lnTo>
                    <a:lnTo>
                      <a:pt x="1198" y="1382"/>
                    </a:lnTo>
                    <a:lnTo>
                      <a:pt x="1201" y="1065"/>
                    </a:lnTo>
                    <a:lnTo>
                      <a:pt x="1204" y="1581"/>
                    </a:lnTo>
                    <a:lnTo>
                      <a:pt x="1207" y="1587"/>
                    </a:lnTo>
                    <a:lnTo>
                      <a:pt x="1210" y="1799"/>
                    </a:lnTo>
                    <a:lnTo>
                      <a:pt x="1214" y="1584"/>
                    </a:lnTo>
                    <a:lnTo>
                      <a:pt x="1217" y="1600"/>
                    </a:lnTo>
                    <a:lnTo>
                      <a:pt x="1220" y="1505"/>
                    </a:lnTo>
                    <a:lnTo>
                      <a:pt x="1223" y="2191"/>
                    </a:lnTo>
                    <a:lnTo>
                      <a:pt x="1226" y="2529"/>
                    </a:lnTo>
                    <a:lnTo>
                      <a:pt x="1229" y="2645"/>
                    </a:lnTo>
                    <a:lnTo>
                      <a:pt x="1233" y="2314"/>
                    </a:lnTo>
                    <a:lnTo>
                      <a:pt x="1236" y="1987"/>
                    </a:lnTo>
                    <a:lnTo>
                      <a:pt x="1239" y="2182"/>
                    </a:lnTo>
                    <a:lnTo>
                      <a:pt x="1242" y="1798"/>
                    </a:lnTo>
                    <a:lnTo>
                      <a:pt x="1245" y="1869"/>
                    </a:lnTo>
                    <a:lnTo>
                      <a:pt x="1249" y="1857"/>
                    </a:lnTo>
                    <a:lnTo>
                      <a:pt x="1252" y="1886"/>
                    </a:lnTo>
                    <a:lnTo>
                      <a:pt x="1255" y="1496"/>
                    </a:lnTo>
                    <a:lnTo>
                      <a:pt x="1258" y="1093"/>
                    </a:lnTo>
                    <a:lnTo>
                      <a:pt x="1261" y="1513"/>
                    </a:lnTo>
                    <a:lnTo>
                      <a:pt x="1264" y="1559"/>
                    </a:lnTo>
                    <a:lnTo>
                      <a:pt x="1268" y="1437"/>
                    </a:lnTo>
                    <a:lnTo>
                      <a:pt x="1271" y="1670"/>
                    </a:lnTo>
                    <a:lnTo>
                      <a:pt x="1274" y="1563"/>
                    </a:lnTo>
                    <a:lnTo>
                      <a:pt x="1277" y="1080"/>
                    </a:lnTo>
                    <a:lnTo>
                      <a:pt x="1280" y="1224"/>
                    </a:lnTo>
                    <a:lnTo>
                      <a:pt x="1284" y="1664"/>
                    </a:lnTo>
                    <a:lnTo>
                      <a:pt x="1287" y="996"/>
                    </a:lnTo>
                    <a:lnTo>
                      <a:pt x="1290" y="1460"/>
                    </a:lnTo>
                    <a:lnTo>
                      <a:pt x="1293" y="1525"/>
                    </a:lnTo>
                    <a:lnTo>
                      <a:pt x="1296" y="1454"/>
                    </a:lnTo>
                    <a:lnTo>
                      <a:pt x="1299" y="1315"/>
                    </a:lnTo>
                    <a:lnTo>
                      <a:pt x="1303" y="930"/>
                    </a:lnTo>
                    <a:lnTo>
                      <a:pt x="1306" y="1041"/>
                    </a:lnTo>
                    <a:lnTo>
                      <a:pt x="1309" y="1085"/>
                    </a:lnTo>
                    <a:lnTo>
                      <a:pt x="1312" y="1031"/>
                    </a:lnTo>
                    <a:lnTo>
                      <a:pt x="1315" y="1815"/>
                    </a:lnTo>
                    <a:lnTo>
                      <a:pt x="1319" y="1922"/>
                    </a:lnTo>
                    <a:lnTo>
                      <a:pt x="1322" y="1756"/>
                    </a:lnTo>
                    <a:lnTo>
                      <a:pt x="1325" y="1283"/>
                    </a:lnTo>
                    <a:lnTo>
                      <a:pt x="1328" y="1176"/>
                    </a:lnTo>
                    <a:lnTo>
                      <a:pt x="1331" y="1382"/>
                    </a:lnTo>
                    <a:lnTo>
                      <a:pt x="1334" y="1364"/>
                    </a:lnTo>
                    <a:lnTo>
                      <a:pt x="1338" y="1521"/>
                    </a:lnTo>
                    <a:lnTo>
                      <a:pt x="1341" y="1282"/>
                    </a:lnTo>
                    <a:lnTo>
                      <a:pt x="1344" y="1179"/>
                    </a:lnTo>
                    <a:lnTo>
                      <a:pt x="1347" y="1439"/>
                    </a:lnTo>
                    <a:lnTo>
                      <a:pt x="1350" y="1550"/>
                    </a:lnTo>
                    <a:lnTo>
                      <a:pt x="1353" y="1397"/>
                    </a:lnTo>
                    <a:lnTo>
                      <a:pt x="1357" y="1121"/>
                    </a:lnTo>
                    <a:lnTo>
                      <a:pt x="1360" y="1483"/>
                    </a:lnTo>
                    <a:lnTo>
                      <a:pt x="1363" y="1511"/>
                    </a:lnTo>
                    <a:lnTo>
                      <a:pt x="1366" y="2162"/>
                    </a:lnTo>
                    <a:lnTo>
                      <a:pt x="1369" y="1408"/>
                    </a:lnTo>
                    <a:lnTo>
                      <a:pt x="1373" y="1812"/>
                    </a:lnTo>
                    <a:lnTo>
                      <a:pt x="1376" y="2722"/>
                    </a:lnTo>
                    <a:lnTo>
                      <a:pt x="1379" y="3631"/>
                    </a:lnTo>
                    <a:lnTo>
                      <a:pt x="1382" y="4654"/>
                    </a:lnTo>
                    <a:lnTo>
                      <a:pt x="1385" y="4091"/>
                    </a:lnTo>
                    <a:lnTo>
                      <a:pt x="1388" y="2546"/>
                    </a:lnTo>
                    <a:lnTo>
                      <a:pt x="1392" y="1802"/>
                    </a:lnTo>
                    <a:lnTo>
                      <a:pt x="1395" y="1540"/>
                    </a:lnTo>
                    <a:lnTo>
                      <a:pt x="1398" y="1459"/>
                    </a:lnTo>
                    <a:lnTo>
                      <a:pt x="1401" y="1241"/>
                    </a:lnTo>
                    <a:lnTo>
                      <a:pt x="1404" y="1151"/>
                    </a:lnTo>
                    <a:lnTo>
                      <a:pt x="1408" y="1068"/>
                    </a:lnTo>
                    <a:lnTo>
                      <a:pt x="1411" y="1328"/>
                    </a:lnTo>
                    <a:lnTo>
                      <a:pt x="1414" y="1296"/>
                    </a:lnTo>
                    <a:lnTo>
                      <a:pt x="1417" y="1525"/>
                    </a:lnTo>
                    <a:lnTo>
                      <a:pt x="1420" y="1301"/>
                    </a:lnTo>
                    <a:lnTo>
                      <a:pt x="1423" y="1284"/>
                    </a:lnTo>
                    <a:lnTo>
                      <a:pt x="1427" y="1055"/>
                    </a:lnTo>
                    <a:lnTo>
                      <a:pt x="1430" y="1072"/>
                    </a:lnTo>
                    <a:lnTo>
                      <a:pt x="1433" y="1094"/>
                    </a:lnTo>
                    <a:lnTo>
                      <a:pt x="1436" y="681"/>
                    </a:lnTo>
                    <a:lnTo>
                      <a:pt x="1439" y="837"/>
                    </a:lnTo>
                    <a:lnTo>
                      <a:pt x="1442" y="1717"/>
                    </a:lnTo>
                    <a:lnTo>
                      <a:pt x="1446" y="1485"/>
                    </a:lnTo>
                    <a:lnTo>
                      <a:pt x="1449" y="1076"/>
                    </a:lnTo>
                    <a:lnTo>
                      <a:pt x="1452" y="901"/>
                    </a:lnTo>
                    <a:lnTo>
                      <a:pt x="1455" y="1326"/>
                    </a:lnTo>
                    <a:lnTo>
                      <a:pt x="1458" y="1199"/>
                    </a:lnTo>
                    <a:lnTo>
                      <a:pt x="1462" y="1157"/>
                    </a:lnTo>
                    <a:lnTo>
                      <a:pt x="1465" y="1921"/>
                    </a:lnTo>
                    <a:lnTo>
                      <a:pt x="1468" y="1332"/>
                    </a:lnTo>
                    <a:lnTo>
                      <a:pt x="1471" y="1139"/>
                    </a:lnTo>
                    <a:lnTo>
                      <a:pt x="1474" y="989"/>
                    </a:lnTo>
                    <a:lnTo>
                      <a:pt x="1477" y="1084"/>
                    </a:lnTo>
                    <a:lnTo>
                      <a:pt x="1481" y="1302"/>
                    </a:lnTo>
                    <a:lnTo>
                      <a:pt x="1484" y="972"/>
                    </a:lnTo>
                    <a:lnTo>
                      <a:pt x="1487" y="1602"/>
                    </a:lnTo>
                    <a:lnTo>
                      <a:pt x="1490" y="1385"/>
                    </a:lnTo>
                    <a:lnTo>
                      <a:pt x="1493" y="908"/>
                    </a:lnTo>
                    <a:lnTo>
                      <a:pt x="1497" y="1168"/>
                    </a:lnTo>
                    <a:lnTo>
                      <a:pt x="1500" y="1034"/>
                    </a:lnTo>
                    <a:lnTo>
                      <a:pt x="1503" y="1068"/>
                    </a:lnTo>
                    <a:lnTo>
                      <a:pt x="1506" y="1088"/>
                    </a:lnTo>
                    <a:lnTo>
                      <a:pt x="1509" y="1388"/>
                    </a:lnTo>
                    <a:lnTo>
                      <a:pt x="1512" y="1585"/>
                    </a:lnTo>
                    <a:lnTo>
                      <a:pt x="1516" y="1398"/>
                    </a:lnTo>
                    <a:lnTo>
                      <a:pt x="1519" y="1364"/>
                    </a:lnTo>
                    <a:lnTo>
                      <a:pt x="1522" y="1030"/>
                    </a:lnTo>
                    <a:lnTo>
                      <a:pt x="1525" y="883"/>
                    </a:lnTo>
                    <a:lnTo>
                      <a:pt x="1528" y="844"/>
                    </a:lnTo>
                    <a:lnTo>
                      <a:pt x="1532" y="1004"/>
                    </a:lnTo>
                    <a:lnTo>
                      <a:pt x="1535" y="1368"/>
                    </a:lnTo>
                    <a:lnTo>
                      <a:pt x="1538" y="2036"/>
                    </a:lnTo>
                    <a:lnTo>
                      <a:pt x="1541" y="1684"/>
                    </a:lnTo>
                    <a:lnTo>
                      <a:pt x="1544" y="1459"/>
                    </a:lnTo>
                    <a:lnTo>
                      <a:pt x="1547" y="2537"/>
                    </a:lnTo>
                    <a:lnTo>
                      <a:pt x="1551" y="2338"/>
                    </a:lnTo>
                    <a:lnTo>
                      <a:pt x="1554" y="2081"/>
                    </a:lnTo>
                    <a:lnTo>
                      <a:pt x="1557" y="2673"/>
                    </a:lnTo>
                    <a:lnTo>
                      <a:pt x="1560" y="1793"/>
                    </a:lnTo>
                    <a:lnTo>
                      <a:pt x="1563" y="1586"/>
                    </a:lnTo>
                    <a:lnTo>
                      <a:pt x="1566" y="2036"/>
                    </a:lnTo>
                    <a:lnTo>
                      <a:pt x="1570" y="1311"/>
                    </a:lnTo>
                    <a:lnTo>
                      <a:pt x="1573" y="1109"/>
                    </a:lnTo>
                    <a:lnTo>
                      <a:pt x="1576" y="1584"/>
                    </a:lnTo>
                    <a:lnTo>
                      <a:pt x="1579" y="1490"/>
                    </a:lnTo>
                    <a:lnTo>
                      <a:pt x="1582" y="1033"/>
                    </a:lnTo>
                    <a:lnTo>
                      <a:pt x="1586" y="1090"/>
                    </a:lnTo>
                    <a:lnTo>
                      <a:pt x="1589" y="1065"/>
                    </a:lnTo>
                    <a:lnTo>
                      <a:pt x="1592" y="979"/>
                    </a:lnTo>
                    <a:lnTo>
                      <a:pt x="1595" y="1447"/>
                    </a:lnTo>
                    <a:lnTo>
                      <a:pt x="1598" y="1329"/>
                    </a:lnTo>
                    <a:lnTo>
                      <a:pt x="1601" y="830"/>
                    </a:lnTo>
                    <a:lnTo>
                      <a:pt x="1605" y="739"/>
                    </a:lnTo>
                    <a:lnTo>
                      <a:pt x="1608" y="1172"/>
                    </a:lnTo>
                    <a:lnTo>
                      <a:pt x="1611" y="1060"/>
                    </a:lnTo>
                    <a:lnTo>
                      <a:pt x="1614" y="1331"/>
                    </a:lnTo>
                    <a:lnTo>
                      <a:pt x="1617" y="1624"/>
                    </a:lnTo>
                    <a:lnTo>
                      <a:pt x="1621" y="1610"/>
                    </a:lnTo>
                    <a:lnTo>
                      <a:pt x="1624" y="1481"/>
                    </a:lnTo>
                    <a:lnTo>
                      <a:pt x="1627" y="1508"/>
                    </a:lnTo>
                    <a:lnTo>
                      <a:pt x="1630" y="1259"/>
                    </a:lnTo>
                    <a:lnTo>
                      <a:pt x="1633" y="1457"/>
                    </a:lnTo>
                    <a:lnTo>
                      <a:pt x="1636" y="1021"/>
                    </a:lnTo>
                    <a:lnTo>
                      <a:pt x="1640" y="1136"/>
                    </a:lnTo>
                    <a:lnTo>
                      <a:pt x="1643" y="1046"/>
                    </a:lnTo>
                    <a:lnTo>
                      <a:pt x="1646" y="1055"/>
                    </a:lnTo>
                    <a:lnTo>
                      <a:pt x="1649" y="868"/>
                    </a:lnTo>
                    <a:lnTo>
                      <a:pt x="1652" y="1494"/>
                    </a:lnTo>
                    <a:lnTo>
                      <a:pt x="1655" y="1161"/>
                    </a:lnTo>
                    <a:lnTo>
                      <a:pt x="1659" y="1189"/>
                    </a:lnTo>
                    <a:lnTo>
                      <a:pt x="1662" y="1343"/>
                    </a:lnTo>
                    <a:lnTo>
                      <a:pt x="1665" y="1516"/>
                    </a:lnTo>
                    <a:lnTo>
                      <a:pt x="1668" y="1367"/>
                    </a:lnTo>
                    <a:lnTo>
                      <a:pt x="1671" y="1394"/>
                    </a:lnTo>
                    <a:lnTo>
                      <a:pt x="1675" y="1434"/>
                    </a:lnTo>
                    <a:lnTo>
                      <a:pt x="1678" y="1255"/>
                    </a:lnTo>
                    <a:lnTo>
                      <a:pt x="1681" y="1066"/>
                    </a:lnTo>
                    <a:lnTo>
                      <a:pt x="1684" y="1198"/>
                    </a:lnTo>
                    <a:lnTo>
                      <a:pt x="1687" y="1453"/>
                    </a:lnTo>
                    <a:lnTo>
                      <a:pt x="1690" y="1277"/>
                    </a:lnTo>
                    <a:lnTo>
                      <a:pt x="1694" y="1237"/>
                    </a:lnTo>
                    <a:lnTo>
                      <a:pt x="1697" y="1028"/>
                    </a:lnTo>
                    <a:lnTo>
                      <a:pt x="1700" y="1040"/>
                    </a:lnTo>
                    <a:lnTo>
                      <a:pt x="1703" y="1079"/>
                    </a:lnTo>
                    <a:lnTo>
                      <a:pt x="1706" y="1358"/>
                    </a:lnTo>
                    <a:lnTo>
                      <a:pt x="1710" y="1119"/>
                    </a:lnTo>
                    <a:lnTo>
                      <a:pt x="1713" y="1097"/>
                    </a:lnTo>
                    <a:lnTo>
                      <a:pt x="1716" y="1072"/>
                    </a:lnTo>
                    <a:lnTo>
                      <a:pt x="1719" y="1249"/>
                    </a:lnTo>
                    <a:lnTo>
                      <a:pt x="1722" y="1316"/>
                    </a:lnTo>
                    <a:lnTo>
                      <a:pt x="1725" y="1262"/>
                    </a:lnTo>
                    <a:lnTo>
                      <a:pt x="1729" y="1225"/>
                    </a:lnTo>
                    <a:lnTo>
                      <a:pt x="1732" y="1244"/>
                    </a:lnTo>
                    <a:lnTo>
                      <a:pt x="1735" y="1058"/>
                    </a:lnTo>
                    <a:lnTo>
                      <a:pt x="1738" y="1143"/>
                    </a:lnTo>
                    <a:lnTo>
                      <a:pt x="1741" y="1168"/>
                    </a:lnTo>
                    <a:lnTo>
                      <a:pt x="1745" y="833"/>
                    </a:lnTo>
                    <a:lnTo>
                      <a:pt x="1748" y="812"/>
                    </a:lnTo>
                    <a:lnTo>
                      <a:pt x="1751" y="1061"/>
                    </a:lnTo>
                    <a:lnTo>
                      <a:pt x="1754" y="1202"/>
                    </a:lnTo>
                    <a:lnTo>
                      <a:pt x="1757" y="882"/>
                    </a:lnTo>
                    <a:lnTo>
                      <a:pt x="1760" y="956"/>
                    </a:lnTo>
                    <a:lnTo>
                      <a:pt x="1764" y="1129"/>
                    </a:lnTo>
                    <a:lnTo>
                      <a:pt x="1767" y="1093"/>
                    </a:lnTo>
                    <a:lnTo>
                      <a:pt x="1770" y="952"/>
                    </a:lnTo>
                    <a:lnTo>
                      <a:pt x="1773" y="1074"/>
                    </a:lnTo>
                    <a:lnTo>
                      <a:pt x="1776" y="1051"/>
                    </a:lnTo>
                    <a:lnTo>
                      <a:pt x="1779" y="1351"/>
                    </a:lnTo>
                    <a:lnTo>
                      <a:pt x="1783" y="841"/>
                    </a:lnTo>
                    <a:lnTo>
                      <a:pt x="1786" y="912"/>
                    </a:lnTo>
                    <a:lnTo>
                      <a:pt x="1789" y="1400"/>
                    </a:lnTo>
                    <a:lnTo>
                      <a:pt x="1792" y="1250"/>
                    </a:lnTo>
                    <a:lnTo>
                      <a:pt x="1795" y="1380"/>
                    </a:lnTo>
                    <a:lnTo>
                      <a:pt x="1799" y="1222"/>
                    </a:lnTo>
                    <a:lnTo>
                      <a:pt x="1802" y="1383"/>
                    </a:lnTo>
                    <a:lnTo>
                      <a:pt x="1805" y="1469"/>
                    </a:lnTo>
                    <a:lnTo>
                      <a:pt x="1808" y="1117"/>
                    </a:lnTo>
                    <a:lnTo>
                      <a:pt x="1811" y="781"/>
                    </a:lnTo>
                    <a:lnTo>
                      <a:pt x="1814" y="1362"/>
                    </a:lnTo>
                    <a:lnTo>
                      <a:pt x="1818" y="1894"/>
                    </a:lnTo>
                    <a:lnTo>
                      <a:pt x="1821" y="1202"/>
                    </a:lnTo>
                    <a:lnTo>
                      <a:pt x="1824" y="1114"/>
                    </a:lnTo>
                    <a:lnTo>
                      <a:pt x="1827" y="807"/>
                    </a:lnTo>
                    <a:lnTo>
                      <a:pt x="1830" y="615"/>
                    </a:lnTo>
                    <a:lnTo>
                      <a:pt x="1834" y="544"/>
                    </a:lnTo>
                    <a:lnTo>
                      <a:pt x="1837" y="1081"/>
                    </a:lnTo>
                    <a:lnTo>
                      <a:pt x="1840" y="1035"/>
                    </a:lnTo>
                    <a:lnTo>
                      <a:pt x="1843" y="1154"/>
                    </a:lnTo>
                    <a:lnTo>
                      <a:pt x="1846" y="974"/>
                    </a:lnTo>
                    <a:lnTo>
                      <a:pt x="1849" y="1103"/>
                    </a:lnTo>
                    <a:lnTo>
                      <a:pt x="1853" y="932"/>
                    </a:lnTo>
                    <a:lnTo>
                      <a:pt x="1856" y="1233"/>
                    </a:lnTo>
                    <a:lnTo>
                      <a:pt x="1859" y="2222"/>
                    </a:lnTo>
                    <a:lnTo>
                      <a:pt x="1862" y="2260"/>
                    </a:lnTo>
                    <a:lnTo>
                      <a:pt x="1865" y="2445"/>
                    </a:lnTo>
                    <a:lnTo>
                      <a:pt x="1868" y="2819"/>
                    </a:lnTo>
                    <a:lnTo>
                      <a:pt x="1872" y="3348"/>
                    </a:lnTo>
                    <a:lnTo>
                      <a:pt x="1875" y="4514"/>
                    </a:lnTo>
                    <a:lnTo>
                      <a:pt x="1878" y="4234"/>
                    </a:lnTo>
                    <a:lnTo>
                      <a:pt x="1881" y="2367"/>
                    </a:lnTo>
                    <a:lnTo>
                      <a:pt x="1884" y="1600"/>
                    </a:lnTo>
                    <a:lnTo>
                      <a:pt x="1888" y="850"/>
                    </a:lnTo>
                    <a:lnTo>
                      <a:pt x="1891" y="767"/>
                    </a:lnTo>
                    <a:lnTo>
                      <a:pt x="1894" y="1616"/>
                    </a:lnTo>
                    <a:lnTo>
                      <a:pt x="1897" y="1255"/>
                    </a:lnTo>
                    <a:lnTo>
                      <a:pt x="1900" y="1041"/>
                    </a:lnTo>
                    <a:lnTo>
                      <a:pt x="1903" y="1080"/>
                    </a:lnTo>
                    <a:lnTo>
                      <a:pt x="1907" y="1158"/>
                    </a:lnTo>
                    <a:lnTo>
                      <a:pt x="1910" y="924"/>
                    </a:lnTo>
                    <a:lnTo>
                      <a:pt x="1913" y="1210"/>
                    </a:lnTo>
                    <a:lnTo>
                      <a:pt x="1916" y="1290"/>
                    </a:lnTo>
                    <a:lnTo>
                      <a:pt x="1919" y="1325"/>
                    </a:lnTo>
                    <a:lnTo>
                      <a:pt x="1923" y="1213"/>
                    </a:lnTo>
                    <a:lnTo>
                      <a:pt x="1926" y="845"/>
                    </a:lnTo>
                    <a:lnTo>
                      <a:pt x="1929" y="758"/>
                    </a:lnTo>
                    <a:lnTo>
                      <a:pt x="1932" y="654"/>
                    </a:lnTo>
                    <a:lnTo>
                      <a:pt x="1935" y="1080"/>
                    </a:lnTo>
                    <a:lnTo>
                      <a:pt x="1938" y="975"/>
                    </a:lnTo>
                    <a:lnTo>
                      <a:pt x="1942" y="850"/>
                    </a:lnTo>
                    <a:lnTo>
                      <a:pt x="1945" y="993"/>
                    </a:lnTo>
                    <a:lnTo>
                      <a:pt x="1948" y="1298"/>
                    </a:lnTo>
                    <a:lnTo>
                      <a:pt x="1951" y="1170"/>
                    </a:lnTo>
                    <a:lnTo>
                      <a:pt x="1954" y="760"/>
                    </a:lnTo>
                    <a:lnTo>
                      <a:pt x="1958" y="1223"/>
                    </a:lnTo>
                    <a:lnTo>
                      <a:pt x="1961" y="1032"/>
                    </a:lnTo>
                    <a:lnTo>
                      <a:pt x="1964" y="1060"/>
                    </a:lnTo>
                    <a:lnTo>
                      <a:pt x="1967" y="1108"/>
                    </a:lnTo>
                    <a:lnTo>
                      <a:pt x="1970" y="1075"/>
                    </a:lnTo>
                    <a:lnTo>
                      <a:pt x="1973" y="933"/>
                    </a:lnTo>
                    <a:lnTo>
                      <a:pt x="1977" y="1066"/>
                    </a:lnTo>
                    <a:lnTo>
                      <a:pt x="1980" y="1270"/>
                    </a:lnTo>
                    <a:lnTo>
                      <a:pt x="1983" y="812"/>
                    </a:lnTo>
                    <a:lnTo>
                      <a:pt x="1986" y="1069"/>
                    </a:lnTo>
                    <a:lnTo>
                      <a:pt x="1989" y="1326"/>
                    </a:lnTo>
                    <a:lnTo>
                      <a:pt x="1992" y="1185"/>
                    </a:lnTo>
                    <a:lnTo>
                      <a:pt x="1996" y="1061"/>
                    </a:lnTo>
                    <a:lnTo>
                      <a:pt x="1999" y="1343"/>
                    </a:lnTo>
                    <a:lnTo>
                      <a:pt x="2002" y="879"/>
                    </a:lnTo>
                    <a:lnTo>
                      <a:pt x="2005" y="1222"/>
                    </a:lnTo>
                    <a:lnTo>
                      <a:pt x="2008" y="1174"/>
                    </a:lnTo>
                    <a:lnTo>
                      <a:pt x="2012" y="1147"/>
                    </a:lnTo>
                    <a:lnTo>
                      <a:pt x="2015" y="914"/>
                    </a:lnTo>
                    <a:lnTo>
                      <a:pt x="2018" y="1029"/>
                    </a:lnTo>
                    <a:lnTo>
                      <a:pt x="2021" y="1167"/>
                    </a:lnTo>
                    <a:lnTo>
                      <a:pt x="2024" y="965"/>
                    </a:lnTo>
                    <a:lnTo>
                      <a:pt x="2027" y="1068"/>
                    </a:lnTo>
                    <a:lnTo>
                      <a:pt x="2031" y="872"/>
                    </a:lnTo>
                    <a:lnTo>
                      <a:pt x="2034" y="961"/>
                    </a:lnTo>
                    <a:lnTo>
                      <a:pt x="2037" y="1110"/>
                    </a:lnTo>
                    <a:lnTo>
                      <a:pt x="2040" y="1196"/>
                    </a:lnTo>
                    <a:lnTo>
                      <a:pt x="2043" y="1416"/>
                    </a:lnTo>
                    <a:lnTo>
                      <a:pt x="2047" y="1185"/>
                    </a:lnTo>
                    <a:lnTo>
                      <a:pt x="2050" y="1050"/>
                    </a:lnTo>
                    <a:lnTo>
                      <a:pt x="2053" y="1201"/>
                    </a:lnTo>
                    <a:lnTo>
                      <a:pt x="2056" y="1153"/>
                    </a:lnTo>
                    <a:lnTo>
                      <a:pt x="2059" y="638"/>
                    </a:lnTo>
                    <a:lnTo>
                      <a:pt x="2062" y="994"/>
                    </a:lnTo>
                    <a:lnTo>
                      <a:pt x="2066" y="1266"/>
                    </a:lnTo>
                    <a:lnTo>
                      <a:pt x="2069" y="1267"/>
                    </a:lnTo>
                    <a:lnTo>
                      <a:pt x="2072" y="1226"/>
                    </a:lnTo>
                    <a:lnTo>
                      <a:pt x="2075" y="1164"/>
                    </a:lnTo>
                    <a:lnTo>
                      <a:pt x="2078" y="983"/>
                    </a:lnTo>
                    <a:lnTo>
                      <a:pt x="2081" y="797"/>
                    </a:lnTo>
                    <a:lnTo>
                      <a:pt x="2085" y="1199"/>
                    </a:lnTo>
                    <a:lnTo>
                      <a:pt x="2088" y="975"/>
                    </a:lnTo>
                    <a:lnTo>
                      <a:pt x="2091" y="776"/>
                    </a:lnTo>
                    <a:lnTo>
                      <a:pt x="2094" y="714"/>
                    </a:lnTo>
                    <a:lnTo>
                      <a:pt x="2097" y="902"/>
                    </a:lnTo>
                    <a:lnTo>
                      <a:pt x="2101" y="1130"/>
                    </a:lnTo>
                    <a:lnTo>
                      <a:pt x="2104" y="1145"/>
                    </a:lnTo>
                    <a:lnTo>
                      <a:pt x="2107" y="1304"/>
                    </a:lnTo>
                    <a:lnTo>
                      <a:pt x="2110" y="1297"/>
                    </a:lnTo>
                    <a:lnTo>
                      <a:pt x="2113" y="941"/>
                    </a:lnTo>
                    <a:lnTo>
                      <a:pt x="2116" y="891"/>
                    </a:lnTo>
                    <a:lnTo>
                      <a:pt x="2120" y="917"/>
                    </a:lnTo>
                    <a:lnTo>
                      <a:pt x="2123" y="942"/>
                    </a:lnTo>
                    <a:lnTo>
                      <a:pt x="2126" y="961"/>
                    </a:lnTo>
                    <a:lnTo>
                      <a:pt x="2129" y="1235"/>
                    </a:lnTo>
                    <a:lnTo>
                      <a:pt x="2132" y="972"/>
                    </a:lnTo>
                    <a:lnTo>
                      <a:pt x="2136" y="816"/>
                    </a:lnTo>
                    <a:lnTo>
                      <a:pt x="2139" y="888"/>
                    </a:lnTo>
                    <a:lnTo>
                      <a:pt x="2142" y="982"/>
                    </a:lnTo>
                    <a:lnTo>
                      <a:pt x="2145" y="956"/>
                    </a:lnTo>
                    <a:lnTo>
                      <a:pt x="2148" y="1304"/>
                    </a:lnTo>
                    <a:lnTo>
                      <a:pt x="2151" y="1607"/>
                    </a:lnTo>
                    <a:lnTo>
                      <a:pt x="2155" y="1694"/>
                    </a:lnTo>
                    <a:lnTo>
                      <a:pt x="2158" y="946"/>
                    </a:lnTo>
                    <a:lnTo>
                      <a:pt x="2161" y="1097"/>
                    </a:lnTo>
                    <a:lnTo>
                      <a:pt x="2164" y="1173"/>
                    </a:lnTo>
                    <a:lnTo>
                      <a:pt x="2167" y="1023"/>
                    </a:lnTo>
                    <a:lnTo>
                      <a:pt x="2171" y="1439"/>
                    </a:lnTo>
                    <a:lnTo>
                      <a:pt x="2174" y="1128"/>
                    </a:lnTo>
                    <a:lnTo>
                      <a:pt x="2177" y="891"/>
                    </a:lnTo>
                    <a:lnTo>
                      <a:pt x="2180" y="1096"/>
                    </a:lnTo>
                    <a:lnTo>
                      <a:pt x="2183" y="1294"/>
                    </a:lnTo>
                    <a:lnTo>
                      <a:pt x="2186" y="1413"/>
                    </a:lnTo>
                    <a:lnTo>
                      <a:pt x="2190" y="1445"/>
                    </a:lnTo>
                    <a:lnTo>
                      <a:pt x="2193" y="1292"/>
                    </a:lnTo>
                    <a:lnTo>
                      <a:pt x="2196" y="1339"/>
                    </a:lnTo>
                    <a:lnTo>
                      <a:pt x="2199" y="1434"/>
                    </a:lnTo>
                    <a:lnTo>
                      <a:pt x="2202" y="1283"/>
                    </a:lnTo>
                    <a:lnTo>
                      <a:pt x="2205" y="921"/>
                    </a:lnTo>
                    <a:lnTo>
                      <a:pt x="2209" y="974"/>
                    </a:lnTo>
                    <a:lnTo>
                      <a:pt x="2212" y="1115"/>
                    </a:lnTo>
                    <a:lnTo>
                      <a:pt x="2215" y="981"/>
                    </a:lnTo>
                    <a:lnTo>
                      <a:pt x="2218" y="786"/>
                    </a:lnTo>
                    <a:lnTo>
                      <a:pt x="2221" y="895"/>
                    </a:lnTo>
                    <a:lnTo>
                      <a:pt x="2225" y="942"/>
                    </a:lnTo>
                    <a:lnTo>
                      <a:pt x="2228" y="1015"/>
                    </a:lnTo>
                    <a:lnTo>
                      <a:pt x="2231" y="1052"/>
                    </a:lnTo>
                    <a:lnTo>
                      <a:pt x="2234" y="1214"/>
                    </a:lnTo>
                    <a:lnTo>
                      <a:pt x="2237" y="1256"/>
                    </a:lnTo>
                    <a:lnTo>
                      <a:pt x="2240" y="1082"/>
                    </a:lnTo>
                    <a:lnTo>
                      <a:pt x="2244" y="1142"/>
                    </a:lnTo>
                    <a:lnTo>
                      <a:pt x="2247" y="1221"/>
                    </a:lnTo>
                    <a:lnTo>
                      <a:pt x="2250" y="1297"/>
                    </a:lnTo>
                    <a:lnTo>
                      <a:pt x="2253" y="1138"/>
                    </a:lnTo>
                    <a:lnTo>
                      <a:pt x="2256" y="1074"/>
                    </a:lnTo>
                    <a:lnTo>
                      <a:pt x="2260" y="1116"/>
                    </a:lnTo>
                    <a:lnTo>
                      <a:pt x="2263" y="1148"/>
                    </a:lnTo>
                    <a:lnTo>
                      <a:pt x="2266" y="997"/>
                    </a:lnTo>
                    <a:lnTo>
                      <a:pt x="2269" y="865"/>
                    </a:lnTo>
                    <a:lnTo>
                      <a:pt x="2272" y="801"/>
                    </a:lnTo>
                    <a:lnTo>
                      <a:pt x="2275" y="1074"/>
                    </a:lnTo>
                    <a:lnTo>
                      <a:pt x="2279" y="889"/>
                    </a:lnTo>
                    <a:lnTo>
                      <a:pt x="2282" y="1169"/>
                    </a:lnTo>
                    <a:lnTo>
                      <a:pt x="2285" y="1305"/>
                    </a:lnTo>
                    <a:lnTo>
                      <a:pt x="2288" y="1274"/>
                    </a:lnTo>
                    <a:lnTo>
                      <a:pt x="2291" y="1232"/>
                    </a:lnTo>
                    <a:lnTo>
                      <a:pt x="2294" y="968"/>
                    </a:lnTo>
                    <a:lnTo>
                      <a:pt x="2298" y="1016"/>
                    </a:lnTo>
                    <a:lnTo>
                      <a:pt x="2301" y="1138"/>
                    </a:lnTo>
                    <a:lnTo>
                      <a:pt x="2304" y="1084"/>
                    </a:lnTo>
                    <a:lnTo>
                      <a:pt x="2307" y="809"/>
                    </a:lnTo>
                    <a:lnTo>
                      <a:pt x="2310" y="1008"/>
                    </a:lnTo>
                    <a:lnTo>
                      <a:pt x="2314" y="957"/>
                    </a:lnTo>
                    <a:lnTo>
                      <a:pt x="2317" y="982"/>
                    </a:lnTo>
                    <a:lnTo>
                      <a:pt x="2320" y="1350"/>
                    </a:lnTo>
                    <a:lnTo>
                      <a:pt x="2323" y="1261"/>
                    </a:lnTo>
                    <a:lnTo>
                      <a:pt x="2326" y="974"/>
                    </a:lnTo>
                    <a:lnTo>
                      <a:pt x="2329" y="833"/>
                    </a:lnTo>
                    <a:lnTo>
                      <a:pt x="2333" y="1247"/>
                    </a:lnTo>
                    <a:lnTo>
                      <a:pt x="2336" y="1598"/>
                    </a:lnTo>
                    <a:lnTo>
                      <a:pt x="2339" y="1286"/>
                    </a:lnTo>
                    <a:lnTo>
                      <a:pt x="2342" y="1131"/>
                    </a:lnTo>
                    <a:lnTo>
                      <a:pt x="2345" y="1200"/>
                    </a:lnTo>
                    <a:lnTo>
                      <a:pt x="2349" y="1181"/>
                    </a:lnTo>
                    <a:lnTo>
                      <a:pt x="2352" y="1468"/>
                    </a:lnTo>
                    <a:lnTo>
                      <a:pt x="2355" y="842"/>
                    </a:lnTo>
                    <a:lnTo>
                      <a:pt x="2358" y="771"/>
                    </a:lnTo>
                    <a:lnTo>
                      <a:pt x="2361" y="886"/>
                    </a:lnTo>
                    <a:lnTo>
                      <a:pt x="2364" y="1013"/>
                    </a:lnTo>
                    <a:lnTo>
                      <a:pt x="2368" y="1563"/>
                    </a:lnTo>
                    <a:lnTo>
                      <a:pt x="2371" y="1376"/>
                    </a:lnTo>
                    <a:lnTo>
                      <a:pt x="2374" y="1499"/>
                    </a:lnTo>
                    <a:lnTo>
                      <a:pt x="2377" y="2275"/>
                    </a:lnTo>
                    <a:lnTo>
                      <a:pt x="2380" y="3222"/>
                    </a:lnTo>
                    <a:lnTo>
                      <a:pt x="2384" y="3060"/>
                    </a:lnTo>
                    <a:lnTo>
                      <a:pt x="2387" y="3131"/>
                    </a:lnTo>
                    <a:lnTo>
                      <a:pt x="2390" y="3043"/>
                    </a:lnTo>
                    <a:lnTo>
                      <a:pt x="2393" y="2323"/>
                    </a:lnTo>
                    <a:lnTo>
                      <a:pt x="2396" y="2091"/>
                    </a:lnTo>
                    <a:lnTo>
                      <a:pt x="2399" y="1559"/>
                    </a:lnTo>
                    <a:lnTo>
                      <a:pt x="2403" y="1115"/>
                    </a:lnTo>
                    <a:lnTo>
                      <a:pt x="2406" y="1067"/>
                    </a:lnTo>
                    <a:lnTo>
                      <a:pt x="2409" y="1044"/>
                    </a:lnTo>
                    <a:lnTo>
                      <a:pt x="2412" y="960"/>
                    </a:lnTo>
                    <a:lnTo>
                      <a:pt x="2415" y="950"/>
                    </a:lnTo>
                    <a:lnTo>
                      <a:pt x="2418" y="939"/>
                    </a:lnTo>
                    <a:lnTo>
                      <a:pt x="2422" y="963"/>
                    </a:lnTo>
                    <a:lnTo>
                      <a:pt x="2425" y="1239"/>
                    </a:lnTo>
                    <a:lnTo>
                      <a:pt x="2428" y="1181"/>
                    </a:lnTo>
                    <a:lnTo>
                      <a:pt x="2431" y="1099"/>
                    </a:lnTo>
                    <a:lnTo>
                      <a:pt x="2434" y="662"/>
                    </a:lnTo>
                    <a:lnTo>
                      <a:pt x="2438" y="746"/>
                    </a:lnTo>
                    <a:lnTo>
                      <a:pt x="2441" y="1266"/>
                    </a:lnTo>
                    <a:lnTo>
                      <a:pt x="2444" y="1359"/>
                    </a:lnTo>
                    <a:lnTo>
                      <a:pt x="2447" y="989"/>
                    </a:lnTo>
                    <a:lnTo>
                      <a:pt x="2450" y="735"/>
                    </a:lnTo>
                    <a:lnTo>
                      <a:pt x="2453" y="790"/>
                    </a:lnTo>
                    <a:lnTo>
                      <a:pt x="2457" y="947"/>
                    </a:lnTo>
                    <a:lnTo>
                      <a:pt x="2460" y="899"/>
                    </a:lnTo>
                    <a:lnTo>
                      <a:pt x="2463" y="863"/>
                    </a:lnTo>
                    <a:lnTo>
                      <a:pt x="2466" y="687"/>
                    </a:lnTo>
                    <a:lnTo>
                      <a:pt x="2469" y="726"/>
                    </a:lnTo>
                    <a:lnTo>
                      <a:pt x="2473" y="808"/>
                    </a:lnTo>
                    <a:lnTo>
                      <a:pt x="2476" y="677"/>
                    </a:lnTo>
                    <a:lnTo>
                      <a:pt x="2479" y="907"/>
                    </a:lnTo>
                    <a:lnTo>
                      <a:pt x="2482" y="912"/>
                    </a:lnTo>
                    <a:lnTo>
                      <a:pt x="2485" y="703"/>
                    </a:lnTo>
                    <a:lnTo>
                      <a:pt x="2488" y="661"/>
                    </a:lnTo>
                    <a:lnTo>
                      <a:pt x="2492" y="703"/>
                    </a:lnTo>
                    <a:lnTo>
                      <a:pt x="2495" y="690"/>
                    </a:lnTo>
                    <a:lnTo>
                      <a:pt x="2498" y="1085"/>
                    </a:lnTo>
                    <a:lnTo>
                      <a:pt x="2501" y="1355"/>
                    </a:lnTo>
                    <a:lnTo>
                      <a:pt x="2504" y="1110"/>
                    </a:lnTo>
                    <a:lnTo>
                      <a:pt x="2507" y="813"/>
                    </a:lnTo>
                    <a:lnTo>
                      <a:pt x="2511" y="558"/>
                    </a:lnTo>
                    <a:lnTo>
                      <a:pt x="2514" y="343"/>
                    </a:lnTo>
                    <a:lnTo>
                      <a:pt x="2517" y="497"/>
                    </a:lnTo>
                    <a:lnTo>
                      <a:pt x="2520" y="980"/>
                    </a:lnTo>
                    <a:lnTo>
                      <a:pt x="2523" y="1362"/>
                    </a:lnTo>
                    <a:lnTo>
                      <a:pt x="2527" y="1276"/>
                    </a:lnTo>
                    <a:lnTo>
                      <a:pt x="2530" y="1156"/>
                    </a:lnTo>
                    <a:lnTo>
                      <a:pt x="2533" y="1114"/>
                    </a:lnTo>
                    <a:lnTo>
                      <a:pt x="2536" y="1122"/>
                    </a:lnTo>
                    <a:lnTo>
                      <a:pt x="2539" y="974"/>
                    </a:lnTo>
                    <a:lnTo>
                      <a:pt x="2542" y="1427"/>
                    </a:lnTo>
                    <a:lnTo>
                      <a:pt x="2546" y="1595"/>
                    </a:lnTo>
                    <a:lnTo>
                      <a:pt x="2549" y="1769"/>
                    </a:lnTo>
                    <a:lnTo>
                      <a:pt x="2552" y="1555"/>
                    </a:lnTo>
                    <a:lnTo>
                      <a:pt x="2555" y="1475"/>
                    </a:lnTo>
                    <a:lnTo>
                      <a:pt x="2558" y="1284"/>
                    </a:lnTo>
                    <a:lnTo>
                      <a:pt x="2562" y="1067"/>
                    </a:lnTo>
                    <a:lnTo>
                      <a:pt x="2565" y="1067"/>
                    </a:lnTo>
                    <a:lnTo>
                      <a:pt x="2568" y="823"/>
                    </a:lnTo>
                    <a:lnTo>
                      <a:pt x="2571" y="825"/>
                    </a:lnTo>
                    <a:lnTo>
                      <a:pt x="2574" y="751"/>
                    </a:lnTo>
                    <a:lnTo>
                      <a:pt x="2577" y="919"/>
                    </a:lnTo>
                    <a:lnTo>
                      <a:pt x="2581" y="1416"/>
                    </a:lnTo>
                    <a:lnTo>
                      <a:pt x="2584" y="1035"/>
                    </a:lnTo>
                    <a:lnTo>
                      <a:pt x="2587" y="857"/>
                    </a:lnTo>
                    <a:lnTo>
                      <a:pt x="2590" y="782"/>
                    </a:lnTo>
                    <a:lnTo>
                      <a:pt x="2593" y="686"/>
                    </a:lnTo>
                    <a:lnTo>
                      <a:pt x="2597" y="1118"/>
                    </a:lnTo>
                    <a:lnTo>
                      <a:pt x="2600" y="1402"/>
                    </a:lnTo>
                    <a:lnTo>
                      <a:pt x="2603" y="1541"/>
                    </a:lnTo>
                    <a:lnTo>
                      <a:pt x="2606" y="1421"/>
                    </a:lnTo>
                    <a:lnTo>
                      <a:pt x="2609" y="1062"/>
                    </a:lnTo>
                    <a:lnTo>
                      <a:pt x="2612" y="476"/>
                    </a:lnTo>
                    <a:lnTo>
                      <a:pt x="2616" y="505"/>
                    </a:lnTo>
                    <a:lnTo>
                      <a:pt x="2619" y="589"/>
                    </a:lnTo>
                    <a:lnTo>
                      <a:pt x="2622" y="899"/>
                    </a:lnTo>
                    <a:lnTo>
                      <a:pt x="2625" y="1211"/>
                    </a:lnTo>
                    <a:lnTo>
                      <a:pt x="2628" y="1229"/>
                    </a:lnTo>
                    <a:lnTo>
                      <a:pt x="2631" y="902"/>
                    </a:lnTo>
                    <a:lnTo>
                      <a:pt x="2635" y="1006"/>
                    </a:lnTo>
                    <a:lnTo>
                      <a:pt x="2638" y="958"/>
                    </a:lnTo>
                    <a:lnTo>
                      <a:pt x="2641" y="851"/>
                    </a:lnTo>
                    <a:lnTo>
                      <a:pt x="2644" y="600"/>
                    </a:lnTo>
                    <a:lnTo>
                      <a:pt x="2647" y="934"/>
                    </a:lnTo>
                    <a:lnTo>
                      <a:pt x="2651" y="1264"/>
                    </a:lnTo>
                    <a:lnTo>
                      <a:pt x="2654" y="1138"/>
                    </a:lnTo>
                    <a:lnTo>
                      <a:pt x="2657" y="1205"/>
                    </a:lnTo>
                    <a:lnTo>
                      <a:pt x="2660" y="1479"/>
                    </a:lnTo>
                    <a:lnTo>
                      <a:pt x="2663" y="1022"/>
                    </a:lnTo>
                    <a:lnTo>
                      <a:pt x="2666" y="643"/>
                    </a:lnTo>
                    <a:lnTo>
                      <a:pt x="2670" y="493"/>
                    </a:lnTo>
                    <a:lnTo>
                      <a:pt x="2673" y="400"/>
                    </a:lnTo>
                    <a:lnTo>
                      <a:pt x="2676" y="569"/>
                    </a:lnTo>
                    <a:lnTo>
                      <a:pt x="2679" y="933"/>
                    </a:lnTo>
                    <a:lnTo>
                      <a:pt x="2682" y="1327"/>
                    </a:lnTo>
                    <a:lnTo>
                      <a:pt x="2686" y="1440"/>
                    </a:lnTo>
                    <a:lnTo>
                      <a:pt x="2689" y="1452"/>
                    </a:lnTo>
                    <a:lnTo>
                      <a:pt x="2692" y="1247"/>
                    </a:lnTo>
                    <a:lnTo>
                      <a:pt x="2695" y="1021"/>
                    </a:lnTo>
                    <a:lnTo>
                      <a:pt x="2698" y="841"/>
                    </a:lnTo>
                    <a:lnTo>
                      <a:pt x="2701" y="1055"/>
                    </a:lnTo>
                    <a:lnTo>
                      <a:pt x="2705" y="949"/>
                    </a:lnTo>
                    <a:lnTo>
                      <a:pt x="2708" y="846"/>
                    </a:lnTo>
                    <a:lnTo>
                      <a:pt x="2711" y="617"/>
                    </a:lnTo>
                    <a:lnTo>
                      <a:pt x="2714" y="362"/>
                    </a:lnTo>
                    <a:lnTo>
                      <a:pt x="2717" y="626"/>
                    </a:lnTo>
                    <a:lnTo>
                      <a:pt x="2720" y="1429"/>
                    </a:lnTo>
                    <a:lnTo>
                      <a:pt x="2724" y="1552"/>
                    </a:lnTo>
                    <a:lnTo>
                      <a:pt x="2727" y="1218"/>
                    </a:lnTo>
                    <a:lnTo>
                      <a:pt x="2730" y="570"/>
                    </a:lnTo>
                    <a:lnTo>
                      <a:pt x="2733" y="742"/>
                    </a:lnTo>
                    <a:lnTo>
                      <a:pt x="2736" y="817"/>
                    </a:lnTo>
                    <a:lnTo>
                      <a:pt x="2740" y="1078"/>
                    </a:lnTo>
                    <a:lnTo>
                      <a:pt x="2743" y="1082"/>
                    </a:lnTo>
                    <a:lnTo>
                      <a:pt x="2746" y="995"/>
                    </a:lnTo>
                    <a:lnTo>
                      <a:pt x="2749" y="820"/>
                    </a:lnTo>
                    <a:lnTo>
                      <a:pt x="2752" y="1001"/>
                    </a:lnTo>
                    <a:lnTo>
                      <a:pt x="2755" y="1291"/>
                    </a:lnTo>
                    <a:lnTo>
                      <a:pt x="2759" y="1267"/>
                    </a:lnTo>
                    <a:lnTo>
                      <a:pt x="2762" y="1235"/>
                    </a:lnTo>
                    <a:lnTo>
                      <a:pt x="2765" y="972"/>
                    </a:lnTo>
                    <a:lnTo>
                      <a:pt x="2768" y="540"/>
                    </a:lnTo>
                    <a:lnTo>
                      <a:pt x="2771" y="530"/>
                    </a:lnTo>
                    <a:lnTo>
                      <a:pt x="2775" y="721"/>
                    </a:lnTo>
                    <a:lnTo>
                      <a:pt x="2778" y="592"/>
                    </a:lnTo>
                    <a:lnTo>
                      <a:pt x="2781" y="515"/>
                    </a:lnTo>
                    <a:lnTo>
                      <a:pt x="2784" y="639"/>
                    </a:lnTo>
                    <a:lnTo>
                      <a:pt x="2787" y="402"/>
                    </a:lnTo>
                    <a:lnTo>
                      <a:pt x="2790" y="649"/>
                    </a:lnTo>
                    <a:lnTo>
                      <a:pt x="2794" y="704"/>
                    </a:lnTo>
                    <a:lnTo>
                      <a:pt x="2797" y="711"/>
                    </a:lnTo>
                    <a:lnTo>
                      <a:pt x="2800" y="783"/>
                    </a:lnTo>
                    <a:lnTo>
                      <a:pt x="2803" y="872"/>
                    </a:lnTo>
                    <a:lnTo>
                      <a:pt x="2806" y="1206"/>
                    </a:lnTo>
                    <a:lnTo>
                      <a:pt x="2810" y="1688"/>
                    </a:lnTo>
                    <a:lnTo>
                      <a:pt x="2813" y="1595"/>
                    </a:lnTo>
                    <a:lnTo>
                      <a:pt x="2816" y="1295"/>
                    </a:lnTo>
                    <a:lnTo>
                      <a:pt x="2819" y="924"/>
                    </a:lnTo>
                    <a:lnTo>
                      <a:pt x="2822" y="1141"/>
                    </a:lnTo>
                    <a:lnTo>
                      <a:pt x="2825" y="1424"/>
                    </a:lnTo>
                    <a:lnTo>
                      <a:pt x="2829" y="1261"/>
                    </a:lnTo>
                    <a:lnTo>
                      <a:pt x="2832" y="741"/>
                    </a:lnTo>
                    <a:lnTo>
                      <a:pt x="2835" y="499"/>
                    </a:lnTo>
                    <a:lnTo>
                      <a:pt x="2838" y="442"/>
                    </a:lnTo>
                    <a:lnTo>
                      <a:pt x="2841" y="430"/>
                    </a:lnTo>
                    <a:lnTo>
                      <a:pt x="2844" y="803"/>
                    </a:lnTo>
                    <a:lnTo>
                      <a:pt x="2848" y="1191"/>
                    </a:lnTo>
                    <a:lnTo>
                      <a:pt x="2851" y="1401"/>
                    </a:lnTo>
                    <a:lnTo>
                      <a:pt x="2854" y="1307"/>
                    </a:lnTo>
                    <a:lnTo>
                      <a:pt x="2857" y="1473"/>
                    </a:lnTo>
                    <a:lnTo>
                      <a:pt x="2860" y="1248"/>
                    </a:lnTo>
                    <a:lnTo>
                      <a:pt x="2864" y="1313"/>
                    </a:lnTo>
                    <a:lnTo>
                      <a:pt x="2867" y="1467"/>
                    </a:lnTo>
                    <a:lnTo>
                      <a:pt x="2870" y="1453"/>
                    </a:lnTo>
                    <a:lnTo>
                      <a:pt x="2873" y="1164"/>
                    </a:lnTo>
                    <a:lnTo>
                      <a:pt x="2876" y="895"/>
                    </a:lnTo>
                    <a:lnTo>
                      <a:pt x="2879" y="811"/>
                    </a:lnTo>
                    <a:lnTo>
                      <a:pt x="2883" y="868"/>
                    </a:lnTo>
                    <a:lnTo>
                      <a:pt x="2886" y="979"/>
                    </a:lnTo>
                    <a:lnTo>
                      <a:pt x="2889" y="841"/>
                    </a:lnTo>
                    <a:lnTo>
                      <a:pt x="2892" y="934"/>
                    </a:lnTo>
                    <a:lnTo>
                      <a:pt x="2895" y="1150"/>
                    </a:lnTo>
                    <a:lnTo>
                      <a:pt x="2899" y="1431"/>
                    </a:lnTo>
                    <a:lnTo>
                      <a:pt x="2902" y="1213"/>
                    </a:lnTo>
                    <a:lnTo>
                      <a:pt x="2905" y="1445"/>
                    </a:lnTo>
                    <a:lnTo>
                      <a:pt x="2908" y="1467"/>
                    </a:lnTo>
                    <a:lnTo>
                      <a:pt x="2911" y="1826"/>
                    </a:lnTo>
                    <a:lnTo>
                      <a:pt x="2914" y="1814"/>
                    </a:lnTo>
                    <a:lnTo>
                      <a:pt x="2918" y="1977"/>
                    </a:lnTo>
                    <a:lnTo>
                      <a:pt x="2921" y="2662"/>
                    </a:lnTo>
                    <a:lnTo>
                      <a:pt x="2924" y="3322"/>
                    </a:lnTo>
                    <a:lnTo>
                      <a:pt x="2927" y="3464"/>
                    </a:lnTo>
                    <a:lnTo>
                      <a:pt x="2930" y="3032"/>
                    </a:lnTo>
                    <a:lnTo>
                      <a:pt x="2933" y="2208"/>
                    </a:lnTo>
                    <a:lnTo>
                      <a:pt x="2937" y="1881"/>
                    </a:lnTo>
                    <a:lnTo>
                      <a:pt x="2940" y="1425"/>
                    </a:lnTo>
                    <a:lnTo>
                      <a:pt x="2943" y="1407"/>
                    </a:lnTo>
                    <a:lnTo>
                      <a:pt x="2946" y="1457"/>
                    </a:lnTo>
                    <a:lnTo>
                      <a:pt x="2949" y="1598"/>
                    </a:lnTo>
                    <a:lnTo>
                      <a:pt x="2953" y="1489"/>
                    </a:lnTo>
                    <a:lnTo>
                      <a:pt x="2956" y="1486"/>
                    </a:lnTo>
                    <a:lnTo>
                      <a:pt x="2959" y="1286"/>
                    </a:lnTo>
                    <a:lnTo>
                      <a:pt x="2962" y="1235"/>
                    </a:lnTo>
                    <a:lnTo>
                      <a:pt x="2965" y="662"/>
                    </a:lnTo>
                    <a:lnTo>
                      <a:pt x="2968" y="601"/>
                    </a:lnTo>
                    <a:lnTo>
                      <a:pt x="2972" y="452"/>
                    </a:lnTo>
                    <a:lnTo>
                      <a:pt x="2975" y="481"/>
                    </a:lnTo>
                    <a:lnTo>
                      <a:pt x="2978" y="572"/>
                    </a:lnTo>
                    <a:lnTo>
                      <a:pt x="2981" y="784"/>
                    </a:lnTo>
                    <a:lnTo>
                      <a:pt x="2984" y="888"/>
                    </a:lnTo>
                    <a:lnTo>
                      <a:pt x="2988" y="937"/>
                    </a:lnTo>
                    <a:lnTo>
                      <a:pt x="2991" y="1051"/>
                    </a:lnTo>
                    <a:lnTo>
                      <a:pt x="2994" y="1280"/>
                    </a:lnTo>
                    <a:lnTo>
                      <a:pt x="2997" y="1219"/>
                    </a:lnTo>
                    <a:lnTo>
                      <a:pt x="3000" y="885"/>
                    </a:lnTo>
                    <a:lnTo>
                      <a:pt x="3003" y="777"/>
                    </a:lnTo>
                    <a:lnTo>
                      <a:pt x="3007" y="1020"/>
                    </a:lnTo>
                    <a:lnTo>
                      <a:pt x="3010" y="913"/>
                    </a:lnTo>
                    <a:lnTo>
                      <a:pt x="3013" y="792"/>
                    </a:lnTo>
                    <a:lnTo>
                      <a:pt x="3016" y="776"/>
                    </a:lnTo>
                    <a:lnTo>
                      <a:pt x="3019" y="625"/>
                    </a:lnTo>
                    <a:lnTo>
                      <a:pt x="3023" y="746"/>
                    </a:lnTo>
                    <a:lnTo>
                      <a:pt x="3026" y="910"/>
                    </a:lnTo>
                    <a:lnTo>
                      <a:pt x="3029" y="1039"/>
                    </a:lnTo>
                    <a:lnTo>
                      <a:pt x="3032" y="925"/>
                    </a:lnTo>
                    <a:lnTo>
                      <a:pt x="3035" y="1602"/>
                    </a:lnTo>
                    <a:lnTo>
                      <a:pt x="3038" y="1937"/>
                    </a:lnTo>
                    <a:lnTo>
                      <a:pt x="3042" y="1414"/>
                    </a:lnTo>
                    <a:lnTo>
                      <a:pt x="3045" y="957"/>
                    </a:lnTo>
                    <a:lnTo>
                      <a:pt x="3048" y="663"/>
                    </a:lnTo>
                    <a:lnTo>
                      <a:pt x="3051" y="701"/>
                    </a:lnTo>
                    <a:lnTo>
                      <a:pt x="3054" y="923"/>
                    </a:lnTo>
                    <a:lnTo>
                      <a:pt x="3057" y="930"/>
                    </a:lnTo>
                    <a:lnTo>
                      <a:pt x="3061" y="1207"/>
                    </a:lnTo>
                    <a:lnTo>
                      <a:pt x="3064" y="1296"/>
                    </a:lnTo>
                    <a:lnTo>
                      <a:pt x="3067" y="1184"/>
                    </a:lnTo>
                    <a:lnTo>
                      <a:pt x="3070" y="1278"/>
                    </a:lnTo>
                    <a:lnTo>
                      <a:pt x="3073" y="1466"/>
                    </a:lnTo>
                    <a:lnTo>
                      <a:pt x="3077" y="1491"/>
                    </a:lnTo>
                    <a:lnTo>
                      <a:pt x="3080" y="1508"/>
                    </a:lnTo>
                    <a:lnTo>
                      <a:pt x="3083" y="1267"/>
                    </a:lnTo>
                    <a:lnTo>
                      <a:pt x="3086" y="1326"/>
                    </a:lnTo>
                    <a:lnTo>
                      <a:pt x="3089" y="1593"/>
                    </a:lnTo>
                    <a:lnTo>
                      <a:pt x="3092" y="1740"/>
                    </a:lnTo>
                    <a:lnTo>
                      <a:pt x="3096" y="1630"/>
                    </a:lnTo>
                    <a:lnTo>
                      <a:pt x="3099" y="1304"/>
                    </a:lnTo>
                    <a:lnTo>
                      <a:pt x="3102" y="1250"/>
                    </a:lnTo>
                    <a:lnTo>
                      <a:pt x="3105" y="1163"/>
                    </a:lnTo>
                    <a:lnTo>
                      <a:pt x="3108" y="1162"/>
                    </a:lnTo>
                    <a:lnTo>
                      <a:pt x="3112" y="1250"/>
                    </a:lnTo>
                    <a:lnTo>
                      <a:pt x="3115" y="1153"/>
                    </a:lnTo>
                    <a:lnTo>
                      <a:pt x="3118" y="1208"/>
                    </a:lnTo>
                    <a:lnTo>
                      <a:pt x="3121" y="1170"/>
                    </a:lnTo>
                    <a:lnTo>
                      <a:pt x="3124" y="1129"/>
                    </a:lnTo>
                    <a:lnTo>
                      <a:pt x="3127" y="1144"/>
                    </a:lnTo>
                    <a:lnTo>
                      <a:pt x="3131" y="1066"/>
                    </a:lnTo>
                    <a:lnTo>
                      <a:pt x="3134" y="1239"/>
                    </a:lnTo>
                    <a:lnTo>
                      <a:pt x="3137" y="1358"/>
                    </a:lnTo>
                    <a:lnTo>
                      <a:pt x="3140" y="1068"/>
                    </a:lnTo>
                    <a:lnTo>
                      <a:pt x="3143" y="982"/>
                    </a:lnTo>
                    <a:lnTo>
                      <a:pt x="3146" y="930"/>
                    </a:lnTo>
                    <a:lnTo>
                      <a:pt x="3150" y="760"/>
                    </a:lnTo>
                    <a:lnTo>
                      <a:pt x="3153" y="803"/>
                    </a:lnTo>
                    <a:lnTo>
                      <a:pt x="3156" y="848"/>
                    </a:lnTo>
                    <a:lnTo>
                      <a:pt x="3159" y="759"/>
                    </a:lnTo>
                    <a:lnTo>
                      <a:pt x="3162" y="712"/>
                    </a:lnTo>
                    <a:lnTo>
                      <a:pt x="3166" y="971"/>
                    </a:lnTo>
                    <a:lnTo>
                      <a:pt x="3169" y="840"/>
                    </a:lnTo>
                    <a:lnTo>
                      <a:pt x="3172" y="961"/>
                    </a:lnTo>
                    <a:lnTo>
                      <a:pt x="3175" y="1120"/>
                    </a:lnTo>
                    <a:lnTo>
                      <a:pt x="3178" y="1040"/>
                    </a:lnTo>
                    <a:lnTo>
                      <a:pt x="3181" y="1118"/>
                    </a:lnTo>
                    <a:lnTo>
                      <a:pt x="3185" y="934"/>
                    </a:lnTo>
                    <a:lnTo>
                      <a:pt x="3188" y="719"/>
                    </a:lnTo>
                    <a:lnTo>
                      <a:pt x="3191" y="664"/>
                    </a:lnTo>
                    <a:lnTo>
                      <a:pt x="3194" y="584"/>
                    </a:lnTo>
                    <a:lnTo>
                      <a:pt x="3197" y="871"/>
                    </a:lnTo>
                    <a:lnTo>
                      <a:pt x="3201" y="1051"/>
                    </a:lnTo>
                    <a:lnTo>
                      <a:pt x="3204" y="1199"/>
                    </a:lnTo>
                    <a:lnTo>
                      <a:pt x="3207" y="1403"/>
                    </a:lnTo>
                    <a:lnTo>
                      <a:pt x="3210" y="1209"/>
                    </a:lnTo>
                    <a:lnTo>
                      <a:pt x="3213" y="916"/>
                    </a:lnTo>
                    <a:lnTo>
                      <a:pt x="3216" y="1047"/>
                    </a:lnTo>
                    <a:lnTo>
                      <a:pt x="3220" y="1226"/>
                    </a:lnTo>
                    <a:lnTo>
                      <a:pt x="3223" y="1278"/>
                    </a:lnTo>
                    <a:lnTo>
                      <a:pt x="3226" y="1096"/>
                    </a:lnTo>
                    <a:lnTo>
                      <a:pt x="3229" y="1002"/>
                    </a:lnTo>
                    <a:lnTo>
                      <a:pt x="3232" y="1013"/>
                    </a:lnTo>
                    <a:lnTo>
                      <a:pt x="3236" y="989"/>
                    </a:lnTo>
                    <a:lnTo>
                      <a:pt x="3239" y="1016"/>
                    </a:lnTo>
                    <a:lnTo>
                      <a:pt x="3242" y="919"/>
                    </a:lnTo>
                    <a:lnTo>
                      <a:pt x="3245" y="1326"/>
                    </a:lnTo>
                    <a:lnTo>
                      <a:pt x="3248" y="1503"/>
                    </a:lnTo>
                    <a:lnTo>
                      <a:pt x="3251" y="1438"/>
                    </a:lnTo>
                    <a:lnTo>
                      <a:pt x="3255" y="1221"/>
                    </a:lnTo>
                    <a:lnTo>
                      <a:pt x="3258" y="933"/>
                    </a:lnTo>
                    <a:lnTo>
                      <a:pt x="3261" y="937"/>
                    </a:lnTo>
                    <a:lnTo>
                      <a:pt x="3264" y="1063"/>
                    </a:lnTo>
                    <a:lnTo>
                      <a:pt x="3267" y="996"/>
                    </a:lnTo>
                    <a:lnTo>
                      <a:pt x="3270" y="1025"/>
                    </a:lnTo>
                    <a:lnTo>
                      <a:pt x="3274" y="1073"/>
                    </a:lnTo>
                    <a:lnTo>
                      <a:pt x="3277" y="885"/>
                    </a:lnTo>
                    <a:lnTo>
                      <a:pt x="3280" y="836"/>
                    </a:lnTo>
                    <a:lnTo>
                      <a:pt x="3283" y="782"/>
                    </a:lnTo>
                    <a:lnTo>
                      <a:pt x="3286" y="780"/>
                    </a:lnTo>
                    <a:lnTo>
                      <a:pt x="3290" y="889"/>
                    </a:lnTo>
                    <a:lnTo>
                      <a:pt x="3293" y="1031"/>
                    </a:lnTo>
                    <a:lnTo>
                      <a:pt x="3296" y="1068"/>
                    </a:lnTo>
                    <a:lnTo>
                      <a:pt x="3299" y="753"/>
                    </a:lnTo>
                    <a:lnTo>
                      <a:pt x="3302" y="700"/>
                    </a:lnTo>
                    <a:lnTo>
                      <a:pt x="3305" y="973"/>
                    </a:lnTo>
                    <a:lnTo>
                      <a:pt x="3309" y="1579"/>
                    </a:lnTo>
                    <a:lnTo>
                      <a:pt x="3312" y="1520"/>
                    </a:lnTo>
                    <a:lnTo>
                      <a:pt x="3315" y="1226"/>
                    </a:lnTo>
                    <a:lnTo>
                      <a:pt x="3318" y="983"/>
                    </a:lnTo>
                    <a:lnTo>
                      <a:pt x="3321" y="713"/>
                    </a:lnTo>
                    <a:lnTo>
                      <a:pt x="3325" y="669"/>
                    </a:lnTo>
                    <a:lnTo>
                      <a:pt x="3328" y="587"/>
                    </a:lnTo>
                    <a:lnTo>
                      <a:pt x="3331" y="707"/>
                    </a:lnTo>
                    <a:lnTo>
                      <a:pt x="3334" y="722"/>
                    </a:lnTo>
                    <a:lnTo>
                      <a:pt x="3337" y="709"/>
                    </a:lnTo>
                    <a:lnTo>
                      <a:pt x="3340" y="625"/>
                    </a:lnTo>
                    <a:lnTo>
                      <a:pt x="3344" y="645"/>
                    </a:lnTo>
                    <a:lnTo>
                      <a:pt x="3347" y="903"/>
                    </a:lnTo>
                    <a:lnTo>
                      <a:pt x="3350" y="1464"/>
                    </a:lnTo>
                    <a:lnTo>
                      <a:pt x="3353" y="1978"/>
                    </a:lnTo>
                    <a:lnTo>
                      <a:pt x="3356" y="1757"/>
                    </a:lnTo>
                    <a:lnTo>
                      <a:pt x="3360" y="1448"/>
                    </a:lnTo>
                    <a:lnTo>
                      <a:pt x="3363" y="1074"/>
                    </a:lnTo>
                    <a:lnTo>
                      <a:pt x="3366" y="795"/>
                    </a:lnTo>
                    <a:lnTo>
                      <a:pt x="3369" y="714"/>
                    </a:lnTo>
                    <a:lnTo>
                      <a:pt x="3372" y="943"/>
                    </a:lnTo>
                    <a:lnTo>
                      <a:pt x="3375" y="1028"/>
                    </a:lnTo>
                    <a:lnTo>
                      <a:pt x="3379" y="764"/>
                    </a:lnTo>
                    <a:lnTo>
                      <a:pt x="3382" y="612"/>
                    </a:lnTo>
                    <a:lnTo>
                      <a:pt x="3385" y="469"/>
                    </a:lnTo>
                    <a:lnTo>
                      <a:pt x="3388" y="566"/>
                    </a:lnTo>
                    <a:lnTo>
                      <a:pt x="3391" y="832"/>
                    </a:lnTo>
                    <a:lnTo>
                      <a:pt x="3394" y="1040"/>
                    </a:lnTo>
                    <a:lnTo>
                      <a:pt x="3398" y="1179"/>
                    </a:lnTo>
                    <a:lnTo>
                      <a:pt x="3401" y="1269"/>
                    </a:lnTo>
                    <a:lnTo>
                      <a:pt x="3404" y="1348"/>
                    </a:lnTo>
                    <a:lnTo>
                      <a:pt x="3407" y="1235"/>
                    </a:lnTo>
                    <a:lnTo>
                      <a:pt x="3410" y="874"/>
                    </a:lnTo>
                    <a:lnTo>
                      <a:pt x="3414" y="624"/>
                    </a:lnTo>
                    <a:lnTo>
                      <a:pt x="3417" y="670"/>
                    </a:lnTo>
                    <a:lnTo>
                      <a:pt x="3420" y="846"/>
                    </a:lnTo>
                    <a:lnTo>
                      <a:pt x="3423" y="852"/>
                    </a:lnTo>
                    <a:lnTo>
                      <a:pt x="3426" y="1000"/>
                    </a:lnTo>
                    <a:lnTo>
                      <a:pt x="3429" y="1162"/>
                    </a:lnTo>
                    <a:lnTo>
                      <a:pt x="3433" y="1248"/>
                    </a:lnTo>
                    <a:lnTo>
                      <a:pt x="3436" y="1241"/>
                    </a:lnTo>
                    <a:lnTo>
                      <a:pt x="3439" y="1083"/>
                    </a:lnTo>
                    <a:lnTo>
                      <a:pt x="3442" y="942"/>
                    </a:lnTo>
                    <a:lnTo>
                      <a:pt x="3445" y="865"/>
                    </a:lnTo>
                    <a:lnTo>
                      <a:pt x="3449" y="864"/>
                    </a:lnTo>
                    <a:lnTo>
                      <a:pt x="3452" y="1364"/>
                    </a:lnTo>
                    <a:lnTo>
                      <a:pt x="3455" y="2117"/>
                    </a:lnTo>
                    <a:lnTo>
                      <a:pt x="3458" y="2993"/>
                    </a:lnTo>
                    <a:lnTo>
                      <a:pt x="3461" y="3588"/>
                    </a:lnTo>
                    <a:lnTo>
                      <a:pt x="3464" y="3431"/>
                    </a:lnTo>
                    <a:lnTo>
                      <a:pt x="3468" y="3123"/>
                    </a:lnTo>
                    <a:lnTo>
                      <a:pt x="3471" y="2599"/>
                    </a:lnTo>
                    <a:lnTo>
                      <a:pt x="3474" y="2424"/>
                    </a:lnTo>
                    <a:lnTo>
                      <a:pt x="3477" y="2173"/>
                    </a:lnTo>
                    <a:lnTo>
                      <a:pt x="3480" y="1450"/>
                    </a:lnTo>
                    <a:lnTo>
                      <a:pt x="3483" y="965"/>
                    </a:lnTo>
                    <a:lnTo>
                      <a:pt x="3487" y="843"/>
                    </a:lnTo>
                    <a:lnTo>
                      <a:pt x="3490" y="794"/>
                    </a:lnTo>
                    <a:lnTo>
                      <a:pt x="3493" y="918"/>
                    </a:lnTo>
                    <a:lnTo>
                      <a:pt x="3496" y="880"/>
                    </a:lnTo>
                    <a:lnTo>
                      <a:pt x="3499" y="1023"/>
                    </a:lnTo>
                    <a:lnTo>
                      <a:pt x="3503" y="1226"/>
                    </a:lnTo>
                    <a:lnTo>
                      <a:pt x="3506" y="1387"/>
                    </a:lnTo>
                    <a:lnTo>
                      <a:pt x="3509" y="1309"/>
                    </a:lnTo>
                    <a:lnTo>
                      <a:pt x="3512" y="1786"/>
                    </a:lnTo>
                    <a:lnTo>
                      <a:pt x="3515" y="1773"/>
                    </a:lnTo>
                    <a:lnTo>
                      <a:pt x="3518" y="1388"/>
                    </a:lnTo>
                    <a:lnTo>
                      <a:pt x="3522" y="1070"/>
                    </a:lnTo>
                    <a:lnTo>
                      <a:pt x="3525" y="1016"/>
                    </a:lnTo>
                    <a:lnTo>
                      <a:pt x="3528" y="1083"/>
                    </a:lnTo>
                    <a:lnTo>
                      <a:pt x="3531" y="1047"/>
                    </a:lnTo>
                    <a:lnTo>
                      <a:pt x="3534" y="1014"/>
                    </a:lnTo>
                    <a:lnTo>
                      <a:pt x="3538" y="975"/>
                    </a:lnTo>
                    <a:lnTo>
                      <a:pt x="3541" y="908"/>
                    </a:lnTo>
                    <a:lnTo>
                      <a:pt x="3544" y="934"/>
                    </a:lnTo>
                    <a:lnTo>
                      <a:pt x="3547" y="1161"/>
                    </a:lnTo>
                    <a:lnTo>
                      <a:pt x="3550" y="1378"/>
                    </a:lnTo>
                    <a:lnTo>
                      <a:pt x="3553" y="1275"/>
                    </a:lnTo>
                    <a:lnTo>
                      <a:pt x="3557" y="809"/>
                    </a:lnTo>
                    <a:lnTo>
                      <a:pt x="3560" y="637"/>
                    </a:lnTo>
                    <a:lnTo>
                      <a:pt x="3563" y="559"/>
                    </a:lnTo>
                    <a:lnTo>
                      <a:pt x="3566" y="651"/>
                    </a:lnTo>
                    <a:lnTo>
                      <a:pt x="3569" y="621"/>
                    </a:lnTo>
                    <a:lnTo>
                      <a:pt x="3573" y="946"/>
                    </a:lnTo>
                    <a:lnTo>
                      <a:pt x="3576" y="1017"/>
                    </a:lnTo>
                    <a:lnTo>
                      <a:pt x="3579" y="876"/>
                    </a:lnTo>
                    <a:lnTo>
                      <a:pt x="3582" y="693"/>
                    </a:lnTo>
                    <a:lnTo>
                      <a:pt x="3585" y="771"/>
                    </a:lnTo>
                    <a:lnTo>
                      <a:pt x="3588" y="936"/>
                    </a:lnTo>
                    <a:lnTo>
                      <a:pt x="3592" y="1173"/>
                    </a:lnTo>
                    <a:lnTo>
                      <a:pt x="3595" y="1350"/>
                    </a:lnTo>
                    <a:lnTo>
                      <a:pt x="3598" y="1418"/>
                    </a:lnTo>
                    <a:lnTo>
                      <a:pt x="3601" y="1404"/>
                    </a:lnTo>
                    <a:lnTo>
                      <a:pt x="3604" y="1012"/>
                    </a:lnTo>
                    <a:lnTo>
                      <a:pt x="3607" y="731"/>
                    </a:lnTo>
                    <a:lnTo>
                      <a:pt x="3611" y="828"/>
                    </a:lnTo>
                    <a:lnTo>
                      <a:pt x="3614" y="801"/>
                    </a:lnTo>
                    <a:lnTo>
                      <a:pt x="3617" y="918"/>
                    </a:lnTo>
                    <a:lnTo>
                      <a:pt x="3620" y="980"/>
                    </a:lnTo>
                    <a:lnTo>
                      <a:pt x="3623" y="885"/>
                    </a:lnTo>
                    <a:lnTo>
                      <a:pt x="3627" y="902"/>
                    </a:lnTo>
                    <a:lnTo>
                      <a:pt x="3630" y="788"/>
                    </a:lnTo>
                    <a:lnTo>
                      <a:pt x="3633" y="710"/>
                    </a:lnTo>
                    <a:lnTo>
                      <a:pt x="3636" y="612"/>
                    </a:lnTo>
                    <a:lnTo>
                      <a:pt x="3639" y="727"/>
                    </a:lnTo>
                    <a:lnTo>
                      <a:pt x="3642" y="677"/>
                    </a:lnTo>
                    <a:lnTo>
                      <a:pt x="3646" y="736"/>
                    </a:lnTo>
                    <a:lnTo>
                      <a:pt x="3649" y="824"/>
                    </a:lnTo>
                    <a:lnTo>
                      <a:pt x="3652" y="1080"/>
                    </a:lnTo>
                    <a:lnTo>
                      <a:pt x="3655" y="1143"/>
                    </a:lnTo>
                    <a:lnTo>
                      <a:pt x="3658" y="1294"/>
                    </a:lnTo>
                    <a:lnTo>
                      <a:pt x="3662" y="1418"/>
                    </a:lnTo>
                    <a:lnTo>
                      <a:pt x="3665" y="1308"/>
                    </a:lnTo>
                    <a:lnTo>
                      <a:pt x="3668" y="1285"/>
                    </a:lnTo>
                    <a:lnTo>
                      <a:pt x="3671" y="1090"/>
                    </a:lnTo>
                    <a:lnTo>
                      <a:pt x="3674" y="756"/>
                    </a:lnTo>
                    <a:lnTo>
                      <a:pt x="3677" y="643"/>
                    </a:lnTo>
                    <a:lnTo>
                      <a:pt x="3681" y="655"/>
                    </a:lnTo>
                    <a:lnTo>
                      <a:pt x="3684" y="516"/>
                    </a:lnTo>
                    <a:lnTo>
                      <a:pt x="3687" y="326"/>
                    </a:lnTo>
                    <a:lnTo>
                      <a:pt x="3690" y="266"/>
                    </a:lnTo>
                    <a:lnTo>
                      <a:pt x="3693" y="395"/>
                    </a:lnTo>
                    <a:lnTo>
                      <a:pt x="3696" y="517"/>
                    </a:lnTo>
                    <a:lnTo>
                      <a:pt x="3700" y="786"/>
                    </a:lnTo>
                    <a:lnTo>
                      <a:pt x="3703" y="1170"/>
                    </a:lnTo>
                    <a:lnTo>
                      <a:pt x="3706" y="1406"/>
                    </a:lnTo>
                    <a:lnTo>
                      <a:pt x="3709" y="1267"/>
                    </a:lnTo>
                    <a:lnTo>
                      <a:pt x="3712" y="993"/>
                    </a:lnTo>
                    <a:lnTo>
                      <a:pt x="3716" y="900"/>
                    </a:lnTo>
                    <a:lnTo>
                      <a:pt x="3719" y="986"/>
                    </a:lnTo>
                    <a:lnTo>
                      <a:pt x="3722" y="1397"/>
                    </a:lnTo>
                    <a:lnTo>
                      <a:pt x="3725" y="1891"/>
                    </a:lnTo>
                    <a:lnTo>
                      <a:pt x="3728" y="2371"/>
                    </a:lnTo>
                    <a:lnTo>
                      <a:pt x="3731" y="2000"/>
                    </a:lnTo>
                    <a:lnTo>
                      <a:pt x="3735" y="1430"/>
                    </a:lnTo>
                    <a:lnTo>
                      <a:pt x="3738" y="1127"/>
                    </a:lnTo>
                    <a:lnTo>
                      <a:pt x="3741" y="858"/>
                    </a:lnTo>
                    <a:lnTo>
                      <a:pt x="3744" y="903"/>
                    </a:lnTo>
                    <a:lnTo>
                      <a:pt x="3747" y="1126"/>
                    </a:lnTo>
                    <a:lnTo>
                      <a:pt x="3751" y="1232"/>
                    </a:lnTo>
                    <a:lnTo>
                      <a:pt x="3754" y="1230"/>
                    </a:lnTo>
                    <a:lnTo>
                      <a:pt x="3757" y="1304"/>
                    </a:lnTo>
                    <a:lnTo>
                      <a:pt x="3760" y="1053"/>
                    </a:lnTo>
                    <a:lnTo>
                      <a:pt x="3763" y="708"/>
                    </a:lnTo>
                    <a:lnTo>
                      <a:pt x="3766" y="660"/>
                    </a:lnTo>
                    <a:lnTo>
                      <a:pt x="3770" y="922"/>
                    </a:lnTo>
                    <a:lnTo>
                      <a:pt x="3773" y="1127"/>
                    </a:lnTo>
                    <a:lnTo>
                      <a:pt x="3776" y="1113"/>
                    </a:lnTo>
                    <a:lnTo>
                      <a:pt x="3779" y="1085"/>
                    </a:lnTo>
                    <a:lnTo>
                      <a:pt x="3782" y="940"/>
                    </a:lnTo>
                    <a:lnTo>
                      <a:pt x="3786" y="956"/>
                    </a:lnTo>
                    <a:lnTo>
                      <a:pt x="3789" y="933"/>
                    </a:lnTo>
                    <a:lnTo>
                      <a:pt x="3792" y="756"/>
                    </a:lnTo>
                    <a:lnTo>
                      <a:pt x="3795" y="668"/>
                    </a:lnTo>
                    <a:lnTo>
                      <a:pt x="3798" y="772"/>
                    </a:lnTo>
                    <a:lnTo>
                      <a:pt x="3801" y="828"/>
                    </a:lnTo>
                    <a:lnTo>
                      <a:pt x="3805" y="1041"/>
                    </a:lnTo>
                    <a:lnTo>
                      <a:pt x="3808" y="1171"/>
                    </a:lnTo>
                    <a:lnTo>
                      <a:pt x="3811" y="1249"/>
                    </a:lnTo>
                    <a:lnTo>
                      <a:pt x="3814" y="1208"/>
                    </a:lnTo>
                    <a:lnTo>
                      <a:pt x="3817" y="1067"/>
                    </a:lnTo>
                    <a:lnTo>
                      <a:pt x="3820" y="1053"/>
                    </a:lnTo>
                    <a:lnTo>
                      <a:pt x="3824" y="1058"/>
                    </a:lnTo>
                    <a:lnTo>
                      <a:pt x="3827" y="924"/>
                    </a:lnTo>
                    <a:lnTo>
                      <a:pt x="3830" y="714"/>
                    </a:lnTo>
                    <a:lnTo>
                      <a:pt x="3833" y="679"/>
                    </a:lnTo>
                    <a:lnTo>
                      <a:pt x="3836" y="901"/>
                    </a:lnTo>
                    <a:lnTo>
                      <a:pt x="3840" y="1000"/>
                    </a:lnTo>
                    <a:lnTo>
                      <a:pt x="3843" y="1024"/>
                    </a:lnTo>
                    <a:lnTo>
                      <a:pt x="3846" y="1162"/>
                    </a:lnTo>
                    <a:lnTo>
                      <a:pt x="3849" y="1289"/>
                    </a:lnTo>
                    <a:lnTo>
                      <a:pt x="3852" y="1414"/>
                    </a:lnTo>
                    <a:lnTo>
                      <a:pt x="3855" y="1400"/>
                    </a:lnTo>
                    <a:lnTo>
                      <a:pt x="3859" y="1372"/>
                    </a:lnTo>
                    <a:lnTo>
                      <a:pt x="3862" y="1035"/>
                    </a:lnTo>
                    <a:lnTo>
                      <a:pt x="3865" y="938"/>
                    </a:lnTo>
                    <a:lnTo>
                      <a:pt x="3868" y="988"/>
                    </a:lnTo>
                    <a:lnTo>
                      <a:pt x="3871" y="906"/>
                    </a:lnTo>
                    <a:lnTo>
                      <a:pt x="3875" y="975"/>
                    </a:lnTo>
                    <a:lnTo>
                      <a:pt x="3878" y="969"/>
                    </a:lnTo>
                    <a:lnTo>
                      <a:pt x="3881" y="1030"/>
                    </a:lnTo>
                    <a:lnTo>
                      <a:pt x="3884" y="950"/>
                    </a:lnTo>
                    <a:lnTo>
                      <a:pt x="3887" y="655"/>
                    </a:lnTo>
                    <a:lnTo>
                      <a:pt x="3890" y="386"/>
                    </a:lnTo>
                    <a:lnTo>
                      <a:pt x="3894" y="420"/>
                    </a:lnTo>
                    <a:lnTo>
                      <a:pt x="3897" y="606"/>
                    </a:lnTo>
                    <a:lnTo>
                      <a:pt x="3900" y="739"/>
                    </a:lnTo>
                    <a:lnTo>
                      <a:pt x="3903" y="825"/>
                    </a:lnTo>
                    <a:lnTo>
                      <a:pt x="3906" y="972"/>
                    </a:lnTo>
                    <a:lnTo>
                      <a:pt x="3909" y="953"/>
                    </a:lnTo>
                    <a:lnTo>
                      <a:pt x="3913" y="724"/>
                    </a:lnTo>
                    <a:lnTo>
                      <a:pt x="3916" y="821"/>
                    </a:lnTo>
                    <a:lnTo>
                      <a:pt x="3919" y="989"/>
                    </a:lnTo>
                    <a:lnTo>
                      <a:pt x="3922" y="987"/>
                    </a:lnTo>
                    <a:lnTo>
                      <a:pt x="3925" y="867"/>
                    </a:lnTo>
                    <a:lnTo>
                      <a:pt x="3929" y="748"/>
                    </a:lnTo>
                    <a:lnTo>
                      <a:pt x="3932" y="629"/>
                    </a:lnTo>
                    <a:lnTo>
                      <a:pt x="3935" y="619"/>
                    </a:lnTo>
                    <a:lnTo>
                      <a:pt x="3938" y="732"/>
                    </a:lnTo>
                    <a:lnTo>
                      <a:pt x="3941" y="870"/>
                    </a:lnTo>
                    <a:lnTo>
                      <a:pt x="3944" y="1002"/>
                    </a:lnTo>
                    <a:lnTo>
                      <a:pt x="3948" y="823"/>
                    </a:lnTo>
                    <a:lnTo>
                      <a:pt x="3951" y="682"/>
                    </a:lnTo>
                    <a:lnTo>
                      <a:pt x="3954" y="963"/>
                    </a:lnTo>
                    <a:lnTo>
                      <a:pt x="3957" y="1096"/>
                    </a:lnTo>
                    <a:lnTo>
                      <a:pt x="3960" y="1089"/>
                    </a:lnTo>
                    <a:lnTo>
                      <a:pt x="3964" y="1125"/>
                    </a:lnTo>
                    <a:lnTo>
                      <a:pt x="3967" y="1082"/>
                    </a:lnTo>
                    <a:lnTo>
                      <a:pt x="3970" y="904"/>
                    </a:lnTo>
                    <a:lnTo>
                      <a:pt x="3973" y="762"/>
                    </a:lnTo>
                    <a:lnTo>
                      <a:pt x="3976" y="626"/>
                    </a:lnTo>
                    <a:lnTo>
                      <a:pt x="3979" y="658"/>
                    </a:lnTo>
                    <a:lnTo>
                      <a:pt x="3983" y="778"/>
                    </a:lnTo>
                    <a:lnTo>
                      <a:pt x="3986" y="1071"/>
                    </a:lnTo>
                    <a:lnTo>
                      <a:pt x="3989" y="1332"/>
                    </a:lnTo>
                    <a:lnTo>
                      <a:pt x="3992" y="1704"/>
                    </a:lnTo>
                    <a:lnTo>
                      <a:pt x="3995" y="2286"/>
                    </a:lnTo>
                    <a:lnTo>
                      <a:pt x="3999" y="2904"/>
                    </a:lnTo>
                    <a:lnTo>
                      <a:pt x="4002" y="3162"/>
                    </a:lnTo>
                    <a:lnTo>
                      <a:pt x="4005" y="3729"/>
                    </a:lnTo>
                    <a:lnTo>
                      <a:pt x="4008" y="3219"/>
                    </a:lnTo>
                    <a:lnTo>
                      <a:pt x="4011" y="2462"/>
                    </a:lnTo>
                    <a:lnTo>
                      <a:pt x="4014" y="1802"/>
                    </a:lnTo>
                    <a:lnTo>
                      <a:pt x="4018" y="1341"/>
                    </a:lnTo>
                    <a:lnTo>
                      <a:pt x="4021" y="1123"/>
                    </a:lnTo>
                    <a:lnTo>
                      <a:pt x="4024" y="964"/>
                    </a:lnTo>
                    <a:lnTo>
                      <a:pt x="4027" y="842"/>
                    </a:lnTo>
                    <a:lnTo>
                      <a:pt x="4030" y="698"/>
                    </a:lnTo>
                    <a:lnTo>
                      <a:pt x="4033" y="676"/>
                    </a:lnTo>
                    <a:lnTo>
                      <a:pt x="4037" y="617"/>
                    </a:lnTo>
                    <a:lnTo>
                      <a:pt x="4040" y="640"/>
                    </a:lnTo>
                    <a:lnTo>
                      <a:pt x="4043" y="805"/>
                    </a:lnTo>
                    <a:lnTo>
                      <a:pt x="4046" y="800"/>
                    </a:lnTo>
                    <a:lnTo>
                      <a:pt x="4049" y="714"/>
                    </a:lnTo>
                    <a:lnTo>
                      <a:pt x="4053" y="828"/>
                    </a:lnTo>
                    <a:lnTo>
                      <a:pt x="4056" y="1032"/>
                    </a:lnTo>
                    <a:lnTo>
                      <a:pt x="4059" y="1155"/>
                    </a:lnTo>
                    <a:lnTo>
                      <a:pt x="4062" y="1099"/>
                    </a:lnTo>
                    <a:lnTo>
                      <a:pt x="4065" y="959"/>
                    </a:lnTo>
                    <a:lnTo>
                      <a:pt x="4068" y="888"/>
                    </a:lnTo>
                    <a:lnTo>
                      <a:pt x="4072" y="935"/>
                    </a:lnTo>
                    <a:lnTo>
                      <a:pt x="4075" y="930"/>
                    </a:lnTo>
                    <a:lnTo>
                      <a:pt x="4078" y="724"/>
                    </a:lnTo>
                    <a:lnTo>
                      <a:pt x="4081" y="684"/>
                    </a:lnTo>
                    <a:lnTo>
                      <a:pt x="4084" y="701"/>
                    </a:lnTo>
                    <a:lnTo>
                      <a:pt x="4088" y="598"/>
                    </a:lnTo>
                    <a:lnTo>
                      <a:pt x="4091" y="535"/>
                    </a:lnTo>
                    <a:lnTo>
                      <a:pt x="4094" y="433"/>
                    </a:lnTo>
                    <a:lnTo>
                      <a:pt x="4097" y="567"/>
                    </a:lnTo>
                    <a:lnTo>
                      <a:pt x="4100" y="694"/>
                    </a:lnTo>
                    <a:lnTo>
                      <a:pt x="4103" y="841"/>
                    </a:lnTo>
                    <a:lnTo>
                      <a:pt x="4107" y="967"/>
                    </a:lnTo>
                    <a:lnTo>
                      <a:pt x="4110" y="938"/>
                    </a:lnTo>
                    <a:lnTo>
                      <a:pt x="4113" y="1000"/>
                    </a:lnTo>
                    <a:lnTo>
                      <a:pt x="4116" y="1163"/>
                    </a:lnTo>
                    <a:lnTo>
                      <a:pt x="4119" y="1216"/>
                    </a:lnTo>
                    <a:lnTo>
                      <a:pt x="4122" y="1372"/>
                    </a:lnTo>
                    <a:lnTo>
                      <a:pt x="4126" y="1634"/>
                    </a:lnTo>
                    <a:lnTo>
                      <a:pt x="4129" y="1663"/>
                    </a:lnTo>
                    <a:lnTo>
                      <a:pt x="4132" y="1241"/>
                    </a:lnTo>
                    <a:lnTo>
                      <a:pt x="4135" y="853"/>
                    </a:lnTo>
                    <a:lnTo>
                      <a:pt x="4138" y="724"/>
                    </a:lnTo>
                    <a:lnTo>
                      <a:pt x="4142" y="614"/>
                    </a:lnTo>
                    <a:lnTo>
                      <a:pt x="4145" y="723"/>
                    </a:lnTo>
                    <a:lnTo>
                      <a:pt x="4148" y="954"/>
                    </a:lnTo>
                    <a:lnTo>
                      <a:pt x="4151" y="1124"/>
                    </a:lnTo>
                    <a:lnTo>
                      <a:pt x="4154" y="1054"/>
                    </a:lnTo>
                    <a:lnTo>
                      <a:pt x="4157" y="930"/>
                    </a:lnTo>
                    <a:lnTo>
                      <a:pt x="4161" y="862"/>
                    </a:lnTo>
                    <a:lnTo>
                      <a:pt x="4164" y="713"/>
                    </a:lnTo>
                    <a:lnTo>
                      <a:pt x="4167" y="559"/>
                    </a:lnTo>
                    <a:lnTo>
                      <a:pt x="4170" y="459"/>
                    </a:lnTo>
                    <a:lnTo>
                      <a:pt x="4173" y="577"/>
                    </a:lnTo>
                    <a:lnTo>
                      <a:pt x="4177" y="881"/>
                    </a:lnTo>
                    <a:lnTo>
                      <a:pt x="4180" y="1214"/>
                    </a:lnTo>
                    <a:lnTo>
                      <a:pt x="4183" y="1406"/>
                    </a:lnTo>
                    <a:lnTo>
                      <a:pt x="4186" y="1536"/>
                    </a:lnTo>
                    <a:lnTo>
                      <a:pt x="4189" y="1526"/>
                    </a:lnTo>
                    <a:lnTo>
                      <a:pt x="4192" y="1340"/>
                    </a:lnTo>
                    <a:lnTo>
                      <a:pt x="4196" y="1029"/>
                    </a:lnTo>
                    <a:lnTo>
                      <a:pt x="4199" y="785"/>
                    </a:lnTo>
                    <a:lnTo>
                      <a:pt x="4202" y="627"/>
                    </a:lnTo>
                    <a:lnTo>
                      <a:pt x="4205" y="501"/>
                    </a:lnTo>
                    <a:lnTo>
                      <a:pt x="4208" y="622"/>
                    </a:lnTo>
                    <a:lnTo>
                      <a:pt x="4212" y="950"/>
                    </a:lnTo>
                    <a:lnTo>
                      <a:pt x="4215" y="1247"/>
                    </a:lnTo>
                    <a:lnTo>
                      <a:pt x="4218" y="1432"/>
                    </a:lnTo>
                    <a:lnTo>
                      <a:pt x="4221" y="1584"/>
                    </a:lnTo>
                    <a:lnTo>
                      <a:pt x="4224" y="1790"/>
                    </a:lnTo>
                    <a:lnTo>
                      <a:pt x="4227" y="1675"/>
                    </a:lnTo>
                    <a:lnTo>
                      <a:pt x="4231" y="1517"/>
                    </a:lnTo>
                    <a:lnTo>
                      <a:pt x="4234" y="1437"/>
                    </a:lnTo>
                    <a:lnTo>
                      <a:pt x="4237" y="996"/>
                    </a:lnTo>
                    <a:lnTo>
                      <a:pt x="4240" y="653"/>
                    </a:lnTo>
                    <a:lnTo>
                      <a:pt x="4243" y="613"/>
                    </a:lnTo>
                    <a:lnTo>
                      <a:pt x="4246" y="1088"/>
                    </a:lnTo>
                    <a:lnTo>
                      <a:pt x="4250" y="1724"/>
                    </a:lnTo>
                    <a:lnTo>
                      <a:pt x="4253" y="1476"/>
                    </a:lnTo>
                    <a:lnTo>
                      <a:pt x="4256" y="1068"/>
                    </a:lnTo>
                    <a:lnTo>
                      <a:pt x="4259" y="961"/>
                    </a:lnTo>
                    <a:lnTo>
                      <a:pt x="4262" y="887"/>
                    </a:lnTo>
                    <a:lnTo>
                      <a:pt x="4266" y="629"/>
                    </a:lnTo>
                    <a:lnTo>
                      <a:pt x="4269" y="581"/>
                    </a:lnTo>
                    <a:lnTo>
                      <a:pt x="4272" y="633"/>
                    </a:lnTo>
                    <a:lnTo>
                      <a:pt x="4275" y="624"/>
                    </a:lnTo>
                    <a:lnTo>
                      <a:pt x="4278" y="616"/>
                    </a:lnTo>
                    <a:lnTo>
                      <a:pt x="4281" y="529"/>
                    </a:lnTo>
                    <a:lnTo>
                      <a:pt x="4285" y="574"/>
                    </a:lnTo>
                    <a:lnTo>
                      <a:pt x="4288" y="726"/>
                    </a:lnTo>
                    <a:lnTo>
                      <a:pt x="4291" y="748"/>
                    </a:lnTo>
                    <a:lnTo>
                      <a:pt x="4294" y="720"/>
                    </a:lnTo>
                    <a:lnTo>
                      <a:pt x="4297" y="814"/>
                    </a:lnTo>
                    <a:lnTo>
                      <a:pt x="4301" y="994"/>
                    </a:lnTo>
                    <a:lnTo>
                      <a:pt x="4304" y="1066"/>
                    </a:lnTo>
                    <a:lnTo>
                      <a:pt x="4307" y="967"/>
                    </a:lnTo>
                    <a:lnTo>
                      <a:pt x="4310" y="879"/>
                    </a:lnTo>
                    <a:lnTo>
                      <a:pt x="4313" y="819"/>
                    </a:lnTo>
                    <a:lnTo>
                      <a:pt x="4316" y="848"/>
                    </a:lnTo>
                    <a:lnTo>
                      <a:pt x="4320" y="793"/>
                    </a:lnTo>
                    <a:lnTo>
                      <a:pt x="4323" y="747"/>
                    </a:lnTo>
                    <a:lnTo>
                      <a:pt x="4326" y="730"/>
                    </a:lnTo>
                    <a:lnTo>
                      <a:pt x="4329" y="702"/>
                    </a:lnTo>
                    <a:lnTo>
                      <a:pt x="4332" y="632"/>
                    </a:lnTo>
                    <a:lnTo>
                      <a:pt x="4335" y="735"/>
                    </a:lnTo>
                    <a:lnTo>
                      <a:pt x="4339" y="862"/>
                    </a:lnTo>
                    <a:lnTo>
                      <a:pt x="4342" y="988"/>
                    </a:lnTo>
                    <a:lnTo>
                      <a:pt x="4345" y="1018"/>
                    </a:lnTo>
                    <a:lnTo>
                      <a:pt x="4348" y="921"/>
                    </a:lnTo>
                    <a:lnTo>
                      <a:pt x="4351" y="775"/>
                    </a:lnTo>
                    <a:lnTo>
                      <a:pt x="4355" y="801"/>
                    </a:lnTo>
                    <a:lnTo>
                      <a:pt x="4358" y="1030"/>
                    </a:lnTo>
                    <a:lnTo>
                      <a:pt x="4361" y="1354"/>
                    </a:lnTo>
                    <a:lnTo>
                      <a:pt x="4364" y="1555"/>
                    </a:lnTo>
                    <a:lnTo>
                      <a:pt x="4367" y="1445"/>
                    </a:lnTo>
                    <a:lnTo>
                      <a:pt x="4370" y="1182"/>
                    </a:lnTo>
                    <a:lnTo>
                      <a:pt x="4374" y="901"/>
                    </a:lnTo>
                    <a:lnTo>
                      <a:pt x="4377" y="853"/>
                    </a:lnTo>
                    <a:lnTo>
                      <a:pt x="4380" y="749"/>
                    </a:lnTo>
                    <a:lnTo>
                      <a:pt x="4383" y="742"/>
                    </a:lnTo>
                    <a:lnTo>
                      <a:pt x="4386" y="903"/>
                    </a:lnTo>
                    <a:lnTo>
                      <a:pt x="4390" y="1054"/>
                    </a:lnTo>
                    <a:lnTo>
                      <a:pt x="4393" y="1141"/>
                    </a:lnTo>
                    <a:lnTo>
                      <a:pt x="4396" y="1144"/>
                    </a:lnTo>
                    <a:lnTo>
                      <a:pt x="4399" y="1104"/>
                    </a:lnTo>
                    <a:lnTo>
                      <a:pt x="4402" y="1050"/>
                    </a:lnTo>
                    <a:lnTo>
                      <a:pt x="4405" y="784"/>
                    </a:lnTo>
                    <a:lnTo>
                      <a:pt x="4409" y="547"/>
                    </a:lnTo>
                    <a:lnTo>
                      <a:pt x="4412" y="578"/>
                    </a:lnTo>
                    <a:lnTo>
                      <a:pt x="4415" y="855"/>
                    </a:lnTo>
                    <a:lnTo>
                      <a:pt x="4418" y="1122"/>
                    </a:lnTo>
                    <a:lnTo>
                      <a:pt x="4421" y="1207"/>
                    </a:lnTo>
                    <a:lnTo>
                      <a:pt x="4425" y="1112"/>
                    </a:lnTo>
                    <a:lnTo>
                      <a:pt x="4428" y="972"/>
                    </a:lnTo>
                    <a:lnTo>
                      <a:pt x="4431" y="867"/>
                    </a:lnTo>
                    <a:lnTo>
                      <a:pt x="4434" y="845"/>
                    </a:lnTo>
                    <a:lnTo>
                      <a:pt x="4437" y="732"/>
                    </a:lnTo>
                    <a:lnTo>
                      <a:pt x="4440" y="748"/>
                    </a:lnTo>
                    <a:lnTo>
                      <a:pt x="4444" y="1180"/>
                    </a:lnTo>
                    <a:lnTo>
                      <a:pt x="4447" y="1843"/>
                    </a:lnTo>
                    <a:lnTo>
                      <a:pt x="4450" y="2202"/>
                    </a:lnTo>
                    <a:lnTo>
                      <a:pt x="4453" y="2125"/>
                    </a:lnTo>
                    <a:lnTo>
                      <a:pt x="4456" y="1753"/>
                    </a:lnTo>
                    <a:lnTo>
                      <a:pt x="4459" y="1787"/>
                    </a:lnTo>
                    <a:lnTo>
                      <a:pt x="4463" y="1922"/>
                    </a:lnTo>
                    <a:lnTo>
                      <a:pt x="4466" y="1618"/>
                    </a:lnTo>
                    <a:lnTo>
                      <a:pt x="4469" y="1269"/>
                    </a:lnTo>
                    <a:lnTo>
                      <a:pt x="4472" y="1006"/>
                    </a:lnTo>
                    <a:lnTo>
                      <a:pt x="4475" y="947"/>
                    </a:lnTo>
                    <a:lnTo>
                      <a:pt x="4479" y="1100"/>
                    </a:lnTo>
                    <a:lnTo>
                      <a:pt x="4482" y="1189"/>
                    </a:lnTo>
                    <a:lnTo>
                      <a:pt x="4485" y="1105"/>
                    </a:lnTo>
                    <a:lnTo>
                      <a:pt x="4488" y="1133"/>
                    </a:lnTo>
                    <a:lnTo>
                      <a:pt x="4491" y="1077"/>
                    </a:lnTo>
                    <a:lnTo>
                      <a:pt x="4494" y="849"/>
                    </a:lnTo>
                    <a:lnTo>
                      <a:pt x="4498" y="592"/>
                    </a:lnTo>
                    <a:lnTo>
                      <a:pt x="4501" y="394"/>
                    </a:lnTo>
                    <a:lnTo>
                      <a:pt x="4504" y="330"/>
                    </a:lnTo>
                    <a:lnTo>
                      <a:pt x="4507" y="235"/>
                    </a:lnTo>
                    <a:lnTo>
                      <a:pt x="4510" y="247"/>
                    </a:lnTo>
                    <a:lnTo>
                      <a:pt x="4514" y="445"/>
                    </a:lnTo>
                    <a:lnTo>
                      <a:pt x="4517" y="516"/>
                    </a:lnTo>
                    <a:lnTo>
                      <a:pt x="4520" y="602"/>
                    </a:lnTo>
                    <a:lnTo>
                      <a:pt x="4523" y="697"/>
                    </a:lnTo>
                    <a:lnTo>
                      <a:pt x="4526" y="710"/>
                    </a:lnTo>
                    <a:lnTo>
                      <a:pt x="4529" y="566"/>
                    </a:lnTo>
                    <a:lnTo>
                      <a:pt x="4533" y="630"/>
                    </a:lnTo>
                    <a:lnTo>
                      <a:pt x="4536" y="578"/>
                    </a:lnTo>
                    <a:lnTo>
                      <a:pt x="4539" y="499"/>
                    </a:lnTo>
                    <a:lnTo>
                      <a:pt x="4542" y="528"/>
                    </a:lnTo>
                    <a:lnTo>
                      <a:pt x="4545" y="606"/>
                    </a:lnTo>
                    <a:lnTo>
                      <a:pt x="4548" y="717"/>
                    </a:lnTo>
                    <a:lnTo>
                      <a:pt x="4552" y="842"/>
                    </a:lnTo>
                    <a:lnTo>
                      <a:pt x="4555" y="1066"/>
                    </a:lnTo>
                    <a:lnTo>
                      <a:pt x="4558" y="1346"/>
                    </a:lnTo>
                    <a:lnTo>
                      <a:pt x="4561" y="1916"/>
                    </a:lnTo>
                    <a:lnTo>
                      <a:pt x="4564" y="2718"/>
                    </a:lnTo>
                    <a:lnTo>
                      <a:pt x="4568" y="3550"/>
                    </a:lnTo>
                    <a:lnTo>
                      <a:pt x="4571" y="4606"/>
                    </a:lnTo>
                    <a:lnTo>
                      <a:pt x="4574" y="5092"/>
                    </a:lnTo>
                    <a:lnTo>
                      <a:pt x="4577" y="5096"/>
                    </a:lnTo>
                    <a:lnTo>
                      <a:pt x="4580" y="4740"/>
                    </a:lnTo>
                    <a:lnTo>
                      <a:pt x="4583" y="4152"/>
                    </a:lnTo>
                    <a:lnTo>
                      <a:pt x="4587" y="3618"/>
                    </a:lnTo>
                    <a:lnTo>
                      <a:pt x="4590" y="3426"/>
                    </a:lnTo>
                    <a:lnTo>
                      <a:pt x="4593" y="2943"/>
                    </a:lnTo>
                    <a:lnTo>
                      <a:pt x="4596" y="2354"/>
                    </a:lnTo>
                    <a:lnTo>
                      <a:pt x="4599" y="1884"/>
                    </a:lnTo>
                    <a:lnTo>
                      <a:pt x="4603" y="1660"/>
                    </a:lnTo>
                    <a:lnTo>
                      <a:pt x="4606" y="1569"/>
                    </a:lnTo>
                    <a:lnTo>
                      <a:pt x="4609" y="1508"/>
                    </a:lnTo>
                    <a:lnTo>
                      <a:pt x="4612" y="1333"/>
                    </a:lnTo>
                    <a:lnTo>
                      <a:pt x="4615" y="1151"/>
                    </a:lnTo>
                    <a:lnTo>
                      <a:pt x="4618" y="837"/>
                    </a:lnTo>
                    <a:lnTo>
                      <a:pt x="4622" y="661"/>
                    </a:lnTo>
                    <a:lnTo>
                      <a:pt x="4625" y="620"/>
                    </a:lnTo>
                    <a:lnTo>
                      <a:pt x="4628" y="611"/>
                    </a:lnTo>
                    <a:lnTo>
                      <a:pt x="4631" y="843"/>
                    </a:lnTo>
                    <a:lnTo>
                      <a:pt x="4634" y="1030"/>
                    </a:lnTo>
                    <a:lnTo>
                      <a:pt x="4638" y="1045"/>
                    </a:lnTo>
                    <a:lnTo>
                      <a:pt x="4641" y="930"/>
                    </a:lnTo>
                    <a:lnTo>
                      <a:pt x="4644" y="931"/>
                    </a:lnTo>
                    <a:lnTo>
                      <a:pt x="4647" y="975"/>
                    </a:lnTo>
                    <a:lnTo>
                      <a:pt x="4650" y="934"/>
                    </a:lnTo>
                    <a:lnTo>
                      <a:pt x="4653" y="866"/>
                    </a:lnTo>
                    <a:lnTo>
                      <a:pt x="4657" y="835"/>
                    </a:lnTo>
                    <a:lnTo>
                      <a:pt x="4660" y="814"/>
                    </a:lnTo>
                    <a:lnTo>
                      <a:pt x="4663" y="740"/>
                    </a:lnTo>
                    <a:lnTo>
                      <a:pt x="4666" y="824"/>
                    </a:lnTo>
                    <a:lnTo>
                      <a:pt x="4669" y="1026"/>
                    </a:lnTo>
                    <a:lnTo>
                      <a:pt x="4672" y="1231"/>
                    </a:lnTo>
                    <a:lnTo>
                      <a:pt x="4676" y="1155"/>
                    </a:lnTo>
                    <a:lnTo>
                      <a:pt x="4679" y="1011"/>
                    </a:lnTo>
                    <a:lnTo>
                      <a:pt x="4682" y="891"/>
                    </a:lnTo>
                    <a:lnTo>
                      <a:pt x="4685" y="712"/>
                    </a:lnTo>
                    <a:lnTo>
                      <a:pt x="4688" y="565"/>
                    </a:lnTo>
                    <a:lnTo>
                      <a:pt x="4692" y="455"/>
                    </a:lnTo>
                    <a:lnTo>
                      <a:pt x="4695" y="396"/>
                    </a:lnTo>
                    <a:lnTo>
                      <a:pt x="4698" y="385"/>
                    </a:lnTo>
                    <a:lnTo>
                      <a:pt x="4701" y="435"/>
                    </a:lnTo>
                    <a:lnTo>
                      <a:pt x="4704" y="603"/>
                    </a:lnTo>
                    <a:lnTo>
                      <a:pt x="4707" y="776"/>
                    </a:lnTo>
                    <a:lnTo>
                      <a:pt x="4711" y="837"/>
                    </a:lnTo>
                    <a:lnTo>
                      <a:pt x="4714" y="867"/>
                    </a:lnTo>
                    <a:lnTo>
                      <a:pt x="4717" y="838"/>
                    </a:lnTo>
                    <a:lnTo>
                      <a:pt x="4720" y="823"/>
                    </a:lnTo>
                    <a:lnTo>
                      <a:pt x="4723" y="871"/>
                    </a:lnTo>
                    <a:lnTo>
                      <a:pt x="4727" y="904"/>
                    </a:lnTo>
                    <a:lnTo>
                      <a:pt x="4730" y="823"/>
                    </a:lnTo>
                    <a:lnTo>
                      <a:pt x="4733" y="850"/>
                    </a:lnTo>
                    <a:lnTo>
                      <a:pt x="4736" y="923"/>
                    </a:lnTo>
                    <a:lnTo>
                      <a:pt x="4739" y="997"/>
                    </a:lnTo>
                    <a:lnTo>
                      <a:pt x="4742" y="893"/>
                    </a:lnTo>
                    <a:lnTo>
                      <a:pt x="4746" y="782"/>
                    </a:lnTo>
                    <a:lnTo>
                      <a:pt x="4749" y="738"/>
                    </a:lnTo>
                    <a:lnTo>
                      <a:pt x="4752" y="714"/>
                    </a:lnTo>
                    <a:lnTo>
                      <a:pt x="4755" y="583"/>
                    </a:lnTo>
                    <a:lnTo>
                      <a:pt x="4758" y="472"/>
                    </a:lnTo>
                    <a:lnTo>
                      <a:pt x="4761" y="398"/>
                    </a:lnTo>
                    <a:lnTo>
                      <a:pt x="4765" y="387"/>
                    </a:lnTo>
                    <a:lnTo>
                      <a:pt x="4768" y="433"/>
                    </a:lnTo>
                    <a:lnTo>
                      <a:pt x="4771" y="565"/>
                    </a:lnTo>
                    <a:lnTo>
                      <a:pt x="4774" y="670"/>
                    </a:lnTo>
                    <a:lnTo>
                      <a:pt x="4777" y="725"/>
                    </a:lnTo>
                    <a:lnTo>
                      <a:pt x="4781" y="622"/>
                    </a:lnTo>
                    <a:lnTo>
                      <a:pt x="4784" y="509"/>
                    </a:lnTo>
                    <a:lnTo>
                      <a:pt x="4787" y="457"/>
                    </a:lnTo>
                    <a:lnTo>
                      <a:pt x="4790" y="379"/>
                    </a:lnTo>
                    <a:lnTo>
                      <a:pt x="4793" y="396"/>
                    </a:lnTo>
                    <a:lnTo>
                      <a:pt x="4796" y="534"/>
                    </a:lnTo>
                    <a:lnTo>
                      <a:pt x="4800" y="699"/>
                    </a:lnTo>
                    <a:lnTo>
                      <a:pt x="4803" y="675"/>
                    </a:lnTo>
                    <a:lnTo>
                      <a:pt x="4806" y="635"/>
                    </a:lnTo>
                    <a:lnTo>
                      <a:pt x="4809" y="691"/>
                    </a:lnTo>
                    <a:lnTo>
                      <a:pt x="4812" y="719"/>
                    </a:lnTo>
                    <a:lnTo>
                      <a:pt x="4816" y="770"/>
                    </a:lnTo>
                    <a:lnTo>
                      <a:pt x="4819" y="808"/>
                    </a:lnTo>
                    <a:lnTo>
                      <a:pt x="4822" y="965"/>
                    </a:lnTo>
                    <a:lnTo>
                      <a:pt x="4825" y="1200"/>
                    </a:lnTo>
                    <a:lnTo>
                      <a:pt x="4828" y="1466"/>
                    </a:lnTo>
                    <a:lnTo>
                      <a:pt x="4831" y="1567"/>
                    </a:lnTo>
                    <a:lnTo>
                      <a:pt x="4835" y="1492"/>
                    </a:lnTo>
                    <a:lnTo>
                      <a:pt x="4838" y="1415"/>
                    </a:lnTo>
                    <a:lnTo>
                      <a:pt x="4841" y="1372"/>
                    </a:lnTo>
                    <a:lnTo>
                      <a:pt x="4844" y="1316"/>
                    </a:lnTo>
                    <a:lnTo>
                      <a:pt x="4847" y="1127"/>
                    </a:lnTo>
                    <a:lnTo>
                      <a:pt x="4851" y="941"/>
                    </a:lnTo>
                    <a:lnTo>
                      <a:pt x="4854" y="701"/>
                    </a:lnTo>
                    <a:lnTo>
                      <a:pt x="4857" y="468"/>
                    </a:lnTo>
                    <a:lnTo>
                      <a:pt x="4860" y="371"/>
                    </a:lnTo>
                    <a:lnTo>
                      <a:pt x="4863" y="366"/>
                    </a:lnTo>
                    <a:lnTo>
                      <a:pt x="4866" y="460"/>
                    </a:lnTo>
                    <a:lnTo>
                      <a:pt x="4870" y="655"/>
                    </a:lnTo>
                    <a:lnTo>
                      <a:pt x="4873" y="829"/>
                    </a:lnTo>
                    <a:lnTo>
                      <a:pt x="4876" y="898"/>
                    </a:lnTo>
                    <a:lnTo>
                      <a:pt x="4879" y="880"/>
                    </a:lnTo>
                    <a:lnTo>
                      <a:pt x="4882" y="884"/>
                    </a:lnTo>
                    <a:lnTo>
                      <a:pt x="4885" y="910"/>
                    </a:lnTo>
                    <a:lnTo>
                      <a:pt x="4889" y="971"/>
                    </a:lnTo>
                    <a:lnTo>
                      <a:pt x="4892" y="1040"/>
                    </a:lnTo>
                    <a:lnTo>
                      <a:pt x="4895" y="1126"/>
                    </a:lnTo>
                    <a:lnTo>
                      <a:pt x="4898" y="1161"/>
                    </a:lnTo>
                    <a:lnTo>
                      <a:pt x="4901" y="1214"/>
                    </a:lnTo>
                    <a:lnTo>
                      <a:pt x="4905" y="1334"/>
                    </a:lnTo>
                    <a:lnTo>
                      <a:pt x="4908" y="1394"/>
                    </a:lnTo>
                    <a:lnTo>
                      <a:pt x="4911" y="1303"/>
                    </a:lnTo>
                    <a:lnTo>
                      <a:pt x="4914" y="1173"/>
                    </a:lnTo>
                    <a:lnTo>
                      <a:pt x="4917" y="958"/>
                    </a:lnTo>
                    <a:lnTo>
                      <a:pt x="4920" y="848"/>
                    </a:lnTo>
                    <a:lnTo>
                      <a:pt x="4924" y="797"/>
                    </a:lnTo>
                    <a:lnTo>
                      <a:pt x="4927" y="745"/>
                    </a:lnTo>
                    <a:lnTo>
                      <a:pt x="4930" y="647"/>
                    </a:lnTo>
                    <a:lnTo>
                      <a:pt x="4933" y="600"/>
                    </a:lnTo>
                    <a:lnTo>
                      <a:pt x="4936" y="611"/>
                    </a:lnTo>
                    <a:lnTo>
                      <a:pt x="4940" y="765"/>
                    </a:lnTo>
                    <a:lnTo>
                      <a:pt x="4943" y="879"/>
                    </a:lnTo>
                    <a:lnTo>
                      <a:pt x="4946" y="1039"/>
                    </a:lnTo>
                    <a:lnTo>
                      <a:pt x="4949" y="1128"/>
                    </a:lnTo>
                    <a:lnTo>
                      <a:pt x="4952" y="1225"/>
                    </a:lnTo>
                    <a:lnTo>
                      <a:pt x="4955" y="1119"/>
                    </a:lnTo>
                    <a:lnTo>
                      <a:pt x="4959" y="952"/>
                    </a:lnTo>
                    <a:lnTo>
                      <a:pt x="4962" y="848"/>
                    </a:lnTo>
                    <a:lnTo>
                      <a:pt x="4965" y="764"/>
                    </a:lnTo>
                    <a:lnTo>
                      <a:pt x="4968" y="631"/>
                    </a:lnTo>
                    <a:lnTo>
                      <a:pt x="4971" y="528"/>
                    </a:lnTo>
                    <a:lnTo>
                      <a:pt x="4974" y="433"/>
                    </a:lnTo>
                    <a:lnTo>
                      <a:pt x="4978" y="371"/>
                    </a:lnTo>
                    <a:lnTo>
                      <a:pt x="4981" y="439"/>
                    </a:lnTo>
                    <a:lnTo>
                      <a:pt x="4984" y="529"/>
                    </a:lnTo>
                    <a:lnTo>
                      <a:pt x="4987" y="553"/>
                    </a:lnTo>
                    <a:lnTo>
                      <a:pt x="4990" y="487"/>
                    </a:lnTo>
                    <a:lnTo>
                      <a:pt x="4994" y="442"/>
                    </a:lnTo>
                    <a:lnTo>
                      <a:pt x="4997" y="461"/>
                    </a:lnTo>
                    <a:lnTo>
                      <a:pt x="5000" y="463"/>
                    </a:lnTo>
                    <a:lnTo>
                      <a:pt x="5003" y="487"/>
                    </a:lnTo>
                    <a:lnTo>
                      <a:pt x="5006" y="566"/>
                    </a:lnTo>
                    <a:lnTo>
                      <a:pt x="5009" y="725"/>
                    </a:lnTo>
                    <a:lnTo>
                      <a:pt x="5013" y="786"/>
                    </a:lnTo>
                    <a:lnTo>
                      <a:pt x="5016" y="827"/>
                    </a:lnTo>
                    <a:lnTo>
                      <a:pt x="5019" y="823"/>
                    </a:lnTo>
                    <a:lnTo>
                      <a:pt x="5022" y="861"/>
                    </a:lnTo>
                    <a:lnTo>
                      <a:pt x="5025" y="970"/>
                    </a:lnTo>
                    <a:lnTo>
                      <a:pt x="5029" y="1019"/>
                    </a:lnTo>
                    <a:lnTo>
                      <a:pt x="5032" y="928"/>
                    </a:lnTo>
                    <a:lnTo>
                      <a:pt x="5035" y="705"/>
                    </a:lnTo>
                    <a:lnTo>
                      <a:pt x="5038" y="564"/>
                    </a:lnTo>
                    <a:lnTo>
                      <a:pt x="5041" y="503"/>
                    </a:lnTo>
                    <a:lnTo>
                      <a:pt x="5044" y="520"/>
                    </a:lnTo>
                    <a:lnTo>
                      <a:pt x="5048" y="510"/>
                    </a:lnTo>
                    <a:lnTo>
                      <a:pt x="5051" y="483"/>
                    </a:lnTo>
                    <a:lnTo>
                      <a:pt x="5054" y="431"/>
                    </a:lnTo>
                    <a:lnTo>
                      <a:pt x="5057" y="457"/>
                    </a:lnTo>
                    <a:lnTo>
                      <a:pt x="5060" y="519"/>
                    </a:lnTo>
                    <a:lnTo>
                      <a:pt x="5064" y="677"/>
                    </a:lnTo>
                    <a:lnTo>
                      <a:pt x="5067" y="755"/>
                    </a:lnTo>
                    <a:lnTo>
                      <a:pt x="5070" y="829"/>
                    </a:lnTo>
                    <a:lnTo>
                      <a:pt x="5073" y="914"/>
                    </a:lnTo>
                    <a:lnTo>
                      <a:pt x="5076" y="1111"/>
                    </a:lnTo>
                    <a:lnTo>
                      <a:pt x="5079" y="1278"/>
                    </a:lnTo>
                    <a:lnTo>
                      <a:pt x="5083" y="1432"/>
                    </a:lnTo>
                    <a:lnTo>
                      <a:pt x="5086" y="1512"/>
                    </a:lnTo>
                    <a:lnTo>
                      <a:pt x="5089" y="1536"/>
                    </a:lnTo>
                    <a:lnTo>
                      <a:pt x="5092" y="1599"/>
                    </a:lnTo>
                    <a:lnTo>
                      <a:pt x="5095" y="1673"/>
                    </a:lnTo>
                    <a:lnTo>
                      <a:pt x="5098" y="1824"/>
                    </a:lnTo>
                    <a:lnTo>
                      <a:pt x="5102" y="1983"/>
                    </a:lnTo>
                    <a:lnTo>
                      <a:pt x="5105" y="2135"/>
                    </a:lnTo>
                    <a:lnTo>
                      <a:pt x="5108" y="2129"/>
                    </a:lnTo>
                    <a:lnTo>
                      <a:pt x="5111" y="1962"/>
                    </a:lnTo>
                    <a:lnTo>
                      <a:pt x="5114" y="1609"/>
                    </a:lnTo>
                    <a:lnTo>
                      <a:pt x="5118" y="1347"/>
                    </a:lnTo>
                    <a:lnTo>
                      <a:pt x="5121" y="1131"/>
                    </a:lnTo>
                    <a:lnTo>
                      <a:pt x="5124" y="981"/>
                    </a:lnTo>
                    <a:lnTo>
                      <a:pt x="5127" y="916"/>
                    </a:lnTo>
                    <a:lnTo>
                      <a:pt x="5130" y="906"/>
                    </a:lnTo>
                    <a:lnTo>
                      <a:pt x="5133" y="914"/>
                    </a:lnTo>
                    <a:lnTo>
                      <a:pt x="5137" y="792"/>
                    </a:lnTo>
                    <a:lnTo>
                      <a:pt x="5140" y="697"/>
                    </a:lnTo>
                    <a:lnTo>
                      <a:pt x="5143" y="629"/>
                    </a:lnTo>
                    <a:lnTo>
                      <a:pt x="5146" y="617"/>
                    </a:lnTo>
                    <a:lnTo>
                      <a:pt x="5149" y="657"/>
                    </a:lnTo>
                    <a:lnTo>
                      <a:pt x="5153" y="708"/>
                    </a:lnTo>
                    <a:lnTo>
                      <a:pt x="5156" y="687"/>
                    </a:lnTo>
                    <a:lnTo>
                      <a:pt x="5159" y="713"/>
                    </a:lnTo>
                    <a:lnTo>
                      <a:pt x="5162" y="731"/>
                    </a:lnTo>
                    <a:lnTo>
                      <a:pt x="5165" y="767"/>
                    </a:lnTo>
                    <a:lnTo>
                      <a:pt x="5168" y="825"/>
                    </a:lnTo>
                    <a:lnTo>
                      <a:pt x="5172" y="786"/>
                    </a:lnTo>
                    <a:lnTo>
                      <a:pt x="5175" y="765"/>
                    </a:lnTo>
                    <a:lnTo>
                      <a:pt x="5178" y="716"/>
                    </a:lnTo>
                    <a:lnTo>
                      <a:pt x="5181" y="638"/>
                    </a:lnTo>
                    <a:lnTo>
                      <a:pt x="5184" y="542"/>
                    </a:lnTo>
                    <a:lnTo>
                      <a:pt x="5187" y="471"/>
                    </a:lnTo>
                    <a:lnTo>
                      <a:pt x="5191" y="478"/>
                    </a:lnTo>
                    <a:lnTo>
                      <a:pt x="5194" y="498"/>
                    </a:lnTo>
                    <a:lnTo>
                      <a:pt x="5197" y="524"/>
                    </a:lnTo>
                    <a:lnTo>
                      <a:pt x="5200" y="573"/>
                    </a:lnTo>
                    <a:lnTo>
                      <a:pt x="5203" y="718"/>
                    </a:lnTo>
                    <a:lnTo>
                      <a:pt x="5207" y="810"/>
                    </a:lnTo>
                    <a:lnTo>
                      <a:pt x="5210" y="878"/>
                    </a:lnTo>
                    <a:lnTo>
                      <a:pt x="5213" y="795"/>
                    </a:lnTo>
                    <a:lnTo>
                      <a:pt x="5216" y="710"/>
                    </a:lnTo>
                    <a:lnTo>
                      <a:pt x="5219" y="595"/>
                    </a:lnTo>
                    <a:lnTo>
                      <a:pt x="5222" y="568"/>
                    </a:lnTo>
                    <a:lnTo>
                      <a:pt x="5226" y="545"/>
                    </a:lnTo>
                    <a:lnTo>
                      <a:pt x="5229" y="567"/>
                    </a:lnTo>
                    <a:lnTo>
                      <a:pt x="5232" y="516"/>
                    </a:lnTo>
                    <a:lnTo>
                      <a:pt x="5235" y="419"/>
                    </a:lnTo>
                    <a:lnTo>
                      <a:pt x="5238" y="322"/>
                    </a:lnTo>
                    <a:lnTo>
                      <a:pt x="5242" y="199"/>
                    </a:lnTo>
                    <a:lnTo>
                      <a:pt x="5245" y="125"/>
                    </a:lnTo>
                    <a:lnTo>
                      <a:pt x="5248" y="45"/>
                    </a:lnTo>
                    <a:lnTo>
                      <a:pt x="5251" y="0"/>
                    </a:lnTo>
                    <a:lnTo>
                      <a:pt x="5254" y="31"/>
                    </a:lnTo>
                    <a:lnTo>
                      <a:pt x="5257" y="102"/>
                    </a:lnTo>
                    <a:lnTo>
                      <a:pt x="5261" y="144"/>
                    </a:lnTo>
                    <a:lnTo>
                      <a:pt x="5264" y="187"/>
                    </a:lnTo>
                    <a:lnTo>
                      <a:pt x="5267" y="326"/>
                    </a:lnTo>
                    <a:lnTo>
                      <a:pt x="5270" y="457"/>
                    </a:lnTo>
                    <a:lnTo>
                      <a:pt x="5273" y="613"/>
                    </a:lnTo>
                    <a:lnTo>
                      <a:pt x="5277" y="599"/>
                    </a:lnTo>
                    <a:lnTo>
                      <a:pt x="5280" y="607"/>
                    </a:lnTo>
                    <a:lnTo>
                      <a:pt x="5283" y="524"/>
                    </a:lnTo>
                    <a:lnTo>
                      <a:pt x="5286" y="473"/>
                    </a:lnTo>
                    <a:lnTo>
                      <a:pt x="5289" y="444"/>
                    </a:lnTo>
                    <a:lnTo>
                      <a:pt x="5292" y="437"/>
                    </a:lnTo>
                    <a:lnTo>
                      <a:pt x="5296" y="458"/>
                    </a:lnTo>
                    <a:lnTo>
                      <a:pt x="5299" y="473"/>
                    </a:lnTo>
                    <a:lnTo>
                      <a:pt x="5302" y="443"/>
                    </a:lnTo>
                    <a:lnTo>
                      <a:pt x="5305" y="436"/>
                    </a:lnTo>
                    <a:lnTo>
                      <a:pt x="5308" y="496"/>
                    </a:lnTo>
                    <a:lnTo>
                      <a:pt x="5311" y="650"/>
                    </a:lnTo>
                    <a:lnTo>
                      <a:pt x="5315" y="807"/>
                    </a:lnTo>
                    <a:lnTo>
                      <a:pt x="5318" y="902"/>
                    </a:lnTo>
                    <a:lnTo>
                      <a:pt x="5321" y="940"/>
                    </a:lnTo>
                    <a:lnTo>
                      <a:pt x="5324" y="896"/>
                    </a:lnTo>
                    <a:lnTo>
                      <a:pt x="5327" y="762"/>
                    </a:lnTo>
                    <a:lnTo>
                      <a:pt x="5331" y="714"/>
                    </a:lnTo>
                    <a:lnTo>
                      <a:pt x="5334" y="706"/>
                    </a:lnTo>
                    <a:lnTo>
                      <a:pt x="5337" y="726"/>
                    </a:lnTo>
                    <a:lnTo>
                      <a:pt x="5340" y="775"/>
                    </a:lnTo>
                    <a:lnTo>
                      <a:pt x="5343" y="889"/>
                    </a:lnTo>
                    <a:lnTo>
                      <a:pt x="5346" y="910"/>
                    </a:lnTo>
                    <a:lnTo>
                      <a:pt x="5350" y="852"/>
                    </a:lnTo>
                    <a:lnTo>
                      <a:pt x="5353" y="805"/>
                    </a:lnTo>
                    <a:lnTo>
                      <a:pt x="5356" y="795"/>
                    </a:lnTo>
                    <a:lnTo>
                      <a:pt x="5359" y="819"/>
                    </a:lnTo>
                    <a:lnTo>
                      <a:pt x="5362" y="845"/>
                    </a:lnTo>
                    <a:lnTo>
                      <a:pt x="5366" y="833"/>
                    </a:lnTo>
                    <a:lnTo>
                      <a:pt x="5369" y="761"/>
                    </a:lnTo>
                    <a:lnTo>
                      <a:pt x="5372" y="683"/>
                    </a:lnTo>
                    <a:lnTo>
                      <a:pt x="5375" y="633"/>
                    </a:lnTo>
                    <a:lnTo>
                      <a:pt x="5378" y="641"/>
                    </a:lnTo>
                    <a:lnTo>
                      <a:pt x="5381" y="680"/>
                    </a:lnTo>
                    <a:lnTo>
                      <a:pt x="5385" y="746"/>
                    </a:lnTo>
                    <a:lnTo>
                      <a:pt x="5388" y="815"/>
                    </a:lnTo>
                    <a:lnTo>
                      <a:pt x="5391" y="781"/>
                    </a:lnTo>
                    <a:lnTo>
                      <a:pt x="5394" y="679"/>
                    </a:lnTo>
                    <a:lnTo>
                      <a:pt x="5397" y="610"/>
                    </a:lnTo>
                    <a:lnTo>
                      <a:pt x="5400" y="595"/>
                    </a:lnTo>
                    <a:lnTo>
                      <a:pt x="5404" y="699"/>
                    </a:lnTo>
                    <a:lnTo>
                      <a:pt x="5407" y="974"/>
                    </a:lnTo>
                    <a:lnTo>
                      <a:pt x="5410" y="1241"/>
                    </a:lnTo>
                    <a:lnTo>
                      <a:pt x="5413" y="1312"/>
                    </a:lnTo>
                    <a:lnTo>
                      <a:pt x="5416" y="1280"/>
                    </a:lnTo>
                    <a:lnTo>
                      <a:pt x="5420" y="1187"/>
                    </a:lnTo>
                    <a:lnTo>
                      <a:pt x="5423" y="1132"/>
                    </a:lnTo>
                    <a:lnTo>
                      <a:pt x="5426" y="1117"/>
                    </a:lnTo>
                    <a:lnTo>
                      <a:pt x="5429" y="1099"/>
                    </a:lnTo>
                    <a:lnTo>
                      <a:pt x="5432" y="1079"/>
                    </a:lnTo>
                    <a:lnTo>
                      <a:pt x="5435" y="1103"/>
                    </a:lnTo>
                    <a:lnTo>
                      <a:pt x="5439" y="1111"/>
                    </a:lnTo>
                    <a:lnTo>
                      <a:pt x="5442" y="1097"/>
                    </a:lnTo>
                    <a:lnTo>
                      <a:pt x="5445" y="1082"/>
                    </a:lnTo>
                    <a:lnTo>
                      <a:pt x="5448" y="1013"/>
                    </a:lnTo>
                    <a:lnTo>
                      <a:pt x="5451" y="882"/>
                    </a:lnTo>
                    <a:lnTo>
                      <a:pt x="5455" y="776"/>
                    </a:lnTo>
                    <a:lnTo>
                      <a:pt x="5458" y="682"/>
                    </a:lnTo>
                    <a:lnTo>
                      <a:pt x="5461" y="611"/>
                    </a:lnTo>
                    <a:lnTo>
                      <a:pt x="5464" y="568"/>
                    </a:lnTo>
                    <a:lnTo>
                      <a:pt x="5467" y="537"/>
                    </a:lnTo>
                    <a:lnTo>
                      <a:pt x="5470" y="548"/>
                    </a:lnTo>
                    <a:lnTo>
                      <a:pt x="5474" y="541"/>
                    </a:lnTo>
                    <a:lnTo>
                      <a:pt x="5477" y="564"/>
                    </a:lnTo>
                    <a:lnTo>
                      <a:pt x="5480" y="569"/>
                    </a:lnTo>
                    <a:lnTo>
                      <a:pt x="5483" y="620"/>
                    </a:lnTo>
                    <a:lnTo>
                      <a:pt x="5486" y="701"/>
                    </a:lnTo>
                    <a:lnTo>
                      <a:pt x="5490" y="859"/>
                    </a:lnTo>
                    <a:lnTo>
                      <a:pt x="5493" y="1038"/>
                    </a:lnTo>
                    <a:lnTo>
                      <a:pt x="5496" y="1105"/>
                    </a:lnTo>
                    <a:lnTo>
                      <a:pt x="5499" y="1065"/>
                    </a:lnTo>
                    <a:lnTo>
                      <a:pt x="5502" y="966"/>
                    </a:lnTo>
                    <a:lnTo>
                      <a:pt x="5505" y="754"/>
                    </a:lnTo>
                    <a:lnTo>
                      <a:pt x="5509" y="593"/>
                    </a:lnTo>
                    <a:lnTo>
                      <a:pt x="5512" y="516"/>
                    </a:lnTo>
                    <a:lnTo>
                      <a:pt x="5515" y="446"/>
                    </a:lnTo>
                    <a:lnTo>
                      <a:pt x="5518" y="372"/>
                    </a:lnTo>
                    <a:lnTo>
                      <a:pt x="5521" y="359"/>
                    </a:lnTo>
                    <a:lnTo>
                      <a:pt x="5524" y="368"/>
                    </a:lnTo>
                    <a:lnTo>
                      <a:pt x="5528" y="352"/>
                    </a:lnTo>
                    <a:lnTo>
                      <a:pt x="5531" y="345"/>
                    </a:lnTo>
                    <a:lnTo>
                      <a:pt x="5534" y="322"/>
                    </a:lnTo>
                    <a:lnTo>
                      <a:pt x="5537" y="356"/>
                    </a:lnTo>
                    <a:lnTo>
                      <a:pt x="5540" y="376"/>
                    </a:lnTo>
                    <a:lnTo>
                      <a:pt x="5544" y="314"/>
                    </a:lnTo>
                    <a:lnTo>
                      <a:pt x="5547" y="290"/>
                    </a:lnTo>
                    <a:lnTo>
                      <a:pt x="5550" y="270"/>
                    </a:lnTo>
                    <a:lnTo>
                      <a:pt x="5553" y="288"/>
                    </a:lnTo>
                    <a:lnTo>
                      <a:pt x="5556" y="308"/>
                    </a:lnTo>
                    <a:lnTo>
                      <a:pt x="5559" y="367"/>
                    </a:lnTo>
                    <a:lnTo>
                      <a:pt x="5563" y="511"/>
                    </a:lnTo>
                    <a:lnTo>
                      <a:pt x="5566" y="633"/>
                    </a:lnTo>
                    <a:lnTo>
                      <a:pt x="5569" y="798"/>
                    </a:lnTo>
                    <a:lnTo>
                      <a:pt x="5572" y="922"/>
                    </a:lnTo>
                    <a:lnTo>
                      <a:pt x="5575" y="1036"/>
                    </a:lnTo>
                    <a:lnTo>
                      <a:pt x="5579" y="1079"/>
                    </a:lnTo>
                    <a:lnTo>
                      <a:pt x="5582" y="1066"/>
                    </a:lnTo>
                    <a:lnTo>
                      <a:pt x="5585" y="1029"/>
                    </a:lnTo>
                    <a:lnTo>
                      <a:pt x="5588" y="897"/>
                    </a:lnTo>
                    <a:lnTo>
                      <a:pt x="5591" y="769"/>
                    </a:lnTo>
                    <a:lnTo>
                      <a:pt x="5594" y="632"/>
                    </a:lnTo>
                    <a:lnTo>
                      <a:pt x="5598" y="512"/>
                    </a:lnTo>
                    <a:lnTo>
                      <a:pt x="5601" y="384"/>
                    </a:lnTo>
                    <a:lnTo>
                      <a:pt x="5604" y="341"/>
                    </a:lnTo>
                    <a:lnTo>
                      <a:pt x="5607" y="272"/>
                    </a:lnTo>
                    <a:lnTo>
                      <a:pt x="5610" y="222"/>
                    </a:lnTo>
                    <a:lnTo>
                      <a:pt x="5614" y="193"/>
                    </a:lnTo>
                    <a:lnTo>
                      <a:pt x="5617" y="230"/>
                    </a:lnTo>
                    <a:lnTo>
                      <a:pt x="5620" y="305"/>
                    </a:lnTo>
                    <a:lnTo>
                      <a:pt x="5623" y="435"/>
                    </a:lnTo>
                    <a:lnTo>
                      <a:pt x="5626" y="560"/>
                    </a:lnTo>
                    <a:lnTo>
                      <a:pt x="5629" y="763"/>
                    </a:lnTo>
                    <a:lnTo>
                      <a:pt x="5633" y="895"/>
                    </a:lnTo>
                    <a:lnTo>
                      <a:pt x="5636" y="974"/>
                    </a:lnTo>
                    <a:lnTo>
                      <a:pt x="5639" y="947"/>
                    </a:lnTo>
                    <a:lnTo>
                      <a:pt x="5642" y="942"/>
                    </a:lnTo>
                    <a:lnTo>
                      <a:pt x="5645" y="946"/>
                    </a:lnTo>
                    <a:lnTo>
                      <a:pt x="5648" y="986"/>
                    </a:lnTo>
                    <a:lnTo>
                      <a:pt x="5652" y="1067"/>
                    </a:lnTo>
                    <a:lnTo>
                      <a:pt x="5655" y="1141"/>
                    </a:lnTo>
                    <a:lnTo>
                      <a:pt x="5658" y="1241"/>
                    </a:lnTo>
                    <a:lnTo>
                      <a:pt x="5661" y="1338"/>
                    </a:lnTo>
                    <a:lnTo>
                      <a:pt x="5664" y="1487"/>
                    </a:lnTo>
                    <a:lnTo>
                      <a:pt x="5668" y="1627"/>
                    </a:lnTo>
                    <a:lnTo>
                      <a:pt x="5671" y="1760"/>
                    </a:lnTo>
                    <a:lnTo>
                      <a:pt x="5674" y="1825"/>
                    </a:lnTo>
                    <a:lnTo>
                      <a:pt x="5677" y="1810"/>
                    </a:lnTo>
                    <a:lnTo>
                      <a:pt x="5680" y="1715"/>
                    </a:lnTo>
                    <a:lnTo>
                      <a:pt x="5683" y="1598"/>
                    </a:lnTo>
                    <a:lnTo>
                      <a:pt x="5687" y="1337"/>
                    </a:lnTo>
                    <a:lnTo>
                      <a:pt x="5690" y="1123"/>
                    </a:lnTo>
                    <a:lnTo>
                      <a:pt x="5693" y="930"/>
                    </a:lnTo>
                    <a:lnTo>
                      <a:pt x="5696" y="791"/>
                    </a:lnTo>
                    <a:lnTo>
                      <a:pt x="5699" y="706"/>
                    </a:lnTo>
                    <a:lnTo>
                      <a:pt x="5703" y="670"/>
                    </a:lnTo>
                    <a:lnTo>
                      <a:pt x="5706" y="655"/>
                    </a:lnTo>
                    <a:lnTo>
                      <a:pt x="5709" y="711"/>
                    </a:lnTo>
                    <a:lnTo>
                      <a:pt x="5712" y="807"/>
                    </a:lnTo>
                    <a:lnTo>
                      <a:pt x="5715" y="847"/>
                    </a:lnTo>
                    <a:lnTo>
                      <a:pt x="5718" y="880"/>
                    </a:lnTo>
                    <a:lnTo>
                      <a:pt x="5722" y="916"/>
                    </a:lnTo>
                    <a:lnTo>
                      <a:pt x="5725" y="991"/>
                    </a:lnTo>
                    <a:lnTo>
                      <a:pt x="5728" y="1082"/>
                    </a:lnTo>
                    <a:lnTo>
                      <a:pt x="5731" y="1162"/>
                    </a:lnTo>
                    <a:lnTo>
                      <a:pt x="5734" y="1136"/>
                    </a:lnTo>
                    <a:lnTo>
                      <a:pt x="5737" y="1123"/>
                    </a:lnTo>
                    <a:lnTo>
                      <a:pt x="5741" y="1073"/>
                    </a:lnTo>
                    <a:lnTo>
                      <a:pt x="5744" y="1022"/>
                    </a:lnTo>
                    <a:lnTo>
                      <a:pt x="5747" y="976"/>
                    </a:lnTo>
                    <a:lnTo>
                      <a:pt x="5750" y="987"/>
                    </a:lnTo>
                    <a:lnTo>
                      <a:pt x="5753" y="965"/>
                    </a:lnTo>
                    <a:lnTo>
                      <a:pt x="5757" y="1006"/>
                    </a:lnTo>
                    <a:lnTo>
                      <a:pt x="5760" y="953"/>
                    </a:lnTo>
                    <a:lnTo>
                      <a:pt x="5763" y="917"/>
                    </a:lnTo>
                    <a:lnTo>
                      <a:pt x="5766" y="857"/>
                    </a:lnTo>
                    <a:lnTo>
                      <a:pt x="5769" y="772"/>
                    </a:lnTo>
                    <a:lnTo>
                      <a:pt x="5772" y="673"/>
                    </a:lnTo>
                    <a:lnTo>
                      <a:pt x="5776" y="544"/>
                    </a:lnTo>
                    <a:lnTo>
                      <a:pt x="5779" y="421"/>
                    </a:lnTo>
                    <a:lnTo>
                      <a:pt x="5782" y="309"/>
                    </a:lnTo>
                    <a:lnTo>
                      <a:pt x="5785" y="272"/>
                    </a:lnTo>
                    <a:lnTo>
                      <a:pt x="5788" y="237"/>
                    </a:lnTo>
                    <a:lnTo>
                      <a:pt x="5792" y="190"/>
                    </a:lnTo>
                    <a:lnTo>
                      <a:pt x="5795" y="137"/>
                    </a:lnTo>
                    <a:lnTo>
                      <a:pt x="5798" y="132"/>
                    </a:lnTo>
                    <a:lnTo>
                      <a:pt x="5801" y="140"/>
                    </a:lnTo>
                    <a:lnTo>
                      <a:pt x="5804" y="164"/>
                    </a:lnTo>
                    <a:lnTo>
                      <a:pt x="5807" y="228"/>
                    </a:lnTo>
                    <a:lnTo>
                      <a:pt x="5811" y="311"/>
                    </a:lnTo>
                    <a:lnTo>
                      <a:pt x="5814" y="376"/>
                    </a:lnTo>
                    <a:lnTo>
                      <a:pt x="5817" y="439"/>
                    </a:lnTo>
                    <a:lnTo>
                      <a:pt x="5820" y="468"/>
                    </a:lnTo>
                    <a:lnTo>
                      <a:pt x="5823" y="503"/>
                    </a:lnTo>
                    <a:lnTo>
                      <a:pt x="5827" y="573"/>
                    </a:lnTo>
                    <a:lnTo>
                      <a:pt x="5830" y="676"/>
                    </a:lnTo>
                    <a:lnTo>
                      <a:pt x="5833" y="727"/>
                    </a:lnTo>
                    <a:lnTo>
                      <a:pt x="5836" y="763"/>
                    </a:lnTo>
                    <a:lnTo>
                      <a:pt x="5839" y="771"/>
                    </a:lnTo>
                    <a:lnTo>
                      <a:pt x="5842" y="754"/>
                    </a:lnTo>
                    <a:lnTo>
                      <a:pt x="5846" y="711"/>
                    </a:lnTo>
                    <a:lnTo>
                      <a:pt x="5849" y="628"/>
                    </a:lnTo>
                    <a:lnTo>
                      <a:pt x="5852" y="600"/>
                    </a:lnTo>
                    <a:lnTo>
                      <a:pt x="5855" y="599"/>
                    </a:lnTo>
                    <a:lnTo>
                      <a:pt x="5858" y="582"/>
                    </a:lnTo>
                    <a:lnTo>
                      <a:pt x="5861" y="527"/>
                    </a:lnTo>
                    <a:lnTo>
                      <a:pt x="5865" y="513"/>
                    </a:lnTo>
                    <a:lnTo>
                      <a:pt x="5868" y="569"/>
                    </a:lnTo>
                    <a:lnTo>
                      <a:pt x="5871" y="645"/>
                    </a:lnTo>
                    <a:lnTo>
                      <a:pt x="5874" y="716"/>
                    </a:lnTo>
                    <a:lnTo>
                      <a:pt x="5877" y="759"/>
                    </a:lnTo>
                    <a:lnTo>
                      <a:pt x="5881" y="863"/>
                    </a:lnTo>
                    <a:lnTo>
                      <a:pt x="5884" y="926"/>
                    </a:lnTo>
                    <a:lnTo>
                      <a:pt x="5887" y="922"/>
                    </a:lnTo>
                    <a:lnTo>
                      <a:pt x="5890" y="914"/>
                    </a:lnTo>
                    <a:lnTo>
                      <a:pt x="5893" y="884"/>
                    </a:lnTo>
                    <a:lnTo>
                      <a:pt x="5896" y="856"/>
                    </a:lnTo>
                    <a:lnTo>
                      <a:pt x="5900" y="832"/>
                    </a:lnTo>
                    <a:lnTo>
                      <a:pt x="5903" y="822"/>
                    </a:lnTo>
                    <a:lnTo>
                      <a:pt x="5906" y="788"/>
                    </a:lnTo>
                    <a:lnTo>
                      <a:pt x="5909" y="747"/>
                    </a:lnTo>
                    <a:lnTo>
                      <a:pt x="5912" y="723"/>
                    </a:lnTo>
                    <a:lnTo>
                      <a:pt x="5916" y="684"/>
                    </a:lnTo>
                    <a:lnTo>
                      <a:pt x="5919" y="685"/>
                    </a:lnTo>
                    <a:lnTo>
                      <a:pt x="5922" y="679"/>
                    </a:lnTo>
                    <a:lnTo>
                      <a:pt x="5925" y="701"/>
                    </a:lnTo>
                    <a:lnTo>
                      <a:pt x="5928" y="763"/>
                    </a:lnTo>
                    <a:lnTo>
                      <a:pt x="5931" y="804"/>
                    </a:lnTo>
                    <a:lnTo>
                      <a:pt x="5935" y="841"/>
                    </a:lnTo>
                    <a:lnTo>
                      <a:pt x="5938" y="876"/>
                    </a:lnTo>
                    <a:lnTo>
                      <a:pt x="5941" y="888"/>
                    </a:lnTo>
                    <a:lnTo>
                      <a:pt x="5944" y="966"/>
                    </a:lnTo>
                    <a:lnTo>
                      <a:pt x="5947" y="1004"/>
                    </a:lnTo>
                    <a:lnTo>
                      <a:pt x="5950" y="1078"/>
                    </a:lnTo>
                    <a:lnTo>
                      <a:pt x="5954" y="1145"/>
                    </a:lnTo>
                    <a:lnTo>
                      <a:pt x="5957" y="1201"/>
                    </a:lnTo>
                    <a:lnTo>
                      <a:pt x="5960" y="1176"/>
                    </a:lnTo>
                    <a:lnTo>
                      <a:pt x="5963" y="1094"/>
                    </a:lnTo>
                    <a:lnTo>
                      <a:pt x="5966" y="1001"/>
                    </a:lnTo>
                    <a:lnTo>
                      <a:pt x="5970" y="918"/>
                    </a:lnTo>
                    <a:lnTo>
                      <a:pt x="5973" y="827"/>
                    </a:lnTo>
                    <a:lnTo>
                      <a:pt x="5976" y="744"/>
                    </a:lnTo>
                    <a:lnTo>
                      <a:pt x="5979" y="677"/>
                    </a:lnTo>
                    <a:lnTo>
                      <a:pt x="5982" y="633"/>
                    </a:lnTo>
                    <a:lnTo>
                      <a:pt x="5985" y="618"/>
                    </a:lnTo>
                    <a:lnTo>
                      <a:pt x="5989" y="570"/>
                    </a:lnTo>
                    <a:lnTo>
                      <a:pt x="5992" y="522"/>
                    </a:lnTo>
                    <a:lnTo>
                      <a:pt x="5995" y="535"/>
                    </a:lnTo>
                    <a:lnTo>
                      <a:pt x="5998" y="569"/>
                    </a:lnTo>
                    <a:lnTo>
                      <a:pt x="6001" y="664"/>
                    </a:lnTo>
                    <a:lnTo>
                      <a:pt x="6005" y="823"/>
                    </a:lnTo>
                    <a:lnTo>
                      <a:pt x="6008" y="928"/>
                    </a:lnTo>
                    <a:lnTo>
                      <a:pt x="6011" y="1038"/>
                    </a:lnTo>
                    <a:lnTo>
                      <a:pt x="6014" y="1109"/>
                    </a:lnTo>
                    <a:lnTo>
                      <a:pt x="6017" y="1162"/>
                    </a:lnTo>
                    <a:lnTo>
                      <a:pt x="6020" y="1228"/>
                    </a:lnTo>
                    <a:lnTo>
                      <a:pt x="6024" y="1315"/>
                    </a:lnTo>
                    <a:lnTo>
                      <a:pt x="6027" y="1369"/>
                    </a:lnTo>
                    <a:lnTo>
                      <a:pt x="6030" y="1319"/>
                    </a:lnTo>
                    <a:lnTo>
                      <a:pt x="6033" y="1236"/>
                    </a:lnTo>
                    <a:lnTo>
                      <a:pt x="6036" y="1168"/>
                    </a:lnTo>
                    <a:lnTo>
                      <a:pt x="6040" y="1042"/>
                    </a:lnTo>
                    <a:lnTo>
                      <a:pt x="6043" y="920"/>
                    </a:lnTo>
                    <a:lnTo>
                      <a:pt x="6046" y="773"/>
                    </a:lnTo>
                    <a:lnTo>
                      <a:pt x="6049" y="702"/>
                    </a:lnTo>
                    <a:lnTo>
                      <a:pt x="6052" y="678"/>
                    </a:lnTo>
                    <a:lnTo>
                      <a:pt x="6055" y="673"/>
                    </a:lnTo>
                    <a:lnTo>
                      <a:pt x="6059" y="677"/>
                    </a:lnTo>
                    <a:lnTo>
                      <a:pt x="6062" y="651"/>
                    </a:lnTo>
                    <a:lnTo>
                      <a:pt x="6065" y="699"/>
                    </a:lnTo>
                    <a:lnTo>
                      <a:pt x="6068" y="761"/>
                    </a:lnTo>
                    <a:lnTo>
                      <a:pt x="6071" y="807"/>
                    </a:lnTo>
                    <a:lnTo>
                      <a:pt x="6074" y="836"/>
                    </a:lnTo>
                    <a:lnTo>
                      <a:pt x="6078" y="872"/>
                    </a:lnTo>
                    <a:lnTo>
                      <a:pt x="6081" y="909"/>
                    </a:lnTo>
                    <a:lnTo>
                      <a:pt x="6084" y="974"/>
                    </a:lnTo>
                    <a:lnTo>
                      <a:pt x="6087" y="1029"/>
                    </a:lnTo>
                    <a:lnTo>
                      <a:pt x="6090" y="1055"/>
                    </a:lnTo>
                    <a:lnTo>
                      <a:pt x="6094" y="972"/>
                    </a:lnTo>
                    <a:lnTo>
                      <a:pt x="6097" y="949"/>
                    </a:lnTo>
                    <a:lnTo>
                      <a:pt x="6100" y="883"/>
                    </a:lnTo>
                    <a:lnTo>
                      <a:pt x="6103" y="837"/>
                    </a:lnTo>
                    <a:lnTo>
                      <a:pt x="6106" y="795"/>
                    </a:lnTo>
                    <a:lnTo>
                      <a:pt x="6109" y="793"/>
                    </a:lnTo>
                    <a:lnTo>
                      <a:pt x="6113" y="754"/>
                    </a:lnTo>
                    <a:lnTo>
                      <a:pt x="6116" y="683"/>
                    </a:lnTo>
                    <a:lnTo>
                      <a:pt x="6119" y="620"/>
                    </a:lnTo>
                    <a:lnTo>
                      <a:pt x="6122" y="563"/>
                    </a:lnTo>
                    <a:lnTo>
                      <a:pt x="6125" y="531"/>
                    </a:lnTo>
                    <a:lnTo>
                      <a:pt x="6129" y="472"/>
                    </a:lnTo>
                    <a:lnTo>
                      <a:pt x="6132" y="471"/>
                    </a:lnTo>
                    <a:lnTo>
                      <a:pt x="6135" y="506"/>
                    </a:lnTo>
                    <a:lnTo>
                      <a:pt x="6138" y="545"/>
                    </a:lnTo>
                    <a:lnTo>
                      <a:pt x="6141" y="582"/>
                    </a:lnTo>
                    <a:lnTo>
                      <a:pt x="6144" y="597"/>
                    </a:lnTo>
                    <a:lnTo>
                      <a:pt x="6148" y="597"/>
                    </a:lnTo>
                    <a:lnTo>
                      <a:pt x="6151" y="585"/>
                    </a:lnTo>
                    <a:lnTo>
                      <a:pt x="6154" y="551"/>
                    </a:lnTo>
                    <a:lnTo>
                      <a:pt x="6157" y="521"/>
                    </a:lnTo>
                    <a:lnTo>
                      <a:pt x="6160" y="539"/>
                    </a:lnTo>
                    <a:lnTo>
                      <a:pt x="6163" y="582"/>
                    </a:lnTo>
                    <a:lnTo>
                      <a:pt x="6167" y="608"/>
                    </a:lnTo>
                    <a:lnTo>
                      <a:pt x="6170" y="686"/>
                    </a:lnTo>
                    <a:lnTo>
                      <a:pt x="6173" y="771"/>
                    </a:lnTo>
                    <a:lnTo>
                      <a:pt x="6176" y="857"/>
                    </a:lnTo>
                    <a:lnTo>
                      <a:pt x="6179" y="869"/>
                    </a:lnTo>
                    <a:lnTo>
                      <a:pt x="6183" y="855"/>
                    </a:lnTo>
                    <a:lnTo>
                      <a:pt x="6186" y="836"/>
                    </a:lnTo>
                    <a:lnTo>
                      <a:pt x="6189" y="829"/>
                    </a:lnTo>
                    <a:lnTo>
                      <a:pt x="6192" y="810"/>
                    </a:lnTo>
                    <a:lnTo>
                      <a:pt x="6195" y="817"/>
                    </a:lnTo>
                    <a:lnTo>
                      <a:pt x="6198" y="818"/>
                    </a:lnTo>
                    <a:lnTo>
                      <a:pt x="6202" y="812"/>
                    </a:lnTo>
                    <a:lnTo>
                      <a:pt x="6205" y="842"/>
                    </a:lnTo>
                    <a:lnTo>
                      <a:pt x="6208" y="899"/>
                    </a:lnTo>
                    <a:lnTo>
                      <a:pt x="6211" y="955"/>
                    </a:lnTo>
                    <a:lnTo>
                      <a:pt x="6214" y="1024"/>
                    </a:lnTo>
                    <a:lnTo>
                      <a:pt x="6218" y="1197"/>
                    </a:lnTo>
                    <a:lnTo>
                      <a:pt x="6221" y="1295"/>
                    </a:lnTo>
                    <a:lnTo>
                      <a:pt x="6224" y="1382"/>
                    </a:lnTo>
                    <a:lnTo>
                      <a:pt x="6227" y="1474"/>
                    </a:lnTo>
                    <a:lnTo>
                      <a:pt x="6230" y="1474"/>
                    </a:lnTo>
                    <a:lnTo>
                      <a:pt x="6233" y="1495"/>
                    </a:lnTo>
                    <a:lnTo>
                      <a:pt x="6237" y="1436"/>
                    </a:lnTo>
                    <a:lnTo>
                      <a:pt x="6240" y="1330"/>
                    </a:lnTo>
                    <a:lnTo>
                      <a:pt x="6243" y="1225"/>
                    </a:lnTo>
                    <a:lnTo>
                      <a:pt x="6246" y="1063"/>
                    </a:lnTo>
                    <a:lnTo>
                      <a:pt x="6249" y="984"/>
                    </a:lnTo>
                    <a:lnTo>
                      <a:pt x="6253" y="916"/>
                    </a:lnTo>
                    <a:lnTo>
                      <a:pt x="6256" y="817"/>
                    </a:lnTo>
                    <a:lnTo>
                      <a:pt x="6259" y="794"/>
                    </a:lnTo>
                    <a:lnTo>
                      <a:pt x="6262" y="768"/>
                    </a:lnTo>
                    <a:lnTo>
                      <a:pt x="6265" y="787"/>
                    </a:lnTo>
                    <a:lnTo>
                      <a:pt x="6268" y="848"/>
                    </a:lnTo>
                    <a:lnTo>
                      <a:pt x="6272" y="924"/>
                    </a:lnTo>
                    <a:lnTo>
                      <a:pt x="6275" y="994"/>
                    </a:lnTo>
                    <a:lnTo>
                      <a:pt x="6278" y="1072"/>
                    </a:lnTo>
                    <a:lnTo>
                      <a:pt x="6281" y="1082"/>
                    </a:lnTo>
                    <a:lnTo>
                      <a:pt x="6284" y="1082"/>
                    </a:lnTo>
                    <a:lnTo>
                      <a:pt x="6287" y="1019"/>
                    </a:lnTo>
                    <a:lnTo>
                      <a:pt x="6291" y="956"/>
                    </a:lnTo>
                    <a:lnTo>
                      <a:pt x="6294" y="872"/>
                    </a:lnTo>
                    <a:lnTo>
                      <a:pt x="6297" y="777"/>
                    </a:lnTo>
                    <a:lnTo>
                      <a:pt x="6300" y="694"/>
                    </a:lnTo>
                    <a:lnTo>
                      <a:pt x="6303" y="635"/>
                    </a:lnTo>
                    <a:lnTo>
                      <a:pt x="6307" y="582"/>
                    </a:lnTo>
                    <a:lnTo>
                      <a:pt x="6310" y="564"/>
                    </a:lnTo>
                    <a:lnTo>
                      <a:pt x="6313" y="498"/>
                    </a:lnTo>
                    <a:lnTo>
                      <a:pt x="6316" y="460"/>
                    </a:lnTo>
                    <a:lnTo>
                      <a:pt x="6319" y="400"/>
                    </a:lnTo>
                    <a:lnTo>
                      <a:pt x="6322" y="372"/>
                    </a:lnTo>
                    <a:lnTo>
                      <a:pt x="6326" y="315"/>
                    </a:lnTo>
                    <a:lnTo>
                      <a:pt x="6329" y="306"/>
                    </a:lnTo>
                    <a:lnTo>
                      <a:pt x="6332" y="299"/>
                    </a:lnTo>
                    <a:lnTo>
                      <a:pt x="6335" y="315"/>
                    </a:lnTo>
                    <a:lnTo>
                      <a:pt x="6338" y="327"/>
                    </a:lnTo>
                    <a:lnTo>
                      <a:pt x="6342" y="381"/>
                    </a:lnTo>
                    <a:lnTo>
                      <a:pt x="6345" y="425"/>
                    </a:lnTo>
                    <a:lnTo>
                      <a:pt x="6348" y="459"/>
                    </a:lnTo>
                    <a:lnTo>
                      <a:pt x="6351" y="498"/>
                    </a:lnTo>
                    <a:lnTo>
                      <a:pt x="6354" y="556"/>
                    </a:lnTo>
                    <a:lnTo>
                      <a:pt x="6357" y="556"/>
                    </a:lnTo>
                    <a:lnTo>
                      <a:pt x="6361" y="575"/>
                    </a:lnTo>
                    <a:lnTo>
                      <a:pt x="6364" y="558"/>
                    </a:lnTo>
                    <a:lnTo>
                      <a:pt x="6367" y="564"/>
                    </a:lnTo>
                    <a:lnTo>
                      <a:pt x="6370" y="562"/>
                    </a:lnTo>
                    <a:lnTo>
                      <a:pt x="6373" y="554"/>
                    </a:lnTo>
                    <a:lnTo>
                      <a:pt x="6376" y="567"/>
                    </a:lnTo>
                    <a:lnTo>
                      <a:pt x="6380" y="555"/>
                    </a:lnTo>
                    <a:lnTo>
                      <a:pt x="6383" y="588"/>
                    </a:lnTo>
                    <a:lnTo>
                      <a:pt x="6386" y="604"/>
                    </a:lnTo>
                    <a:lnTo>
                      <a:pt x="6389" y="653"/>
                    </a:lnTo>
                    <a:lnTo>
                      <a:pt x="6392" y="647"/>
                    </a:lnTo>
                    <a:lnTo>
                      <a:pt x="6396" y="586"/>
                    </a:lnTo>
                    <a:lnTo>
                      <a:pt x="6399" y="512"/>
                    </a:lnTo>
                    <a:lnTo>
                      <a:pt x="6402" y="488"/>
                    </a:lnTo>
                    <a:lnTo>
                      <a:pt x="6405" y="445"/>
                    </a:lnTo>
                    <a:lnTo>
                      <a:pt x="6408" y="402"/>
                    </a:lnTo>
                    <a:lnTo>
                      <a:pt x="6411" y="358"/>
                    </a:lnTo>
                    <a:lnTo>
                      <a:pt x="6415" y="365"/>
                    </a:lnTo>
                    <a:lnTo>
                      <a:pt x="6418" y="408"/>
                    </a:lnTo>
                    <a:lnTo>
                      <a:pt x="6421" y="428"/>
                    </a:lnTo>
                    <a:lnTo>
                      <a:pt x="6424" y="441"/>
                    </a:lnTo>
                    <a:lnTo>
                      <a:pt x="6427" y="475"/>
                    </a:lnTo>
                    <a:lnTo>
                      <a:pt x="6431" y="521"/>
                    </a:lnTo>
                    <a:lnTo>
                      <a:pt x="6434" y="556"/>
                    </a:lnTo>
                    <a:lnTo>
                      <a:pt x="6437" y="637"/>
                    </a:lnTo>
                    <a:lnTo>
                      <a:pt x="6440" y="712"/>
                    </a:lnTo>
                    <a:lnTo>
                      <a:pt x="6443" y="772"/>
                    </a:lnTo>
                    <a:lnTo>
                      <a:pt x="6446" y="811"/>
                    </a:lnTo>
                    <a:lnTo>
                      <a:pt x="6450" y="808"/>
                    </a:lnTo>
                    <a:lnTo>
                      <a:pt x="6453" y="768"/>
                    </a:lnTo>
                    <a:lnTo>
                      <a:pt x="6456" y="722"/>
                    </a:lnTo>
                    <a:lnTo>
                      <a:pt x="6459" y="727"/>
                    </a:lnTo>
                    <a:lnTo>
                      <a:pt x="6462" y="667"/>
                    </a:lnTo>
                    <a:lnTo>
                      <a:pt x="6466" y="658"/>
                    </a:lnTo>
                    <a:lnTo>
                      <a:pt x="6469" y="651"/>
                    </a:lnTo>
                    <a:lnTo>
                      <a:pt x="6472" y="684"/>
                    </a:lnTo>
                    <a:lnTo>
                      <a:pt x="6475" y="765"/>
                    </a:lnTo>
                    <a:lnTo>
                      <a:pt x="6478" y="840"/>
                    </a:lnTo>
                    <a:lnTo>
                      <a:pt x="6481" y="932"/>
                    </a:lnTo>
                    <a:lnTo>
                      <a:pt x="6485" y="988"/>
                    </a:lnTo>
                    <a:lnTo>
                      <a:pt x="6488" y="1126"/>
                    </a:lnTo>
                    <a:lnTo>
                      <a:pt x="6491" y="1269"/>
                    </a:lnTo>
                    <a:lnTo>
                      <a:pt x="6494" y="1399"/>
                    </a:lnTo>
                    <a:lnTo>
                      <a:pt x="6497" y="1408"/>
                    </a:lnTo>
                    <a:lnTo>
                      <a:pt x="6500" y="1414"/>
                    </a:lnTo>
                    <a:lnTo>
                      <a:pt x="6504" y="1361"/>
                    </a:lnTo>
                    <a:lnTo>
                      <a:pt x="6507" y="1281"/>
                    </a:lnTo>
                    <a:lnTo>
                      <a:pt x="6510" y="1262"/>
                    </a:lnTo>
                    <a:lnTo>
                      <a:pt x="6513" y="1204"/>
                    </a:lnTo>
                    <a:lnTo>
                      <a:pt x="6516" y="1145"/>
                    </a:lnTo>
                    <a:lnTo>
                      <a:pt x="6520" y="1038"/>
                    </a:lnTo>
                    <a:lnTo>
                      <a:pt x="6523" y="961"/>
                    </a:lnTo>
                    <a:lnTo>
                      <a:pt x="6526" y="863"/>
                    </a:lnTo>
                    <a:lnTo>
                      <a:pt x="6529" y="815"/>
                    </a:lnTo>
                    <a:lnTo>
                      <a:pt x="6532" y="784"/>
                    </a:lnTo>
                    <a:lnTo>
                      <a:pt x="6535" y="724"/>
                    </a:lnTo>
                    <a:lnTo>
                      <a:pt x="6539" y="679"/>
                    </a:lnTo>
                    <a:lnTo>
                      <a:pt x="6542" y="647"/>
                    </a:lnTo>
                    <a:lnTo>
                      <a:pt x="6545" y="573"/>
                    </a:lnTo>
                    <a:lnTo>
                      <a:pt x="6548" y="509"/>
                    </a:lnTo>
                    <a:lnTo>
                      <a:pt x="6551" y="479"/>
                    </a:lnTo>
                    <a:lnTo>
                      <a:pt x="6555" y="418"/>
                    </a:lnTo>
                    <a:lnTo>
                      <a:pt x="6558" y="374"/>
                    </a:lnTo>
                    <a:lnTo>
                      <a:pt x="6561" y="375"/>
                    </a:lnTo>
                    <a:lnTo>
                      <a:pt x="6564" y="369"/>
                    </a:lnTo>
                    <a:lnTo>
                      <a:pt x="6567" y="361"/>
                    </a:lnTo>
                    <a:lnTo>
                      <a:pt x="6570" y="385"/>
                    </a:lnTo>
                    <a:lnTo>
                      <a:pt x="6574" y="407"/>
                    </a:lnTo>
                    <a:lnTo>
                      <a:pt x="6577" y="403"/>
                    </a:lnTo>
                    <a:lnTo>
                      <a:pt x="6580" y="404"/>
                    </a:lnTo>
                    <a:lnTo>
                      <a:pt x="6583" y="405"/>
                    </a:lnTo>
                    <a:lnTo>
                      <a:pt x="6586" y="406"/>
                    </a:lnTo>
                    <a:lnTo>
                      <a:pt x="6589" y="399"/>
                    </a:lnTo>
                    <a:lnTo>
                      <a:pt x="6593" y="367"/>
                    </a:lnTo>
                    <a:lnTo>
                      <a:pt x="6596" y="367"/>
                    </a:lnTo>
                    <a:lnTo>
                      <a:pt x="6599" y="366"/>
                    </a:lnTo>
                    <a:lnTo>
                      <a:pt x="6602" y="334"/>
                    </a:lnTo>
                    <a:lnTo>
                      <a:pt x="6605" y="337"/>
                    </a:lnTo>
                    <a:lnTo>
                      <a:pt x="6609" y="318"/>
                    </a:lnTo>
                    <a:lnTo>
                      <a:pt x="6612" y="331"/>
                    </a:lnTo>
                    <a:lnTo>
                      <a:pt x="6615" y="346"/>
                    </a:lnTo>
                    <a:lnTo>
                      <a:pt x="6618" y="332"/>
                    </a:lnTo>
                    <a:lnTo>
                      <a:pt x="6621" y="319"/>
                    </a:lnTo>
                    <a:lnTo>
                      <a:pt x="6624" y="348"/>
                    </a:lnTo>
                    <a:lnTo>
                      <a:pt x="6628" y="348"/>
                    </a:lnTo>
                    <a:lnTo>
                      <a:pt x="6631" y="359"/>
                    </a:lnTo>
                    <a:lnTo>
                      <a:pt x="6634" y="374"/>
                    </a:lnTo>
                    <a:lnTo>
                      <a:pt x="6637" y="393"/>
                    </a:lnTo>
                    <a:lnTo>
                      <a:pt x="6640" y="396"/>
                    </a:lnTo>
                    <a:lnTo>
                      <a:pt x="6644" y="381"/>
                    </a:lnTo>
                    <a:lnTo>
                      <a:pt x="6647" y="403"/>
                    </a:lnTo>
                    <a:lnTo>
                      <a:pt x="6650" y="431"/>
                    </a:lnTo>
                    <a:lnTo>
                      <a:pt x="6653" y="433"/>
                    </a:lnTo>
                    <a:lnTo>
                      <a:pt x="6656" y="418"/>
                    </a:lnTo>
                    <a:lnTo>
                      <a:pt x="6659" y="447"/>
                    </a:lnTo>
                    <a:lnTo>
                      <a:pt x="6663" y="470"/>
                    </a:lnTo>
                    <a:lnTo>
                      <a:pt x="6666" y="470"/>
                    </a:lnTo>
                    <a:lnTo>
                      <a:pt x="6669" y="514"/>
                    </a:lnTo>
                    <a:lnTo>
                      <a:pt x="6672" y="485"/>
                    </a:lnTo>
                    <a:lnTo>
                      <a:pt x="6675" y="487"/>
                    </a:lnTo>
                    <a:lnTo>
                      <a:pt x="6679" y="449"/>
                    </a:lnTo>
                    <a:lnTo>
                      <a:pt x="6682" y="426"/>
                    </a:lnTo>
                    <a:lnTo>
                      <a:pt x="6685" y="381"/>
                    </a:lnTo>
                    <a:lnTo>
                      <a:pt x="6688" y="353"/>
                    </a:lnTo>
                    <a:lnTo>
                      <a:pt x="6691" y="299"/>
                    </a:lnTo>
                    <a:lnTo>
                      <a:pt x="6694" y="282"/>
                    </a:lnTo>
                    <a:lnTo>
                      <a:pt x="6698" y="300"/>
                    </a:lnTo>
                    <a:lnTo>
                      <a:pt x="6701" y="274"/>
                    </a:lnTo>
                    <a:lnTo>
                      <a:pt x="6704" y="301"/>
                    </a:lnTo>
                    <a:lnTo>
                      <a:pt x="6707" y="326"/>
                    </a:lnTo>
                    <a:lnTo>
                      <a:pt x="6710" y="355"/>
                    </a:lnTo>
                    <a:lnTo>
                      <a:pt x="6713" y="402"/>
                    </a:lnTo>
                    <a:lnTo>
                      <a:pt x="6717" y="430"/>
                    </a:lnTo>
                    <a:lnTo>
                      <a:pt x="6720" y="457"/>
                    </a:lnTo>
                    <a:lnTo>
                      <a:pt x="6723" y="476"/>
                    </a:lnTo>
                    <a:lnTo>
                      <a:pt x="6726" y="522"/>
                    </a:lnTo>
                    <a:lnTo>
                      <a:pt x="6729" y="517"/>
                    </a:lnTo>
                    <a:lnTo>
                      <a:pt x="6733" y="532"/>
                    </a:lnTo>
                    <a:lnTo>
                      <a:pt x="6736" y="510"/>
                    </a:lnTo>
                    <a:lnTo>
                      <a:pt x="6739" y="504"/>
                    </a:lnTo>
                    <a:lnTo>
                      <a:pt x="6742" y="494"/>
                    </a:lnTo>
                    <a:lnTo>
                      <a:pt x="6745" y="502"/>
                    </a:lnTo>
                    <a:lnTo>
                      <a:pt x="6748" y="510"/>
                    </a:lnTo>
                    <a:lnTo>
                      <a:pt x="6752" y="551"/>
                    </a:lnTo>
                    <a:lnTo>
                      <a:pt x="6755" y="558"/>
                    </a:lnTo>
                    <a:lnTo>
                      <a:pt x="6758" y="598"/>
                    </a:lnTo>
                    <a:lnTo>
                      <a:pt x="6761" y="668"/>
                    </a:lnTo>
                    <a:lnTo>
                      <a:pt x="6764" y="701"/>
                    </a:lnTo>
                    <a:lnTo>
                      <a:pt x="6768" y="757"/>
                    </a:lnTo>
                    <a:lnTo>
                      <a:pt x="6771" y="813"/>
                    </a:lnTo>
                    <a:lnTo>
                      <a:pt x="6774" y="814"/>
                    </a:lnTo>
                    <a:lnTo>
                      <a:pt x="6777" y="836"/>
                    </a:lnTo>
                    <a:lnTo>
                      <a:pt x="6780" y="804"/>
                    </a:lnTo>
                    <a:lnTo>
                      <a:pt x="6783" y="766"/>
                    </a:lnTo>
                    <a:lnTo>
                      <a:pt x="6787" y="761"/>
                    </a:lnTo>
                    <a:lnTo>
                      <a:pt x="6790" y="761"/>
                    </a:lnTo>
                    <a:lnTo>
                      <a:pt x="6793" y="739"/>
                    </a:lnTo>
                    <a:lnTo>
                      <a:pt x="6796" y="689"/>
                    </a:lnTo>
                    <a:lnTo>
                      <a:pt x="6799" y="653"/>
                    </a:lnTo>
                    <a:lnTo>
                      <a:pt x="6802" y="639"/>
                    </a:lnTo>
                    <a:lnTo>
                      <a:pt x="6806" y="641"/>
                    </a:lnTo>
                    <a:lnTo>
                      <a:pt x="6809" y="610"/>
                    </a:lnTo>
                    <a:lnTo>
                      <a:pt x="6812" y="632"/>
                    </a:lnTo>
                    <a:lnTo>
                      <a:pt x="6815" y="637"/>
                    </a:lnTo>
                    <a:lnTo>
                      <a:pt x="6818" y="678"/>
                    </a:lnTo>
                    <a:lnTo>
                      <a:pt x="6822" y="701"/>
                    </a:lnTo>
                    <a:lnTo>
                      <a:pt x="6825" y="744"/>
                    </a:lnTo>
                    <a:lnTo>
                      <a:pt x="6828" y="789"/>
                    </a:lnTo>
                    <a:lnTo>
                      <a:pt x="6831" y="858"/>
                    </a:lnTo>
                    <a:lnTo>
                      <a:pt x="6834" y="931"/>
                    </a:lnTo>
                    <a:lnTo>
                      <a:pt x="6837" y="1010"/>
                    </a:lnTo>
                    <a:lnTo>
                      <a:pt x="6841" y="1071"/>
                    </a:lnTo>
                    <a:lnTo>
                      <a:pt x="6844" y="1143"/>
                    </a:lnTo>
                    <a:lnTo>
                      <a:pt x="6847" y="1229"/>
                    </a:lnTo>
                    <a:lnTo>
                      <a:pt x="6850" y="1246"/>
                    </a:lnTo>
                    <a:lnTo>
                      <a:pt x="6853" y="1300"/>
                    </a:lnTo>
                    <a:lnTo>
                      <a:pt x="6857" y="1349"/>
                    </a:lnTo>
                    <a:lnTo>
                      <a:pt x="6860" y="1363"/>
                    </a:lnTo>
                    <a:lnTo>
                      <a:pt x="6863" y="1369"/>
                    </a:lnTo>
                    <a:lnTo>
                      <a:pt x="6866" y="1416"/>
                    </a:lnTo>
                    <a:lnTo>
                      <a:pt x="6869" y="1423"/>
                    </a:lnTo>
                    <a:lnTo>
                      <a:pt x="6872" y="1433"/>
                    </a:lnTo>
                    <a:lnTo>
                      <a:pt x="6876" y="1373"/>
                    </a:lnTo>
                    <a:lnTo>
                      <a:pt x="6879" y="1342"/>
                    </a:lnTo>
                    <a:lnTo>
                      <a:pt x="6882" y="1282"/>
                    </a:lnTo>
                    <a:lnTo>
                      <a:pt x="6885" y="1222"/>
                    </a:lnTo>
                    <a:lnTo>
                      <a:pt x="6888" y="1140"/>
                    </a:lnTo>
                    <a:lnTo>
                      <a:pt x="6892" y="1081"/>
                    </a:lnTo>
                    <a:lnTo>
                      <a:pt x="6895" y="995"/>
                    </a:lnTo>
                    <a:lnTo>
                      <a:pt x="6898" y="896"/>
                    </a:lnTo>
                    <a:lnTo>
                      <a:pt x="6901" y="820"/>
                    </a:lnTo>
                    <a:lnTo>
                      <a:pt x="6904" y="772"/>
                    </a:lnTo>
                    <a:lnTo>
                      <a:pt x="6907" y="710"/>
                    </a:lnTo>
                    <a:lnTo>
                      <a:pt x="6911" y="665"/>
                    </a:lnTo>
                    <a:lnTo>
                      <a:pt x="6914" y="672"/>
                    </a:lnTo>
                    <a:lnTo>
                      <a:pt x="6917" y="597"/>
                    </a:lnTo>
                    <a:lnTo>
                      <a:pt x="6920" y="594"/>
                    </a:lnTo>
                    <a:lnTo>
                      <a:pt x="6923" y="558"/>
                    </a:lnTo>
                    <a:lnTo>
                      <a:pt x="6926" y="541"/>
                    </a:lnTo>
                    <a:lnTo>
                      <a:pt x="6930" y="535"/>
                    </a:lnTo>
                    <a:lnTo>
                      <a:pt x="6933" y="524"/>
                    </a:lnTo>
                  </a:path>
                </a:pathLst>
              </a:custGeom>
              <a:noFill/>
              <a:ln w="0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5" name="TextBox 184"/>
            <p:cNvSpPr txBox="1"/>
            <p:nvPr/>
          </p:nvSpPr>
          <p:spPr>
            <a:xfrm>
              <a:off x="789959" y="5520555"/>
              <a:ext cx="528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smtClean="0"/>
                <a:t>C</a:t>
              </a:r>
              <a:r>
                <a:rPr lang="en-ZA" sz="1200" dirty="0" smtClean="0"/>
                <a:t>9</a:t>
              </a:r>
              <a:endParaRPr lang="en-ZA" sz="12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8157459" y="5587290"/>
              <a:ext cx="643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smtClean="0"/>
                <a:t>C</a:t>
              </a:r>
              <a:r>
                <a:rPr lang="en-ZA" sz="1200" dirty="0" smtClean="0"/>
                <a:t>35</a:t>
              </a:r>
              <a:endParaRPr lang="en-ZA" sz="1200" dirty="0"/>
            </a:p>
          </p:txBody>
        </p:sp>
      </p:grpSp>
      <p:sp>
        <p:nvSpPr>
          <p:cNvPr id="366" name="TextBox 365"/>
          <p:cNvSpPr txBox="1"/>
          <p:nvPr/>
        </p:nvSpPr>
        <p:spPr>
          <a:xfrm>
            <a:off x="251520" y="116632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chemeClr val="bg1">
                    <a:lumMod val="85000"/>
                  </a:schemeClr>
                </a:solidFill>
              </a:rPr>
              <a:t>GC-MS analysis: External std. method </a:t>
            </a:r>
            <a:r>
              <a:rPr lang="en-ZA" sz="2000" dirty="0" smtClean="0">
                <a:solidFill>
                  <a:schemeClr val="bg1">
                    <a:lumMod val="85000"/>
                  </a:schemeClr>
                </a:solidFill>
              </a:rPr>
              <a:t>for identification </a:t>
            </a:r>
            <a:r>
              <a:rPr lang="en-ZA" sz="2000" dirty="0">
                <a:solidFill>
                  <a:schemeClr val="bg1">
                    <a:lumMod val="85000"/>
                  </a:schemeClr>
                </a:solidFill>
              </a:rPr>
              <a:t>of hydrocarbons </a:t>
            </a:r>
            <a:endParaRPr lang="en-ZA" sz="2000" dirty="0"/>
          </a:p>
        </p:txBody>
      </p:sp>
      <p:pic>
        <p:nvPicPr>
          <p:cNvPr id="367" name="Picture 3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25"/>
            <a:ext cx="899592" cy="914265"/>
          </a:xfrm>
          <a:prstGeom prst="rect">
            <a:avLst/>
          </a:prstGeom>
        </p:spPr>
      </p:pic>
      <p:sp>
        <p:nvSpPr>
          <p:cNvPr id="368" name="TextBox 367"/>
          <p:cNvSpPr txBox="1"/>
          <p:nvPr/>
        </p:nvSpPr>
        <p:spPr>
          <a:xfrm>
            <a:off x="4255852" y="6418457"/>
            <a:ext cx="49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17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328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8535" y="1268760"/>
            <a:ext cx="8905466" cy="5192086"/>
            <a:chOff x="2000250" y="2228851"/>
            <a:chExt cx="6120014" cy="2583039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 bwMode="auto">
            <a:xfrm>
              <a:off x="2000250" y="2228851"/>
              <a:ext cx="5143500" cy="2417763"/>
              <a:chOff x="1260" y="1404"/>
              <a:chExt cx="3240" cy="1523"/>
            </a:xfrm>
          </p:grpSpPr>
          <p:sp>
            <p:nvSpPr>
              <p:cNvPr id="12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1260" y="1404"/>
                <a:ext cx="3240" cy="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6"/>
              <p:cNvSpPr>
                <a:spLocks noChangeShapeType="1"/>
              </p:cNvSpPr>
              <p:nvPr/>
            </p:nvSpPr>
            <p:spPr bwMode="auto">
              <a:xfrm>
                <a:off x="1726" y="2748"/>
                <a:ext cx="270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Line 7"/>
              <p:cNvSpPr>
                <a:spLocks noChangeShapeType="1"/>
              </p:cNvSpPr>
              <p:nvPr/>
            </p:nvSpPr>
            <p:spPr bwMode="auto">
              <a:xfrm flipV="1">
                <a:off x="1759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8"/>
              <p:cNvSpPr>
                <a:spLocks noChangeShapeType="1"/>
              </p:cNvSpPr>
              <p:nvPr/>
            </p:nvSpPr>
            <p:spPr bwMode="auto">
              <a:xfrm flipV="1">
                <a:off x="1799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 flipV="1">
                <a:off x="1839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 flipV="1">
                <a:off x="1880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 flipV="1">
                <a:off x="1920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12"/>
              <p:cNvSpPr>
                <a:spLocks noChangeShapeType="1"/>
              </p:cNvSpPr>
              <p:nvPr/>
            </p:nvSpPr>
            <p:spPr bwMode="auto">
              <a:xfrm flipV="1">
                <a:off x="1961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V="1">
                <a:off x="2001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 flipV="1">
                <a:off x="2042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V="1">
                <a:off x="2082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 flipV="1">
                <a:off x="2123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 flipV="1">
                <a:off x="2163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 flipV="1">
                <a:off x="2204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 flipV="1">
                <a:off x="2244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 flipV="1">
                <a:off x="2285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 flipV="1">
                <a:off x="2325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 flipV="1">
                <a:off x="2366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23"/>
              <p:cNvSpPr>
                <a:spLocks noChangeShapeType="1"/>
              </p:cNvSpPr>
              <p:nvPr/>
            </p:nvSpPr>
            <p:spPr bwMode="auto">
              <a:xfrm flipV="1">
                <a:off x="2406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24"/>
              <p:cNvSpPr>
                <a:spLocks noChangeShapeType="1"/>
              </p:cNvSpPr>
              <p:nvPr/>
            </p:nvSpPr>
            <p:spPr bwMode="auto">
              <a:xfrm flipV="1">
                <a:off x="2447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 flipV="1">
                <a:off x="2487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26"/>
              <p:cNvSpPr>
                <a:spLocks noChangeShapeType="1"/>
              </p:cNvSpPr>
              <p:nvPr/>
            </p:nvSpPr>
            <p:spPr bwMode="auto">
              <a:xfrm flipV="1">
                <a:off x="2528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27"/>
              <p:cNvSpPr>
                <a:spLocks noChangeShapeType="1"/>
              </p:cNvSpPr>
              <p:nvPr/>
            </p:nvSpPr>
            <p:spPr bwMode="auto">
              <a:xfrm flipV="1">
                <a:off x="2568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28"/>
              <p:cNvSpPr>
                <a:spLocks noChangeShapeType="1"/>
              </p:cNvSpPr>
              <p:nvPr/>
            </p:nvSpPr>
            <p:spPr bwMode="auto">
              <a:xfrm flipV="1">
                <a:off x="2608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29"/>
              <p:cNvSpPr>
                <a:spLocks noChangeShapeType="1"/>
              </p:cNvSpPr>
              <p:nvPr/>
            </p:nvSpPr>
            <p:spPr bwMode="auto">
              <a:xfrm flipV="1">
                <a:off x="2649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30"/>
              <p:cNvSpPr>
                <a:spLocks noChangeShapeType="1"/>
              </p:cNvSpPr>
              <p:nvPr/>
            </p:nvSpPr>
            <p:spPr bwMode="auto">
              <a:xfrm flipV="1">
                <a:off x="2689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31"/>
              <p:cNvSpPr>
                <a:spLocks noChangeShapeType="1"/>
              </p:cNvSpPr>
              <p:nvPr/>
            </p:nvSpPr>
            <p:spPr bwMode="auto">
              <a:xfrm flipV="1">
                <a:off x="2730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2"/>
              <p:cNvSpPr>
                <a:spLocks noChangeShapeType="1"/>
              </p:cNvSpPr>
              <p:nvPr/>
            </p:nvSpPr>
            <p:spPr bwMode="auto">
              <a:xfrm flipV="1">
                <a:off x="2770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3"/>
              <p:cNvSpPr>
                <a:spLocks noChangeShapeType="1"/>
              </p:cNvSpPr>
              <p:nvPr/>
            </p:nvSpPr>
            <p:spPr bwMode="auto">
              <a:xfrm flipV="1">
                <a:off x="2811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4"/>
              <p:cNvSpPr>
                <a:spLocks noChangeShapeType="1"/>
              </p:cNvSpPr>
              <p:nvPr/>
            </p:nvSpPr>
            <p:spPr bwMode="auto">
              <a:xfrm flipV="1">
                <a:off x="2851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35"/>
              <p:cNvSpPr>
                <a:spLocks noChangeShapeType="1"/>
              </p:cNvSpPr>
              <p:nvPr/>
            </p:nvSpPr>
            <p:spPr bwMode="auto">
              <a:xfrm flipV="1">
                <a:off x="2892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36"/>
              <p:cNvSpPr>
                <a:spLocks noChangeShapeType="1"/>
              </p:cNvSpPr>
              <p:nvPr/>
            </p:nvSpPr>
            <p:spPr bwMode="auto">
              <a:xfrm flipV="1">
                <a:off x="2932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37"/>
              <p:cNvSpPr>
                <a:spLocks noChangeShapeType="1"/>
              </p:cNvSpPr>
              <p:nvPr/>
            </p:nvSpPr>
            <p:spPr bwMode="auto">
              <a:xfrm flipV="1">
                <a:off x="2973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38"/>
              <p:cNvSpPr>
                <a:spLocks noChangeShapeType="1"/>
              </p:cNvSpPr>
              <p:nvPr/>
            </p:nvSpPr>
            <p:spPr bwMode="auto">
              <a:xfrm flipV="1">
                <a:off x="3013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39"/>
              <p:cNvSpPr>
                <a:spLocks noChangeShapeType="1"/>
              </p:cNvSpPr>
              <p:nvPr/>
            </p:nvSpPr>
            <p:spPr bwMode="auto">
              <a:xfrm flipV="1">
                <a:off x="3054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40"/>
              <p:cNvSpPr>
                <a:spLocks noChangeShapeType="1"/>
              </p:cNvSpPr>
              <p:nvPr/>
            </p:nvSpPr>
            <p:spPr bwMode="auto">
              <a:xfrm flipV="1">
                <a:off x="3094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41"/>
              <p:cNvSpPr>
                <a:spLocks noChangeShapeType="1"/>
              </p:cNvSpPr>
              <p:nvPr/>
            </p:nvSpPr>
            <p:spPr bwMode="auto">
              <a:xfrm flipV="1">
                <a:off x="3134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42"/>
              <p:cNvSpPr>
                <a:spLocks noChangeShapeType="1"/>
              </p:cNvSpPr>
              <p:nvPr/>
            </p:nvSpPr>
            <p:spPr bwMode="auto">
              <a:xfrm flipV="1">
                <a:off x="3175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43"/>
              <p:cNvSpPr>
                <a:spLocks noChangeShapeType="1"/>
              </p:cNvSpPr>
              <p:nvPr/>
            </p:nvSpPr>
            <p:spPr bwMode="auto">
              <a:xfrm flipV="1">
                <a:off x="3215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44"/>
              <p:cNvSpPr>
                <a:spLocks noChangeShapeType="1"/>
              </p:cNvSpPr>
              <p:nvPr/>
            </p:nvSpPr>
            <p:spPr bwMode="auto">
              <a:xfrm flipV="1">
                <a:off x="3256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45"/>
              <p:cNvSpPr>
                <a:spLocks noChangeShapeType="1"/>
              </p:cNvSpPr>
              <p:nvPr/>
            </p:nvSpPr>
            <p:spPr bwMode="auto">
              <a:xfrm flipV="1">
                <a:off x="3296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46"/>
              <p:cNvSpPr>
                <a:spLocks noChangeShapeType="1"/>
              </p:cNvSpPr>
              <p:nvPr/>
            </p:nvSpPr>
            <p:spPr bwMode="auto">
              <a:xfrm flipV="1">
                <a:off x="3337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47"/>
              <p:cNvSpPr>
                <a:spLocks noChangeShapeType="1"/>
              </p:cNvSpPr>
              <p:nvPr/>
            </p:nvSpPr>
            <p:spPr bwMode="auto">
              <a:xfrm flipV="1">
                <a:off x="3377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48"/>
              <p:cNvSpPr>
                <a:spLocks noChangeShapeType="1"/>
              </p:cNvSpPr>
              <p:nvPr/>
            </p:nvSpPr>
            <p:spPr bwMode="auto">
              <a:xfrm flipV="1">
                <a:off x="3418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49"/>
              <p:cNvSpPr>
                <a:spLocks noChangeShapeType="1"/>
              </p:cNvSpPr>
              <p:nvPr/>
            </p:nvSpPr>
            <p:spPr bwMode="auto">
              <a:xfrm flipV="1">
                <a:off x="3458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50"/>
              <p:cNvSpPr>
                <a:spLocks noChangeShapeType="1"/>
              </p:cNvSpPr>
              <p:nvPr/>
            </p:nvSpPr>
            <p:spPr bwMode="auto">
              <a:xfrm flipV="1">
                <a:off x="3499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51"/>
              <p:cNvSpPr>
                <a:spLocks noChangeShapeType="1"/>
              </p:cNvSpPr>
              <p:nvPr/>
            </p:nvSpPr>
            <p:spPr bwMode="auto">
              <a:xfrm flipV="1">
                <a:off x="3539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52"/>
              <p:cNvSpPr>
                <a:spLocks noChangeShapeType="1"/>
              </p:cNvSpPr>
              <p:nvPr/>
            </p:nvSpPr>
            <p:spPr bwMode="auto">
              <a:xfrm flipV="1">
                <a:off x="3580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53"/>
              <p:cNvSpPr>
                <a:spLocks noChangeShapeType="1"/>
              </p:cNvSpPr>
              <p:nvPr/>
            </p:nvSpPr>
            <p:spPr bwMode="auto">
              <a:xfrm flipV="1">
                <a:off x="3620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54"/>
              <p:cNvSpPr>
                <a:spLocks noChangeShapeType="1"/>
              </p:cNvSpPr>
              <p:nvPr/>
            </p:nvSpPr>
            <p:spPr bwMode="auto">
              <a:xfrm flipV="1">
                <a:off x="3661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55"/>
              <p:cNvSpPr>
                <a:spLocks noChangeShapeType="1"/>
              </p:cNvSpPr>
              <p:nvPr/>
            </p:nvSpPr>
            <p:spPr bwMode="auto">
              <a:xfrm flipV="1">
                <a:off x="3701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56"/>
              <p:cNvSpPr>
                <a:spLocks noChangeShapeType="1"/>
              </p:cNvSpPr>
              <p:nvPr/>
            </p:nvSpPr>
            <p:spPr bwMode="auto">
              <a:xfrm flipV="1">
                <a:off x="3742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57"/>
              <p:cNvSpPr>
                <a:spLocks noChangeShapeType="1"/>
              </p:cNvSpPr>
              <p:nvPr/>
            </p:nvSpPr>
            <p:spPr bwMode="auto">
              <a:xfrm flipV="1">
                <a:off x="3782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58"/>
              <p:cNvSpPr>
                <a:spLocks noChangeShapeType="1"/>
              </p:cNvSpPr>
              <p:nvPr/>
            </p:nvSpPr>
            <p:spPr bwMode="auto">
              <a:xfrm flipV="1">
                <a:off x="3823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59"/>
              <p:cNvSpPr>
                <a:spLocks noChangeShapeType="1"/>
              </p:cNvSpPr>
              <p:nvPr/>
            </p:nvSpPr>
            <p:spPr bwMode="auto">
              <a:xfrm flipV="1">
                <a:off x="3863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60"/>
              <p:cNvSpPr>
                <a:spLocks noChangeShapeType="1"/>
              </p:cNvSpPr>
              <p:nvPr/>
            </p:nvSpPr>
            <p:spPr bwMode="auto">
              <a:xfrm flipV="1">
                <a:off x="3903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61"/>
              <p:cNvSpPr>
                <a:spLocks noChangeShapeType="1"/>
              </p:cNvSpPr>
              <p:nvPr/>
            </p:nvSpPr>
            <p:spPr bwMode="auto">
              <a:xfrm flipV="1">
                <a:off x="3944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62"/>
              <p:cNvSpPr>
                <a:spLocks noChangeShapeType="1"/>
              </p:cNvSpPr>
              <p:nvPr/>
            </p:nvSpPr>
            <p:spPr bwMode="auto">
              <a:xfrm flipV="1">
                <a:off x="3984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63"/>
              <p:cNvSpPr>
                <a:spLocks noChangeShapeType="1"/>
              </p:cNvSpPr>
              <p:nvPr/>
            </p:nvSpPr>
            <p:spPr bwMode="auto">
              <a:xfrm flipV="1">
                <a:off x="4025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64"/>
              <p:cNvSpPr>
                <a:spLocks noChangeShapeType="1"/>
              </p:cNvSpPr>
              <p:nvPr/>
            </p:nvSpPr>
            <p:spPr bwMode="auto">
              <a:xfrm flipV="1">
                <a:off x="4065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65"/>
              <p:cNvSpPr>
                <a:spLocks noChangeShapeType="1"/>
              </p:cNvSpPr>
              <p:nvPr/>
            </p:nvSpPr>
            <p:spPr bwMode="auto">
              <a:xfrm flipV="1">
                <a:off x="4106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66"/>
              <p:cNvSpPr>
                <a:spLocks noChangeShapeType="1"/>
              </p:cNvSpPr>
              <p:nvPr/>
            </p:nvSpPr>
            <p:spPr bwMode="auto">
              <a:xfrm flipV="1">
                <a:off x="4146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67"/>
              <p:cNvSpPr>
                <a:spLocks noChangeShapeType="1"/>
              </p:cNvSpPr>
              <p:nvPr/>
            </p:nvSpPr>
            <p:spPr bwMode="auto">
              <a:xfrm flipV="1">
                <a:off x="4187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68"/>
              <p:cNvSpPr>
                <a:spLocks noChangeShapeType="1"/>
              </p:cNvSpPr>
              <p:nvPr/>
            </p:nvSpPr>
            <p:spPr bwMode="auto">
              <a:xfrm flipV="1">
                <a:off x="4227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69"/>
              <p:cNvSpPr>
                <a:spLocks noChangeShapeType="1"/>
              </p:cNvSpPr>
              <p:nvPr/>
            </p:nvSpPr>
            <p:spPr bwMode="auto">
              <a:xfrm flipV="1">
                <a:off x="4268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70"/>
              <p:cNvSpPr>
                <a:spLocks noChangeShapeType="1"/>
              </p:cNvSpPr>
              <p:nvPr/>
            </p:nvSpPr>
            <p:spPr bwMode="auto">
              <a:xfrm flipV="1">
                <a:off x="4308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71"/>
              <p:cNvSpPr>
                <a:spLocks noChangeShapeType="1"/>
              </p:cNvSpPr>
              <p:nvPr/>
            </p:nvSpPr>
            <p:spPr bwMode="auto">
              <a:xfrm flipV="1">
                <a:off x="4348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72"/>
              <p:cNvSpPr>
                <a:spLocks noChangeShapeType="1"/>
              </p:cNvSpPr>
              <p:nvPr/>
            </p:nvSpPr>
            <p:spPr bwMode="auto">
              <a:xfrm flipV="1">
                <a:off x="4389" y="274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73"/>
              <p:cNvSpPr>
                <a:spLocks noChangeArrowheads="1"/>
              </p:cNvSpPr>
              <p:nvPr/>
            </p:nvSpPr>
            <p:spPr bwMode="auto">
              <a:xfrm>
                <a:off x="1680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12.00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1" name="Rectangle 74"/>
              <p:cNvSpPr>
                <a:spLocks noChangeArrowheads="1"/>
              </p:cNvSpPr>
              <p:nvPr/>
            </p:nvSpPr>
            <p:spPr bwMode="auto">
              <a:xfrm>
                <a:off x="1882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12.50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2" name="Rectangle 75"/>
              <p:cNvSpPr>
                <a:spLocks noChangeArrowheads="1"/>
              </p:cNvSpPr>
              <p:nvPr/>
            </p:nvSpPr>
            <p:spPr bwMode="auto">
              <a:xfrm>
                <a:off x="2085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13.00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3" name="Rectangle 76"/>
              <p:cNvSpPr>
                <a:spLocks noChangeArrowheads="1"/>
              </p:cNvSpPr>
              <p:nvPr/>
            </p:nvSpPr>
            <p:spPr bwMode="auto">
              <a:xfrm>
                <a:off x="2287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13.50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4" name="Rectangle 77"/>
              <p:cNvSpPr>
                <a:spLocks noChangeArrowheads="1"/>
              </p:cNvSpPr>
              <p:nvPr/>
            </p:nvSpPr>
            <p:spPr bwMode="auto">
              <a:xfrm>
                <a:off x="2489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14.00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5" name="Rectangle 78"/>
              <p:cNvSpPr>
                <a:spLocks noChangeArrowheads="1"/>
              </p:cNvSpPr>
              <p:nvPr/>
            </p:nvSpPr>
            <p:spPr bwMode="auto">
              <a:xfrm>
                <a:off x="2692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14.50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6" name="Rectangle 79"/>
              <p:cNvSpPr>
                <a:spLocks noChangeArrowheads="1"/>
              </p:cNvSpPr>
              <p:nvPr/>
            </p:nvSpPr>
            <p:spPr bwMode="auto">
              <a:xfrm>
                <a:off x="2894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15.00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7" name="Rectangle 80"/>
              <p:cNvSpPr>
                <a:spLocks noChangeArrowheads="1"/>
              </p:cNvSpPr>
              <p:nvPr/>
            </p:nvSpPr>
            <p:spPr bwMode="auto">
              <a:xfrm>
                <a:off x="3096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15.50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8" name="Rectangle 81"/>
              <p:cNvSpPr>
                <a:spLocks noChangeArrowheads="1"/>
              </p:cNvSpPr>
              <p:nvPr/>
            </p:nvSpPr>
            <p:spPr bwMode="auto">
              <a:xfrm>
                <a:off x="3299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16.00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9" name="Rectangle 82"/>
              <p:cNvSpPr>
                <a:spLocks noChangeArrowheads="1"/>
              </p:cNvSpPr>
              <p:nvPr/>
            </p:nvSpPr>
            <p:spPr bwMode="auto">
              <a:xfrm>
                <a:off x="3501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16.50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90" name="Rectangle 83"/>
              <p:cNvSpPr>
                <a:spLocks noChangeArrowheads="1"/>
              </p:cNvSpPr>
              <p:nvPr/>
            </p:nvSpPr>
            <p:spPr bwMode="auto">
              <a:xfrm>
                <a:off x="3704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17.00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91" name="Rectangle 84"/>
              <p:cNvSpPr>
                <a:spLocks noChangeArrowheads="1"/>
              </p:cNvSpPr>
              <p:nvPr/>
            </p:nvSpPr>
            <p:spPr bwMode="auto">
              <a:xfrm>
                <a:off x="3906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17.50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92" name="Rectangle 85"/>
              <p:cNvSpPr>
                <a:spLocks noChangeArrowheads="1"/>
              </p:cNvSpPr>
              <p:nvPr/>
            </p:nvSpPr>
            <p:spPr bwMode="auto">
              <a:xfrm>
                <a:off x="4108" y="2776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18.00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93" name="Line 86"/>
              <p:cNvSpPr>
                <a:spLocks noChangeShapeType="1"/>
              </p:cNvSpPr>
              <p:nvPr/>
            </p:nvSpPr>
            <p:spPr bwMode="auto">
              <a:xfrm flipV="1">
                <a:off x="1799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87"/>
              <p:cNvSpPr>
                <a:spLocks noChangeShapeType="1"/>
              </p:cNvSpPr>
              <p:nvPr/>
            </p:nvSpPr>
            <p:spPr bwMode="auto">
              <a:xfrm flipV="1">
                <a:off x="2001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88"/>
              <p:cNvSpPr>
                <a:spLocks noChangeShapeType="1"/>
              </p:cNvSpPr>
              <p:nvPr/>
            </p:nvSpPr>
            <p:spPr bwMode="auto">
              <a:xfrm flipV="1">
                <a:off x="2204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Line 89"/>
              <p:cNvSpPr>
                <a:spLocks noChangeShapeType="1"/>
              </p:cNvSpPr>
              <p:nvPr/>
            </p:nvSpPr>
            <p:spPr bwMode="auto">
              <a:xfrm flipV="1">
                <a:off x="2406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90"/>
              <p:cNvSpPr>
                <a:spLocks noChangeShapeType="1"/>
              </p:cNvSpPr>
              <p:nvPr/>
            </p:nvSpPr>
            <p:spPr bwMode="auto">
              <a:xfrm flipV="1">
                <a:off x="2608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91"/>
              <p:cNvSpPr>
                <a:spLocks noChangeShapeType="1"/>
              </p:cNvSpPr>
              <p:nvPr/>
            </p:nvSpPr>
            <p:spPr bwMode="auto">
              <a:xfrm flipV="1">
                <a:off x="2811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92"/>
              <p:cNvSpPr>
                <a:spLocks noChangeShapeType="1"/>
              </p:cNvSpPr>
              <p:nvPr/>
            </p:nvSpPr>
            <p:spPr bwMode="auto">
              <a:xfrm flipV="1">
                <a:off x="3013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93"/>
              <p:cNvSpPr>
                <a:spLocks noChangeShapeType="1"/>
              </p:cNvSpPr>
              <p:nvPr/>
            </p:nvSpPr>
            <p:spPr bwMode="auto">
              <a:xfrm flipV="1">
                <a:off x="3215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94"/>
              <p:cNvSpPr>
                <a:spLocks noChangeShapeType="1"/>
              </p:cNvSpPr>
              <p:nvPr/>
            </p:nvSpPr>
            <p:spPr bwMode="auto">
              <a:xfrm flipV="1">
                <a:off x="3418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Line 95"/>
              <p:cNvSpPr>
                <a:spLocks noChangeShapeType="1"/>
              </p:cNvSpPr>
              <p:nvPr/>
            </p:nvSpPr>
            <p:spPr bwMode="auto">
              <a:xfrm flipV="1">
                <a:off x="3620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96"/>
              <p:cNvSpPr>
                <a:spLocks noChangeShapeType="1"/>
              </p:cNvSpPr>
              <p:nvPr/>
            </p:nvSpPr>
            <p:spPr bwMode="auto">
              <a:xfrm flipV="1">
                <a:off x="3823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97"/>
              <p:cNvSpPr>
                <a:spLocks noChangeShapeType="1"/>
              </p:cNvSpPr>
              <p:nvPr/>
            </p:nvSpPr>
            <p:spPr bwMode="auto">
              <a:xfrm flipV="1">
                <a:off x="4025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Line 98"/>
              <p:cNvSpPr>
                <a:spLocks noChangeShapeType="1"/>
              </p:cNvSpPr>
              <p:nvPr/>
            </p:nvSpPr>
            <p:spPr bwMode="auto">
              <a:xfrm flipV="1">
                <a:off x="4227" y="274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99"/>
              <p:cNvSpPr>
                <a:spLocks noChangeShapeType="1"/>
              </p:cNvSpPr>
              <p:nvPr/>
            </p:nvSpPr>
            <p:spPr bwMode="auto">
              <a:xfrm flipV="1">
                <a:off x="1726" y="1628"/>
                <a:ext cx="0" cy="11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100"/>
              <p:cNvSpPr>
                <a:spLocks noChangeShapeType="1"/>
              </p:cNvSpPr>
              <p:nvPr/>
            </p:nvSpPr>
            <p:spPr bwMode="auto">
              <a:xfrm>
                <a:off x="1721" y="27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Line 101"/>
              <p:cNvSpPr>
                <a:spLocks noChangeShapeType="1"/>
              </p:cNvSpPr>
              <p:nvPr/>
            </p:nvSpPr>
            <p:spPr bwMode="auto">
              <a:xfrm>
                <a:off x="1721" y="27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Line 102"/>
              <p:cNvSpPr>
                <a:spLocks noChangeShapeType="1"/>
              </p:cNvSpPr>
              <p:nvPr/>
            </p:nvSpPr>
            <p:spPr bwMode="auto">
              <a:xfrm>
                <a:off x="1721" y="2689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Line 103"/>
              <p:cNvSpPr>
                <a:spLocks noChangeShapeType="1"/>
              </p:cNvSpPr>
              <p:nvPr/>
            </p:nvSpPr>
            <p:spPr bwMode="auto">
              <a:xfrm>
                <a:off x="1721" y="2659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Line 104"/>
              <p:cNvSpPr>
                <a:spLocks noChangeShapeType="1"/>
              </p:cNvSpPr>
              <p:nvPr/>
            </p:nvSpPr>
            <p:spPr bwMode="auto">
              <a:xfrm>
                <a:off x="1721" y="263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05"/>
              <p:cNvSpPr>
                <a:spLocks noChangeShapeType="1"/>
              </p:cNvSpPr>
              <p:nvPr/>
            </p:nvSpPr>
            <p:spPr bwMode="auto">
              <a:xfrm>
                <a:off x="1721" y="26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106"/>
              <p:cNvSpPr>
                <a:spLocks noChangeShapeType="1"/>
              </p:cNvSpPr>
              <p:nvPr/>
            </p:nvSpPr>
            <p:spPr bwMode="auto">
              <a:xfrm>
                <a:off x="1721" y="257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Line 107"/>
              <p:cNvSpPr>
                <a:spLocks noChangeShapeType="1"/>
              </p:cNvSpPr>
              <p:nvPr/>
            </p:nvSpPr>
            <p:spPr bwMode="auto">
              <a:xfrm>
                <a:off x="1721" y="25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108"/>
              <p:cNvSpPr>
                <a:spLocks noChangeShapeType="1"/>
              </p:cNvSpPr>
              <p:nvPr/>
            </p:nvSpPr>
            <p:spPr bwMode="auto">
              <a:xfrm>
                <a:off x="1721" y="25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109"/>
              <p:cNvSpPr>
                <a:spLocks noChangeShapeType="1"/>
              </p:cNvSpPr>
              <p:nvPr/>
            </p:nvSpPr>
            <p:spPr bwMode="auto">
              <a:xfrm>
                <a:off x="1721" y="24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110"/>
              <p:cNvSpPr>
                <a:spLocks noChangeShapeType="1"/>
              </p:cNvSpPr>
              <p:nvPr/>
            </p:nvSpPr>
            <p:spPr bwMode="auto">
              <a:xfrm>
                <a:off x="1721" y="24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111"/>
              <p:cNvSpPr>
                <a:spLocks noChangeShapeType="1"/>
              </p:cNvSpPr>
              <p:nvPr/>
            </p:nvSpPr>
            <p:spPr bwMode="auto">
              <a:xfrm>
                <a:off x="1721" y="24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112"/>
              <p:cNvSpPr>
                <a:spLocks noChangeShapeType="1"/>
              </p:cNvSpPr>
              <p:nvPr/>
            </p:nvSpPr>
            <p:spPr bwMode="auto">
              <a:xfrm>
                <a:off x="1721" y="239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113"/>
              <p:cNvSpPr>
                <a:spLocks noChangeShapeType="1"/>
              </p:cNvSpPr>
              <p:nvPr/>
            </p:nvSpPr>
            <p:spPr bwMode="auto">
              <a:xfrm>
                <a:off x="1721" y="2363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14"/>
              <p:cNvSpPr>
                <a:spLocks noChangeShapeType="1"/>
              </p:cNvSpPr>
              <p:nvPr/>
            </p:nvSpPr>
            <p:spPr bwMode="auto">
              <a:xfrm>
                <a:off x="1721" y="2333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15"/>
              <p:cNvSpPr>
                <a:spLocks noChangeShapeType="1"/>
              </p:cNvSpPr>
              <p:nvPr/>
            </p:nvSpPr>
            <p:spPr bwMode="auto">
              <a:xfrm>
                <a:off x="1721" y="2303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116"/>
              <p:cNvSpPr>
                <a:spLocks noChangeShapeType="1"/>
              </p:cNvSpPr>
              <p:nvPr/>
            </p:nvSpPr>
            <p:spPr bwMode="auto">
              <a:xfrm>
                <a:off x="1721" y="22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17"/>
              <p:cNvSpPr>
                <a:spLocks noChangeShapeType="1"/>
              </p:cNvSpPr>
              <p:nvPr/>
            </p:nvSpPr>
            <p:spPr bwMode="auto">
              <a:xfrm>
                <a:off x="1721" y="22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18"/>
              <p:cNvSpPr>
                <a:spLocks noChangeShapeType="1"/>
              </p:cNvSpPr>
              <p:nvPr/>
            </p:nvSpPr>
            <p:spPr bwMode="auto">
              <a:xfrm>
                <a:off x="1721" y="22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19"/>
              <p:cNvSpPr>
                <a:spLocks noChangeShapeType="1"/>
              </p:cNvSpPr>
              <p:nvPr/>
            </p:nvSpPr>
            <p:spPr bwMode="auto">
              <a:xfrm>
                <a:off x="1721" y="218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0"/>
              <p:cNvSpPr>
                <a:spLocks noChangeShapeType="1"/>
              </p:cNvSpPr>
              <p:nvPr/>
            </p:nvSpPr>
            <p:spPr bwMode="auto">
              <a:xfrm>
                <a:off x="1721" y="215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21"/>
              <p:cNvSpPr>
                <a:spLocks noChangeShapeType="1"/>
              </p:cNvSpPr>
              <p:nvPr/>
            </p:nvSpPr>
            <p:spPr bwMode="auto">
              <a:xfrm>
                <a:off x="1721" y="21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22"/>
              <p:cNvSpPr>
                <a:spLocks noChangeShapeType="1"/>
              </p:cNvSpPr>
              <p:nvPr/>
            </p:nvSpPr>
            <p:spPr bwMode="auto">
              <a:xfrm>
                <a:off x="1721" y="2096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23"/>
              <p:cNvSpPr>
                <a:spLocks noChangeShapeType="1"/>
              </p:cNvSpPr>
              <p:nvPr/>
            </p:nvSpPr>
            <p:spPr bwMode="auto">
              <a:xfrm>
                <a:off x="1721" y="2066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24"/>
              <p:cNvSpPr>
                <a:spLocks noChangeShapeType="1"/>
              </p:cNvSpPr>
              <p:nvPr/>
            </p:nvSpPr>
            <p:spPr bwMode="auto">
              <a:xfrm>
                <a:off x="1721" y="2036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25"/>
              <p:cNvSpPr>
                <a:spLocks noChangeShapeType="1"/>
              </p:cNvSpPr>
              <p:nvPr/>
            </p:nvSpPr>
            <p:spPr bwMode="auto">
              <a:xfrm>
                <a:off x="1721" y="20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26"/>
              <p:cNvSpPr>
                <a:spLocks noChangeShapeType="1"/>
              </p:cNvSpPr>
              <p:nvPr/>
            </p:nvSpPr>
            <p:spPr bwMode="auto">
              <a:xfrm>
                <a:off x="1721" y="197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27"/>
              <p:cNvSpPr>
                <a:spLocks noChangeShapeType="1"/>
              </p:cNvSpPr>
              <p:nvPr/>
            </p:nvSpPr>
            <p:spPr bwMode="auto">
              <a:xfrm>
                <a:off x="1721" y="194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28"/>
              <p:cNvSpPr>
                <a:spLocks noChangeShapeType="1"/>
              </p:cNvSpPr>
              <p:nvPr/>
            </p:nvSpPr>
            <p:spPr bwMode="auto">
              <a:xfrm>
                <a:off x="1721" y="191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129"/>
              <p:cNvSpPr>
                <a:spLocks noChangeShapeType="1"/>
              </p:cNvSpPr>
              <p:nvPr/>
            </p:nvSpPr>
            <p:spPr bwMode="auto">
              <a:xfrm>
                <a:off x="1721" y="18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130"/>
              <p:cNvSpPr>
                <a:spLocks noChangeShapeType="1"/>
              </p:cNvSpPr>
              <p:nvPr/>
            </p:nvSpPr>
            <p:spPr bwMode="auto">
              <a:xfrm>
                <a:off x="1721" y="18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131"/>
              <p:cNvSpPr>
                <a:spLocks noChangeShapeType="1"/>
              </p:cNvSpPr>
              <p:nvPr/>
            </p:nvSpPr>
            <p:spPr bwMode="auto">
              <a:xfrm>
                <a:off x="1721" y="1829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132"/>
              <p:cNvSpPr>
                <a:spLocks noChangeShapeType="1"/>
              </p:cNvSpPr>
              <p:nvPr/>
            </p:nvSpPr>
            <p:spPr bwMode="auto">
              <a:xfrm>
                <a:off x="1721" y="1799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133"/>
              <p:cNvSpPr>
                <a:spLocks noChangeShapeType="1"/>
              </p:cNvSpPr>
              <p:nvPr/>
            </p:nvSpPr>
            <p:spPr bwMode="auto">
              <a:xfrm>
                <a:off x="1721" y="1769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Line 134"/>
              <p:cNvSpPr>
                <a:spLocks noChangeShapeType="1"/>
              </p:cNvSpPr>
              <p:nvPr/>
            </p:nvSpPr>
            <p:spPr bwMode="auto">
              <a:xfrm>
                <a:off x="1721" y="174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135"/>
              <p:cNvSpPr>
                <a:spLocks noChangeShapeType="1"/>
              </p:cNvSpPr>
              <p:nvPr/>
            </p:nvSpPr>
            <p:spPr bwMode="auto">
              <a:xfrm>
                <a:off x="1721" y="171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136"/>
              <p:cNvSpPr>
                <a:spLocks noChangeShapeType="1"/>
              </p:cNvSpPr>
              <p:nvPr/>
            </p:nvSpPr>
            <p:spPr bwMode="auto">
              <a:xfrm>
                <a:off x="1721" y="168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137"/>
              <p:cNvSpPr>
                <a:spLocks noChangeShapeType="1"/>
              </p:cNvSpPr>
              <p:nvPr/>
            </p:nvSpPr>
            <p:spPr bwMode="auto">
              <a:xfrm>
                <a:off x="1721" y="165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138"/>
              <p:cNvSpPr>
                <a:spLocks noChangeShapeType="1"/>
              </p:cNvSpPr>
              <p:nvPr/>
            </p:nvSpPr>
            <p:spPr bwMode="auto">
              <a:xfrm>
                <a:off x="1717" y="2748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Rectangle 139"/>
              <p:cNvSpPr>
                <a:spLocks noChangeArrowheads="1"/>
              </p:cNvSpPr>
              <p:nvPr/>
            </p:nvSpPr>
            <p:spPr bwMode="auto">
              <a:xfrm>
                <a:off x="1627" y="2720"/>
                <a:ext cx="8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47" name="Line 140"/>
              <p:cNvSpPr>
                <a:spLocks noChangeShapeType="1"/>
              </p:cNvSpPr>
              <p:nvPr/>
            </p:nvSpPr>
            <p:spPr bwMode="auto">
              <a:xfrm>
                <a:off x="1717" y="2600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Rectangle 141"/>
              <p:cNvSpPr>
                <a:spLocks noChangeArrowheads="1"/>
              </p:cNvSpPr>
              <p:nvPr/>
            </p:nvSpPr>
            <p:spPr bwMode="auto">
              <a:xfrm>
                <a:off x="1357" y="2572"/>
                <a:ext cx="35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1000000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49" name="Line 142"/>
              <p:cNvSpPr>
                <a:spLocks noChangeShapeType="1"/>
              </p:cNvSpPr>
              <p:nvPr/>
            </p:nvSpPr>
            <p:spPr bwMode="auto">
              <a:xfrm>
                <a:off x="1717" y="2452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144"/>
              <p:cNvSpPr>
                <a:spLocks noChangeShapeType="1"/>
              </p:cNvSpPr>
              <p:nvPr/>
            </p:nvSpPr>
            <p:spPr bwMode="auto">
              <a:xfrm>
                <a:off x="1717" y="2303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Rectangle 145"/>
              <p:cNvSpPr>
                <a:spLocks noChangeArrowheads="1"/>
              </p:cNvSpPr>
              <p:nvPr/>
            </p:nvSpPr>
            <p:spPr bwMode="auto">
              <a:xfrm>
                <a:off x="1357" y="2275"/>
                <a:ext cx="35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3000000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2" name="Line 146"/>
              <p:cNvSpPr>
                <a:spLocks noChangeShapeType="1"/>
              </p:cNvSpPr>
              <p:nvPr/>
            </p:nvSpPr>
            <p:spPr bwMode="auto">
              <a:xfrm>
                <a:off x="1717" y="2155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148"/>
              <p:cNvSpPr>
                <a:spLocks noChangeShapeType="1"/>
              </p:cNvSpPr>
              <p:nvPr/>
            </p:nvSpPr>
            <p:spPr bwMode="auto">
              <a:xfrm>
                <a:off x="1717" y="2007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Rectangle 149"/>
              <p:cNvSpPr>
                <a:spLocks noChangeArrowheads="1"/>
              </p:cNvSpPr>
              <p:nvPr/>
            </p:nvSpPr>
            <p:spPr bwMode="auto">
              <a:xfrm>
                <a:off x="1357" y="1979"/>
                <a:ext cx="35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5000000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5" name="Line 150"/>
              <p:cNvSpPr>
                <a:spLocks noChangeShapeType="1"/>
              </p:cNvSpPr>
              <p:nvPr/>
            </p:nvSpPr>
            <p:spPr bwMode="auto">
              <a:xfrm>
                <a:off x="1717" y="1858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152"/>
              <p:cNvSpPr>
                <a:spLocks noChangeShapeType="1"/>
              </p:cNvSpPr>
              <p:nvPr/>
            </p:nvSpPr>
            <p:spPr bwMode="auto">
              <a:xfrm>
                <a:off x="1717" y="1710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Rectangle 153"/>
              <p:cNvSpPr>
                <a:spLocks noChangeArrowheads="1"/>
              </p:cNvSpPr>
              <p:nvPr/>
            </p:nvSpPr>
            <p:spPr bwMode="auto">
              <a:xfrm>
                <a:off x="1357" y="1682"/>
                <a:ext cx="35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7000000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8" name="Rectangle 154"/>
              <p:cNvSpPr>
                <a:spLocks noChangeArrowheads="1"/>
              </p:cNvSpPr>
              <p:nvPr/>
            </p:nvSpPr>
            <p:spPr bwMode="auto">
              <a:xfrm>
                <a:off x="1260" y="2860"/>
                <a:ext cx="31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Time--&gt;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9" name="Rectangle 155"/>
              <p:cNvSpPr>
                <a:spLocks noChangeArrowheads="1"/>
              </p:cNvSpPr>
              <p:nvPr/>
            </p:nvSpPr>
            <p:spPr bwMode="auto">
              <a:xfrm>
                <a:off x="1260" y="1404"/>
                <a:ext cx="446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Abundance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60" name="Rectangle 156"/>
              <p:cNvSpPr>
                <a:spLocks noChangeArrowheads="1"/>
              </p:cNvSpPr>
              <p:nvPr/>
            </p:nvSpPr>
            <p:spPr bwMode="auto">
              <a:xfrm>
                <a:off x="2038" y="1624"/>
                <a:ext cx="732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>
                    <a:solidFill>
                      <a:srgbClr val="000000"/>
                    </a:solidFill>
                    <a:latin typeface="MS Sans Serif"/>
                  </a:rPr>
                  <a:t>Extracted process oil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61" name="Freeform 157"/>
              <p:cNvSpPr>
                <a:spLocks/>
              </p:cNvSpPr>
              <p:nvPr/>
            </p:nvSpPr>
            <p:spPr bwMode="auto">
              <a:xfrm flipV="1">
                <a:off x="1726" y="1628"/>
                <a:ext cx="1808" cy="1113"/>
              </a:xfrm>
              <a:custGeom>
                <a:avLst/>
                <a:gdLst>
                  <a:gd name="T0" fmla="*/ 117 w 8377"/>
                  <a:gd name="T1" fmla="*/ 6 h 7329"/>
                  <a:gd name="T2" fmla="*/ 257 w 8377"/>
                  <a:gd name="T3" fmla="*/ 7 h 7329"/>
                  <a:gd name="T4" fmla="*/ 397 w 8377"/>
                  <a:gd name="T5" fmla="*/ 3 h 7329"/>
                  <a:gd name="T6" fmla="*/ 537 w 8377"/>
                  <a:gd name="T7" fmla="*/ 9 h 7329"/>
                  <a:gd name="T8" fmla="*/ 677 w 8377"/>
                  <a:gd name="T9" fmla="*/ 8 h 7329"/>
                  <a:gd name="T10" fmla="*/ 816 w 8377"/>
                  <a:gd name="T11" fmla="*/ 31 h 7329"/>
                  <a:gd name="T12" fmla="*/ 956 w 8377"/>
                  <a:gd name="T13" fmla="*/ 182 h 7329"/>
                  <a:gd name="T14" fmla="*/ 1096 w 8377"/>
                  <a:gd name="T15" fmla="*/ 30 h 7329"/>
                  <a:gd name="T16" fmla="*/ 1236 w 8377"/>
                  <a:gd name="T17" fmla="*/ 16 h 7329"/>
                  <a:gd name="T18" fmla="*/ 1376 w 8377"/>
                  <a:gd name="T19" fmla="*/ 15 h 7329"/>
                  <a:gd name="T20" fmla="*/ 1516 w 8377"/>
                  <a:gd name="T21" fmla="*/ 31 h 7329"/>
                  <a:gd name="T22" fmla="*/ 1656 w 8377"/>
                  <a:gd name="T23" fmla="*/ 118 h 7329"/>
                  <a:gd name="T24" fmla="*/ 1796 w 8377"/>
                  <a:gd name="T25" fmla="*/ 24 h 7329"/>
                  <a:gd name="T26" fmla="*/ 1936 w 8377"/>
                  <a:gd name="T27" fmla="*/ 25 h 7329"/>
                  <a:gd name="T28" fmla="*/ 2075 w 8377"/>
                  <a:gd name="T29" fmla="*/ 31 h 7329"/>
                  <a:gd name="T30" fmla="*/ 2215 w 8377"/>
                  <a:gd name="T31" fmla="*/ 29 h 7329"/>
                  <a:gd name="T32" fmla="*/ 2355 w 8377"/>
                  <a:gd name="T33" fmla="*/ 45 h 7329"/>
                  <a:gd name="T34" fmla="*/ 2495 w 8377"/>
                  <a:gd name="T35" fmla="*/ 77 h 7329"/>
                  <a:gd name="T36" fmla="*/ 2635 w 8377"/>
                  <a:gd name="T37" fmla="*/ 119 h 7329"/>
                  <a:gd name="T38" fmla="*/ 2775 w 8377"/>
                  <a:gd name="T39" fmla="*/ 80 h 7329"/>
                  <a:gd name="T40" fmla="*/ 2915 w 8377"/>
                  <a:gd name="T41" fmla="*/ 50 h 7329"/>
                  <a:gd name="T42" fmla="*/ 3055 w 8377"/>
                  <a:gd name="T43" fmla="*/ 48 h 7329"/>
                  <a:gd name="T44" fmla="*/ 3194 w 8377"/>
                  <a:gd name="T45" fmla="*/ 63 h 7329"/>
                  <a:gd name="T46" fmla="*/ 3334 w 8377"/>
                  <a:gd name="T47" fmla="*/ 56 h 7329"/>
                  <a:gd name="T48" fmla="*/ 3474 w 8377"/>
                  <a:gd name="T49" fmla="*/ 237 h 7329"/>
                  <a:gd name="T50" fmla="*/ 3614 w 8377"/>
                  <a:gd name="T51" fmla="*/ 147 h 7329"/>
                  <a:gd name="T52" fmla="*/ 3754 w 8377"/>
                  <a:gd name="T53" fmla="*/ 103 h 7329"/>
                  <a:gd name="T54" fmla="*/ 3894 w 8377"/>
                  <a:gd name="T55" fmla="*/ 79 h 7329"/>
                  <a:gd name="T56" fmla="*/ 4034 w 8377"/>
                  <a:gd name="T57" fmla="*/ 80 h 7329"/>
                  <a:gd name="T58" fmla="*/ 4174 w 8377"/>
                  <a:gd name="T59" fmla="*/ 106 h 7329"/>
                  <a:gd name="T60" fmla="*/ 4313 w 8377"/>
                  <a:gd name="T61" fmla="*/ 87 h 7329"/>
                  <a:gd name="T62" fmla="*/ 4453 w 8377"/>
                  <a:gd name="T63" fmla="*/ 141 h 7329"/>
                  <a:gd name="T64" fmla="*/ 4593 w 8377"/>
                  <a:gd name="T65" fmla="*/ 296 h 7329"/>
                  <a:gd name="T66" fmla="*/ 4733 w 8377"/>
                  <a:gd name="T67" fmla="*/ 296 h 7329"/>
                  <a:gd name="T68" fmla="*/ 4873 w 8377"/>
                  <a:gd name="T69" fmla="*/ 120 h 7329"/>
                  <a:gd name="T70" fmla="*/ 5013 w 8377"/>
                  <a:gd name="T71" fmla="*/ 165 h 7329"/>
                  <a:gd name="T72" fmla="*/ 5153 w 8377"/>
                  <a:gd name="T73" fmla="*/ 195 h 7329"/>
                  <a:gd name="T74" fmla="*/ 5293 w 8377"/>
                  <a:gd name="T75" fmla="*/ 193 h 7329"/>
                  <a:gd name="T76" fmla="*/ 5433 w 8377"/>
                  <a:gd name="T77" fmla="*/ 647 h 7329"/>
                  <a:gd name="T78" fmla="*/ 5572 w 8377"/>
                  <a:gd name="T79" fmla="*/ 262 h 7329"/>
                  <a:gd name="T80" fmla="*/ 5712 w 8377"/>
                  <a:gd name="T81" fmla="*/ 200 h 7329"/>
                  <a:gd name="T82" fmla="*/ 5852 w 8377"/>
                  <a:gd name="T83" fmla="*/ 282 h 7329"/>
                  <a:gd name="T84" fmla="*/ 5992 w 8377"/>
                  <a:gd name="T85" fmla="*/ 246 h 7329"/>
                  <a:gd name="T86" fmla="*/ 6132 w 8377"/>
                  <a:gd name="T87" fmla="*/ 223 h 7329"/>
                  <a:gd name="T88" fmla="*/ 6272 w 8377"/>
                  <a:gd name="T89" fmla="*/ 265 h 7329"/>
                  <a:gd name="T90" fmla="*/ 6412 w 8377"/>
                  <a:gd name="T91" fmla="*/ 244 h 7329"/>
                  <a:gd name="T92" fmla="*/ 6552 w 8377"/>
                  <a:gd name="T93" fmla="*/ 268 h 7329"/>
                  <a:gd name="T94" fmla="*/ 6691 w 8377"/>
                  <a:gd name="T95" fmla="*/ 282 h 7329"/>
                  <a:gd name="T96" fmla="*/ 6831 w 8377"/>
                  <a:gd name="T97" fmla="*/ 293 h 7329"/>
                  <a:gd name="T98" fmla="*/ 6971 w 8377"/>
                  <a:gd name="T99" fmla="*/ 321 h 7329"/>
                  <a:gd name="T100" fmla="*/ 7111 w 8377"/>
                  <a:gd name="T101" fmla="*/ 331 h 7329"/>
                  <a:gd name="T102" fmla="*/ 7251 w 8377"/>
                  <a:gd name="T103" fmla="*/ 434 h 7329"/>
                  <a:gd name="T104" fmla="*/ 7391 w 8377"/>
                  <a:gd name="T105" fmla="*/ 359 h 7329"/>
                  <a:gd name="T106" fmla="*/ 7531 w 8377"/>
                  <a:gd name="T107" fmla="*/ 385 h 7329"/>
                  <a:gd name="T108" fmla="*/ 7671 w 8377"/>
                  <a:gd name="T109" fmla="*/ 381 h 7329"/>
                  <a:gd name="T110" fmla="*/ 7811 w 8377"/>
                  <a:gd name="T111" fmla="*/ 450 h 7329"/>
                  <a:gd name="T112" fmla="*/ 7950 w 8377"/>
                  <a:gd name="T113" fmla="*/ 727 h 7329"/>
                  <a:gd name="T114" fmla="*/ 8090 w 8377"/>
                  <a:gd name="T115" fmla="*/ 1480 h 7329"/>
                  <a:gd name="T116" fmla="*/ 8230 w 8377"/>
                  <a:gd name="T117" fmla="*/ 4311 h 7329"/>
                  <a:gd name="T118" fmla="*/ 8370 w 8377"/>
                  <a:gd name="T119" fmla="*/ 7197 h 7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377" h="7329">
                    <a:moveTo>
                      <a:pt x="0" y="25"/>
                    </a:moveTo>
                    <a:lnTo>
                      <a:pt x="3" y="25"/>
                    </a:lnTo>
                    <a:lnTo>
                      <a:pt x="15" y="37"/>
                    </a:lnTo>
                    <a:lnTo>
                      <a:pt x="28" y="56"/>
                    </a:lnTo>
                    <a:lnTo>
                      <a:pt x="41" y="87"/>
                    </a:lnTo>
                    <a:lnTo>
                      <a:pt x="53" y="101"/>
                    </a:lnTo>
                    <a:lnTo>
                      <a:pt x="66" y="52"/>
                    </a:lnTo>
                    <a:lnTo>
                      <a:pt x="79" y="19"/>
                    </a:lnTo>
                    <a:lnTo>
                      <a:pt x="92" y="14"/>
                    </a:lnTo>
                    <a:lnTo>
                      <a:pt x="104" y="7"/>
                    </a:lnTo>
                    <a:lnTo>
                      <a:pt x="117" y="6"/>
                    </a:lnTo>
                    <a:lnTo>
                      <a:pt x="130" y="3"/>
                    </a:lnTo>
                    <a:lnTo>
                      <a:pt x="142" y="2"/>
                    </a:lnTo>
                    <a:lnTo>
                      <a:pt x="155" y="3"/>
                    </a:lnTo>
                    <a:lnTo>
                      <a:pt x="168" y="2"/>
                    </a:lnTo>
                    <a:lnTo>
                      <a:pt x="181" y="6"/>
                    </a:lnTo>
                    <a:lnTo>
                      <a:pt x="193" y="4"/>
                    </a:lnTo>
                    <a:lnTo>
                      <a:pt x="206" y="2"/>
                    </a:lnTo>
                    <a:lnTo>
                      <a:pt x="219" y="4"/>
                    </a:lnTo>
                    <a:lnTo>
                      <a:pt x="231" y="6"/>
                    </a:lnTo>
                    <a:lnTo>
                      <a:pt x="244" y="7"/>
                    </a:lnTo>
                    <a:lnTo>
                      <a:pt x="257" y="7"/>
                    </a:lnTo>
                    <a:lnTo>
                      <a:pt x="270" y="9"/>
                    </a:lnTo>
                    <a:lnTo>
                      <a:pt x="282" y="6"/>
                    </a:lnTo>
                    <a:lnTo>
                      <a:pt x="295" y="5"/>
                    </a:lnTo>
                    <a:lnTo>
                      <a:pt x="308" y="3"/>
                    </a:lnTo>
                    <a:lnTo>
                      <a:pt x="321" y="3"/>
                    </a:lnTo>
                    <a:lnTo>
                      <a:pt x="333" y="3"/>
                    </a:lnTo>
                    <a:lnTo>
                      <a:pt x="346" y="6"/>
                    </a:lnTo>
                    <a:lnTo>
                      <a:pt x="359" y="9"/>
                    </a:lnTo>
                    <a:lnTo>
                      <a:pt x="371" y="9"/>
                    </a:lnTo>
                    <a:lnTo>
                      <a:pt x="384" y="1"/>
                    </a:lnTo>
                    <a:lnTo>
                      <a:pt x="397" y="3"/>
                    </a:lnTo>
                    <a:lnTo>
                      <a:pt x="410" y="3"/>
                    </a:lnTo>
                    <a:lnTo>
                      <a:pt x="422" y="2"/>
                    </a:lnTo>
                    <a:lnTo>
                      <a:pt x="435" y="1"/>
                    </a:lnTo>
                    <a:lnTo>
                      <a:pt x="448" y="0"/>
                    </a:lnTo>
                    <a:lnTo>
                      <a:pt x="460" y="2"/>
                    </a:lnTo>
                    <a:lnTo>
                      <a:pt x="473" y="5"/>
                    </a:lnTo>
                    <a:lnTo>
                      <a:pt x="486" y="5"/>
                    </a:lnTo>
                    <a:lnTo>
                      <a:pt x="499" y="7"/>
                    </a:lnTo>
                    <a:lnTo>
                      <a:pt x="511" y="5"/>
                    </a:lnTo>
                    <a:lnTo>
                      <a:pt x="524" y="6"/>
                    </a:lnTo>
                    <a:lnTo>
                      <a:pt x="537" y="9"/>
                    </a:lnTo>
                    <a:lnTo>
                      <a:pt x="549" y="12"/>
                    </a:lnTo>
                    <a:lnTo>
                      <a:pt x="562" y="12"/>
                    </a:lnTo>
                    <a:lnTo>
                      <a:pt x="575" y="13"/>
                    </a:lnTo>
                    <a:lnTo>
                      <a:pt x="588" y="12"/>
                    </a:lnTo>
                    <a:lnTo>
                      <a:pt x="600" y="16"/>
                    </a:lnTo>
                    <a:lnTo>
                      <a:pt x="613" y="15"/>
                    </a:lnTo>
                    <a:lnTo>
                      <a:pt x="626" y="20"/>
                    </a:lnTo>
                    <a:lnTo>
                      <a:pt x="638" y="20"/>
                    </a:lnTo>
                    <a:lnTo>
                      <a:pt x="651" y="13"/>
                    </a:lnTo>
                    <a:lnTo>
                      <a:pt x="664" y="11"/>
                    </a:lnTo>
                    <a:lnTo>
                      <a:pt x="677" y="8"/>
                    </a:lnTo>
                    <a:lnTo>
                      <a:pt x="689" y="8"/>
                    </a:lnTo>
                    <a:lnTo>
                      <a:pt x="702" y="8"/>
                    </a:lnTo>
                    <a:lnTo>
                      <a:pt x="715" y="13"/>
                    </a:lnTo>
                    <a:lnTo>
                      <a:pt x="727" y="13"/>
                    </a:lnTo>
                    <a:lnTo>
                      <a:pt x="740" y="16"/>
                    </a:lnTo>
                    <a:lnTo>
                      <a:pt x="753" y="20"/>
                    </a:lnTo>
                    <a:lnTo>
                      <a:pt x="766" y="21"/>
                    </a:lnTo>
                    <a:lnTo>
                      <a:pt x="778" y="23"/>
                    </a:lnTo>
                    <a:lnTo>
                      <a:pt x="791" y="27"/>
                    </a:lnTo>
                    <a:lnTo>
                      <a:pt x="804" y="28"/>
                    </a:lnTo>
                    <a:lnTo>
                      <a:pt x="816" y="31"/>
                    </a:lnTo>
                    <a:lnTo>
                      <a:pt x="829" y="27"/>
                    </a:lnTo>
                    <a:lnTo>
                      <a:pt x="842" y="30"/>
                    </a:lnTo>
                    <a:lnTo>
                      <a:pt x="855" y="34"/>
                    </a:lnTo>
                    <a:lnTo>
                      <a:pt x="867" y="45"/>
                    </a:lnTo>
                    <a:lnTo>
                      <a:pt x="880" y="68"/>
                    </a:lnTo>
                    <a:lnTo>
                      <a:pt x="893" y="110"/>
                    </a:lnTo>
                    <a:lnTo>
                      <a:pt x="905" y="146"/>
                    </a:lnTo>
                    <a:lnTo>
                      <a:pt x="918" y="162"/>
                    </a:lnTo>
                    <a:lnTo>
                      <a:pt x="931" y="169"/>
                    </a:lnTo>
                    <a:lnTo>
                      <a:pt x="944" y="176"/>
                    </a:lnTo>
                    <a:lnTo>
                      <a:pt x="956" y="182"/>
                    </a:lnTo>
                    <a:lnTo>
                      <a:pt x="969" y="193"/>
                    </a:lnTo>
                    <a:lnTo>
                      <a:pt x="982" y="197"/>
                    </a:lnTo>
                    <a:lnTo>
                      <a:pt x="994" y="200"/>
                    </a:lnTo>
                    <a:lnTo>
                      <a:pt x="1007" y="203"/>
                    </a:lnTo>
                    <a:lnTo>
                      <a:pt x="1020" y="200"/>
                    </a:lnTo>
                    <a:lnTo>
                      <a:pt x="1033" y="171"/>
                    </a:lnTo>
                    <a:lnTo>
                      <a:pt x="1045" y="113"/>
                    </a:lnTo>
                    <a:lnTo>
                      <a:pt x="1058" y="65"/>
                    </a:lnTo>
                    <a:lnTo>
                      <a:pt x="1071" y="48"/>
                    </a:lnTo>
                    <a:lnTo>
                      <a:pt x="1083" y="38"/>
                    </a:lnTo>
                    <a:lnTo>
                      <a:pt x="1096" y="30"/>
                    </a:lnTo>
                    <a:lnTo>
                      <a:pt x="1109" y="25"/>
                    </a:lnTo>
                    <a:lnTo>
                      <a:pt x="1122" y="15"/>
                    </a:lnTo>
                    <a:lnTo>
                      <a:pt x="1134" y="14"/>
                    </a:lnTo>
                    <a:lnTo>
                      <a:pt x="1147" y="14"/>
                    </a:lnTo>
                    <a:lnTo>
                      <a:pt x="1160" y="17"/>
                    </a:lnTo>
                    <a:lnTo>
                      <a:pt x="1173" y="19"/>
                    </a:lnTo>
                    <a:lnTo>
                      <a:pt x="1185" y="22"/>
                    </a:lnTo>
                    <a:lnTo>
                      <a:pt x="1198" y="22"/>
                    </a:lnTo>
                    <a:lnTo>
                      <a:pt x="1211" y="17"/>
                    </a:lnTo>
                    <a:lnTo>
                      <a:pt x="1223" y="16"/>
                    </a:lnTo>
                    <a:lnTo>
                      <a:pt x="1236" y="16"/>
                    </a:lnTo>
                    <a:lnTo>
                      <a:pt x="1249" y="16"/>
                    </a:lnTo>
                    <a:lnTo>
                      <a:pt x="1262" y="15"/>
                    </a:lnTo>
                    <a:lnTo>
                      <a:pt x="1274" y="13"/>
                    </a:lnTo>
                    <a:lnTo>
                      <a:pt x="1287" y="11"/>
                    </a:lnTo>
                    <a:lnTo>
                      <a:pt x="1300" y="10"/>
                    </a:lnTo>
                    <a:lnTo>
                      <a:pt x="1312" y="14"/>
                    </a:lnTo>
                    <a:lnTo>
                      <a:pt x="1325" y="22"/>
                    </a:lnTo>
                    <a:lnTo>
                      <a:pt x="1338" y="21"/>
                    </a:lnTo>
                    <a:lnTo>
                      <a:pt x="1351" y="15"/>
                    </a:lnTo>
                    <a:lnTo>
                      <a:pt x="1363" y="14"/>
                    </a:lnTo>
                    <a:lnTo>
                      <a:pt x="1376" y="15"/>
                    </a:lnTo>
                    <a:lnTo>
                      <a:pt x="1389" y="18"/>
                    </a:lnTo>
                    <a:lnTo>
                      <a:pt x="1401" y="21"/>
                    </a:lnTo>
                    <a:lnTo>
                      <a:pt x="1414" y="19"/>
                    </a:lnTo>
                    <a:lnTo>
                      <a:pt x="1427" y="24"/>
                    </a:lnTo>
                    <a:lnTo>
                      <a:pt x="1440" y="27"/>
                    </a:lnTo>
                    <a:lnTo>
                      <a:pt x="1452" y="32"/>
                    </a:lnTo>
                    <a:lnTo>
                      <a:pt x="1465" y="37"/>
                    </a:lnTo>
                    <a:lnTo>
                      <a:pt x="1478" y="50"/>
                    </a:lnTo>
                    <a:lnTo>
                      <a:pt x="1490" y="56"/>
                    </a:lnTo>
                    <a:lnTo>
                      <a:pt x="1503" y="44"/>
                    </a:lnTo>
                    <a:lnTo>
                      <a:pt x="1516" y="31"/>
                    </a:lnTo>
                    <a:lnTo>
                      <a:pt x="1529" y="33"/>
                    </a:lnTo>
                    <a:lnTo>
                      <a:pt x="1541" y="33"/>
                    </a:lnTo>
                    <a:lnTo>
                      <a:pt x="1554" y="23"/>
                    </a:lnTo>
                    <a:lnTo>
                      <a:pt x="1567" y="20"/>
                    </a:lnTo>
                    <a:lnTo>
                      <a:pt x="1579" y="19"/>
                    </a:lnTo>
                    <a:lnTo>
                      <a:pt x="1592" y="24"/>
                    </a:lnTo>
                    <a:lnTo>
                      <a:pt x="1605" y="41"/>
                    </a:lnTo>
                    <a:lnTo>
                      <a:pt x="1618" y="64"/>
                    </a:lnTo>
                    <a:lnTo>
                      <a:pt x="1630" y="91"/>
                    </a:lnTo>
                    <a:lnTo>
                      <a:pt x="1643" y="139"/>
                    </a:lnTo>
                    <a:lnTo>
                      <a:pt x="1656" y="118"/>
                    </a:lnTo>
                    <a:lnTo>
                      <a:pt x="1668" y="46"/>
                    </a:lnTo>
                    <a:lnTo>
                      <a:pt x="1681" y="31"/>
                    </a:lnTo>
                    <a:lnTo>
                      <a:pt x="1694" y="31"/>
                    </a:lnTo>
                    <a:lnTo>
                      <a:pt x="1707" y="32"/>
                    </a:lnTo>
                    <a:lnTo>
                      <a:pt x="1719" y="37"/>
                    </a:lnTo>
                    <a:lnTo>
                      <a:pt x="1732" y="36"/>
                    </a:lnTo>
                    <a:lnTo>
                      <a:pt x="1745" y="37"/>
                    </a:lnTo>
                    <a:lnTo>
                      <a:pt x="1757" y="34"/>
                    </a:lnTo>
                    <a:lnTo>
                      <a:pt x="1770" y="32"/>
                    </a:lnTo>
                    <a:lnTo>
                      <a:pt x="1783" y="27"/>
                    </a:lnTo>
                    <a:lnTo>
                      <a:pt x="1796" y="24"/>
                    </a:lnTo>
                    <a:lnTo>
                      <a:pt x="1808" y="29"/>
                    </a:lnTo>
                    <a:lnTo>
                      <a:pt x="1821" y="30"/>
                    </a:lnTo>
                    <a:lnTo>
                      <a:pt x="1834" y="35"/>
                    </a:lnTo>
                    <a:lnTo>
                      <a:pt x="1846" y="36"/>
                    </a:lnTo>
                    <a:lnTo>
                      <a:pt x="1859" y="30"/>
                    </a:lnTo>
                    <a:lnTo>
                      <a:pt x="1872" y="27"/>
                    </a:lnTo>
                    <a:lnTo>
                      <a:pt x="1885" y="23"/>
                    </a:lnTo>
                    <a:lnTo>
                      <a:pt x="1897" y="24"/>
                    </a:lnTo>
                    <a:lnTo>
                      <a:pt x="1910" y="24"/>
                    </a:lnTo>
                    <a:lnTo>
                      <a:pt x="1923" y="25"/>
                    </a:lnTo>
                    <a:lnTo>
                      <a:pt x="1936" y="25"/>
                    </a:lnTo>
                    <a:lnTo>
                      <a:pt x="1948" y="24"/>
                    </a:lnTo>
                    <a:lnTo>
                      <a:pt x="1961" y="26"/>
                    </a:lnTo>
                    <a:lnTo>
                      <a:pt x="1974" y="30"/>
                    </a:lnTo>
                    <a:lnTo>
                      <a:pt x="1986" y="30"/>
                    </a:lnTo>
                    <a:lnTo>
                      <a:pt x="1999" y="26"/>
                    </a:lnTo>
                    <a:lnTo>
                      <a:pt x="2012" y="30"/>
                    </a:lnTo>
                    <a:lnTo>
                      <a:pt x="2025" y="29"/>
                    </a:lnTo>
                    <a:lnTo>
                      <a:pt x="2037" y="32"/>
                    </a:lnTo>
                    <a:lnTo>
                      <a:pt x="2050" y="34"/>
                    </a:lnTo>
                    <a:lnTo>
                      <a:pt x="2063" y="33"/>
                    </a:lnTo>
                    <a:lnTo>
                      <a:pt x="2075" y="31"/>
                    </a:lnTo>
                    <a:lnTo>
                      <a:pt x="2088" y="27"/>
                    </a:lnTo>
                    <a:lnTo>
                      <a:pt x="2101" y="26"/>
                    </a:lnTo>
                    <a:lnTo>
                      <a:pt x="2114" y="28"/>
                    </a:lnTo>
                    <a:lnTo>
                      <a:pt x="2126" y="27"/>
                    </a:lnTo>
                    <a:lnTo>
                      <a:pt x="2139" y="31"/>
                    </a:lnTo>
                    <a:lnTo>
                      <a:pt x="2152" y="34"/>
                    </a:lnTo>
                    <a:lnTo>
                      <a:pt x="2164" y="38"/>
                    </a:lnTo>
                    <a:lnTo>
                      <a:pt x="2177" y="45"/>
                    </a:lnTo>
                    <a:lnTo>
                      <a:pt x="2190" y="47"/>
                    </a:lnTo>
                    <a:lnTo>
                      <a:pt x="2203" y="30"/>
                    </a:lnTo>
                    <a:lnTo>
                      <a:pt x="2215" y="29"/>
                    </a:lnTo>
                    <a:lnTo>
                      <a:pt x="2228" y="32"/>
                    </a:lnTo>
                    <a:lnTo>
                      <a:pt x="2241" y="33"/>
                    </a:lnTo>
                    <a:lnTo>
                      <a:pt x="2253" y="32"/>
                    </a:lnTo>
                    <a:lnTo>
                      <a:pt x="2266" y="29"/>
                    </a:lnTo>
                    <a:lnTo>
                      <a:pt x="2279" y="26"/>
                    </a:lnTo>
                    <a:lnTo>
                      <a:pt x="2292" y="27"/>
                    </a:lnTo>
                    <a:lnTo>
                      <a:pt x="2304" y="34"/>
                    </a:lnTo>
                    <a:lnTo>
                      <a:pt x="2317" y="39"/>
                    </a:lnTo>
                    <a:lnTo>
                      <a:pt x="2330" y="47"/>
                    </a:lnTo>
                    <a:lnTo>
                      <a:pt x="2342" y="49"/>
                    </a:lnTo>
                    <a:lnTo>
                      <a:pt x="2355" y="45"/>
                    </a:lnTo>
                    <a:lnTo>
                      <a:pt x="2368" y="46"/>
                    </a:lnTo>
                    <a:lnTo>
                      <a:pt x="2381" y="48"/>
                    </a:lnTo>
                    <a:lnTo>
                      <a:pt x="2393" y="46"/>
                    </a:lnTo>
                    <a:lnTo>
                      <a:pt x="2406" y="50"/>
                    </a:lnTo>
                    <a:lnTo>
                      <a:pt x="2419" y="55"/>
                    </a:lnTo>
                    <a:lnTo>
                      <a:pt x="2431" y="60"/>
                    </a:lnTo>
                    <a:lnTo>
                      <a:pt x="2444" y="55"/>
                    </a:lnTo>
                    <a:lnTo>
                      <a:pt x="2457" y="53"/>
                    </a:lnTo>
                    <a:lnTo>
                      <a:pt x="2470" y="56"/>
                    </a:lnTo>
                    <a:lnTo>
                      <a:pt x="2482" y="70"/>
                    </a:lnTo>
                    <a:lnTo>
                      <a:pt x="2495" y="77"/>
                    </a:lnTo>
                    <a:lnTo>
                      <a:pt x="2508" y="88"/>
                    </a:lnTo>
                    <a:lnTo>
                      <a:pt x="2520" y="99"/>
                    </a:lnTo>
                    <a:lnTo>
                      <a:pt x="2533" y="106"/>
                    </a:lnTo>
                    <a:lnTo>
                      <a:pt x="2546" y="109"/>
                    </a:lnTo>
                    <a:lnTo>
                      <a:pt x="2559" y="110"/>
                    </a:lnTo>
                    <a:lnTo>
                      <a:pt x="2571" y="145"/>
                    </a:lnTo>
                    <a:lnTo>
                      <a:pt x="2584" y="206"/>
                    </a:lnTo>
                    <a:lnTo>
                      <a:pt x="2597" y="281"/>
                    </a:lnTo>
                    <a:lnTo>
                      <a:pt x="2609" y="310"/>
                    </a:lnTo>
                    <a:lnTo>
                      <a:pt x="2622" y="203"/>
                    </a:lnTo>
                    <a:lnTo>
                      <a:pt x="2635" y="119"/>
                    </a:lnTo>
                    <a:lnTo>
                      <a:pt x="2648" y="89"/>
                    </a:lnTo>
                    <a:lnTo>
                      <a:pt x="2660" y="78"/>
                    </a:lnTo>
                    <a:lnTo>
                      <a:pt x="2673" y="73"/>
                    </a:lnTo>
                    <a:lnTo>
                      <a:pt x="2686" y="69"/>
                    </a:lnTo>
                    <a:lnTo>
                      <a:pt x="2699" y="77"/>
                    </a:lnTo>
                    <a:lnTo>
                      <a:pt x="2711" y="81"/>
                    </a:lnTo>
                    <a:lnTo>
                      <a:pt x="2724" y="85"/>
                    </a:lnTo>
                    <a:lnTo>
                      <a:pt x="2737" y="77"/>
                    </a:lnTo>
                    <a:lnTo>
                      <a:pt x="2749" y="73"/>
                    </a:lnTo>
                    <a:lnTo>
                      <a:pt x="2762" y="81"/>
                    </a:lnTo>
                    <a:lnTo>
                      <a:pt x="2775" y="80"/>
                    </a:lnTo>
                    <a:lnTo>
                      <a:pt x="2788" y="80"/>
                    </a:lnTo>
                    <a:lnTo>
                      <a:pt x="2800" y="72"/>
                    </a:lnTo>
                    <a:lnTo>
                      <a:pt x="2813" y="62"/>
                    </a:lnTo>
                    <a:lnTo>
                      <a:pt x="2826" y="56"/>
                    </a:lnTo>
                    <a:lnTo>
                      <a:pt x="2838" y="47"/>
                    </a:lnTo>
                    <a:lnTo>
                      <a:pt x="2851" y="48"/>
                    </a:lnTo>
                    <a:lnTo>
                      <a:pt x="2864" y="49"/>
                    </a:lnTo>
                    <a:lnTo>
                      <a:pt x="2877" y="48"/>
                    </a:lnTo>
                    <a:lnTo>
                      <a:pt x="2889" y="50"/>
                    </a:lnTo>
                    <a:lnTo>
                      <a:pt x="2902" y="51"/>
                    </a:lnTo>
                    <a:lnTo>
                      <a:pt x="2915" y="50"/>
                    </a:lnTo>
                    <a:lnTo>
                      <a:pt x="2927" y="45"/>
                    </a:lnTo>
                    <a:lnTo>
                      <a:pt x="2940" y="51"/>
                    </a:lnTo>
                    <a:lnTo>
                      <a:pt x="2953" y="51"/>
                    </a:lnTo>
                    <a:lnTo>
                      <a:pt x="2966" y="50"/>
                    </a:lnTo>
                    <a:lnTo>
                      <a:pt x="2978" y="51"/>
                    </a:lnTo>
                    <a:lnTo>
                      <a:pt x="2991" y="46"/>
                    </a:lnTo>
                    <a:lnTo>
                      <a:pt x="3004" y="46"/>
                    </a:lnTo>
                    <a:lnTo>
                      <a:pt x="3016" y="45"/>
                    </a:lnTo>
                    <a:lnTo>
                      <a:pt x="3029" y="47"/>
                    </a:lnTo>
                    <a:lnTo>
                      <a:pt x="3042" y="49"/>
                    </a:lnTo>
                    <a:lnTo>
                      <a:pt x="3055" y="48"/>
                    </a:lnTo>
                    <a:lnTo>
                      <a:pt x="3067" y="48"/>
                    </a:lnTo>
                    <a:lnTo>
                      <a:pt x="3080" y="50"/>
                    </a:lnTo>
                    <a:lnTo>
                      <a:pt x="3093" y="61"/>
                    </a:lnTo>
                    <a:lnTo>
                      <a:pt x="3105" y="79"/>
                    </a:lnTo>
                    <a:lnTo>
                      <a:pt x="3118" y="104"/>
                    </a:lnTo>
                    <a:lnTo>
                      <a:pt x="3131" y="144"/>
                    </a:lnTo>
                    <a:lnTo>
                      <a:pt x="3144" y="220"/>
                    </a:lnTo>
                    <a:lnTo>
                      <a:pt x="3156" y="244"/>
                    </a:lnTo>
                    <a:lnTo>
                      <a:pt x="3169" y="133"/>
                    </a:lnTo>
                    <a:lnTo>
                      <a:pt x="3182" y="68"/>
                    </a:lnTo>
                    <a:lnTo>
                      <a:pt x="3194" y="63"/>
                    </a:lnTo>
                    <a:lnTo>
                      <a:pt x="3207" y="76"/>
                    </a:lnTo>
                    <a:lnTo>
                      <a:pt x="3220" y="71"/>
                    </a:lnTo>
                    <a:lnTo>
                      <a:pt x="3233" y="65"/>
                    </a:lnTo>
                    <a:lnTo>
                      <a:pt x="3245" y="65"/>
                    </a:lnTo>
                    <a:lnTo>
                      <a:pt x="3258" y="69"/>
                    </a:lnTo>
                    <a:lnTo>
                      <a:pt x="3271" y="69"/>
                    </a:lnTo>
                    <a:lnTo>
                      <a:pt x="3283" y="65"/>
                    </a:lnTo>
                    <a:lnTo>
                      <a:pt x="3296" y="62"/>
                    </a:lnTo>
                    <a:lnTo>
                      <a:pt x="3309" y="57"/>
                    </a:lnTo>
                    <a:lnTo>
                      <a:pt x="3322" y="54"/>
                    </a:lnTo>
                    <a:lnTo>
                      <a:pt x="3334" y="56"/>
                    </a:lnTo>
                    <a:lnTo>
                      <a:pt x="3347" y="57"/>
                    </a:lnTo>
                    <a:lnTo>
                      <a:pt x="3360" y="58"/>
                    </a:lnTo>
                    <a:lnTo>
                      <a:pt x="3372" y="63"/>
                    </a:lnTo>
                    <a:lnTo>
                      <a:pt x="3385" y="58"/>
                    </a:lnTo>
                    <a:lnTo>
                      <a:pt x="3398" y="58"/>
                    </a:lnTo>
                    <a:lnTo>
                      <a:pt x="3411" y="63"/>
                    </a:lnTo>
                    <a:lnTo>
                      <a:pt x="3423" y="60"/>
                    </a:lnTo>
                    <a:lnTo>
                      <a:pt x="3436" y="65"/>
                    </a:lnTo>
                    <a:lnTo>
                      <a:pt x="3449" y="97"/>
                    </a:lnTo>
                    <a:lnTo>
                      <a:pt x="3461" y="175"/>
                    </a:lnTo>
                    <a:lnTo>
                      <a:pt x="3474" y="237"/>
                    </a:lnTo>
                    <a:lnTo>
                      <a:pt x="3487" y="239"/>
                    </a:lnTo>
                    <a:lnTo>
                      <a:pt x="3500" y="175"/>
                    </a:lnTo>
                    <a:lnTo>
                      <a:pt x="3512" y="125"/>
                    </a:lnTo>
                    <a:lnTo>
                      <a:pt x="3525" y="123"/>
                    </a:lnTo>
                    <a:lnTo>
                      <a:pt x="3538" y="130"/>
                    </a:lnTo>
                    <a:lnTo>
                      <a:pt x="3551" y="140"/>
                    </a:lnTo>
                    <a:lnTo>
                      <a:pt x="3563" y="149"/>
                    </a:lnTo>
                    <a:lnTo>
                      <a:pt x="3576" y="148"/>
                    </a:lnTo>
                    <a:lnTo>
                      <a:pt x="3589" y="150"/>
                    </a:lnTo>
                    <a:lnTo>
                      <a:pt x="3601" y="150"/>
                    </a:lnTo>
                    <a:lnTo>
                      <a:pt x="3614" y="147"/>
                    </a:lnTo>
                    <a:lnTo>
                      <a:pt x="3627" y="150"/>
                    </a:lnTo>
                    <a:lnTo>
                      <a:pt x="3640" y="144"/>
                    </a:lnTo>
                    <a:lnTo>
                      <a:pt x="3652" y="138"/>
                    </a:lnTo>
                    <a:lnTo>
                      <a:pt x="3665" y="126"/>
                    </a:lnTo>
                    <a:lnTo>
                      <a:pt x="3678" y="126"/>
                    </a:lnTo>
                    <a:lnTo>
                      <a:pt x="3690" y="128"/>
                    </a:lnTo>
                    <a:lnTo>
                      <a:pt x="3703" y="115"/>
                    </a:lnTo>
                    <a:lnTo>
                      <a:pt x="3716" y="102"/>
                    </a:lnTo>
                    <a:lnTo>
                      <a:pt x="3729" y="100"/>
                    </a:lnTo>
                    <a:lnTo>
                      <a:pt x="3741" y="95"/>
                    </a:lnTo>
                    <a:lnTo>
                      <a:pt x="3754" y="103"/>
                    </a:lnTo>
                    <a:lnTo>
                      <a:pt x="3767" y="111"/>
                    </a:lnTo>
                    <a:lnTo>
                      <a:pt x="3779" y="126"/>
                    </a:lnTo>
                    <a:lnTo>
                      <a:pt x="3792" y="130"/>
                    </a:lnTo>
                    <a:lnTo>
                      <a:pt x="3805" y="137"/>
                    </a:lnTo>
                    <a:lnTo>
                      <a:pt x="3818" y="150"/>
                    </a:lnTo>
                    <a:lnTo>
                      <a:pt x="3830" y="143"/>
                    </a:lnTo>
                    <a:lnTo>
                      <a:pt x="3843" y="114"/>
                    </a:lnTo>
                    <a:lnTo>
                      <a:pt x="3856" y="99"/>
                    </a:lnTo>
                    <a:lnTo>
                      <a:pt x="3868" y="89"/>
                    </a:lnTo>
                    <a:lnTo>
                      <a:pt x="3881" y="80"/>
                    </a:lnTo>
                    <a:lnTo>
                      <a:pt x="3894" y="79"/>
                    </a:lnTo>
                    <a:lnTo>
                      <a:pt x="3907" y="71"/>
                    </a:lnTo>
                    <a:lnTo>
                      <a:pt x="3919" y="76"/>
                    </a:lnTo>
                    <a:lnTo>
                      <a:pt x="3932" y="74"/>
                    </a:lnTo>
                    <a:lnTo>
                      <a:pt x="3945" y="76"/>
                    </a:lnTo>
                    <a:lnTo>
                      <a:pt x="3957" y="75"/>
                    </a:lnTo>
                    <a:lnTo>
                      <a:pt x="3970" y="81"/>
                    </a:lnTo>
                    <a:lnTo>
                      <a:pt x="3983" y="78"/>
                    </a:lnTo>
                    <a:lnTo>
                      <a:pt x="3996" y="69"/>
                    </a:lnTo>
                    <a:lnTo>
                      <a:pt x="4008" y="68"/>
                    </a:lnTo>
                    <a:lnTo>
                      <a:pt x="4021" y="72"/>
                    </a:lnTo>
                    <a:lnTo>
                      <a:pt x="4034" y="80"/>
                    </a:lnTo>
                    <a:lnTo>
                      <a:pt x="4046" y="87"/>
                    </a:lnTo>
                    <a:lnTo>
                      <a:pt x="4059" y="99"/>
                    </a:lnTo>
                    <a:lnTo>
                      <a:pt x="4072" y="98"/>
                    </a:lnTo>
                    <a:lnTo>
                      <a:pt x="4085" y="81"/>
                    </a:lnTo>
                    <a:lnTo>
                      <a:pt x="4097" y="80"/>
                    </a:lnTo>
                    <a:lnTo>
                      <a:pt x="4110" y="86"/>
                    </a:lnTo>
                    <a:lnTo>
                      <a:pt x="4123" y="99"/>
                    </a:lnTo>
                    <a:lnTo>
                      <a:pt x="4135" y="103"/>
                    </a:lnTo>
                    <a:lnTo>
                      <a:pt x="4148" y="98"/>
                    </a:lnTo>
                    <a:lnTo>
                      <a:pt x="4161" y="97"/>
                    </a:lnTo>
                    <a:lnTo>
                      <a:pt x="4174" y="106"/>
                    </a:lnTo>
                    <a:lnTo>
                      <a:pt x="4186" y="111"/>
                    </a:lnTo>
                    <a:lnTo>
                      <a:pt x="4199" y="94"/>
                    </a:lnTo>
                    <a:lnTo>
                      <a:pt x="4212" y="84"/>
                    </a:lnTo>
                    <a:lnTo>
                      <a:pt x="4224" y="84"/>
                    </a:lnTo>
                    <a:lnTo>
                      <a:pt x="4237" y="84"/>
                    </a:lnTo>
                    <a:lnTo>
                      <a:pt x="4250" y="82"/>
                    </a:lnTo>
                    <a:lnTo>
                      <a:pt x="4263" y="81"/>
                    </a:lnTo>
                    <a:lnTo>
                      <a:pt x="4275" y="89"/>
                    </a:lnTo>
                    <a:lnTo>
                      <a:pt x="4288" y="88"/>
                    </a:lnTo>
                    <a:lnTo>
                      <a:pt x="4301" y="88"/>
                    </a:lnTo>
                    <a:lnTo>
                      <a:pt x="4313" y="87"/>
                    </a:lnTo>
                    <a:lnTo>
                      <a:pt x="4326" y="92"/>
                    </a:lnTo>
                    <a:lnTo>
                      <a:pt x="4339" y="92"/>
                    </a:lnTo>
                    <a:lnTo>
                      <a:pt x="4352" y="95"/>
                    </a:lnTo>
                    <a:lnTo>
                      <a:pt x="4364" y="102"/>
                    </a:lnTo>
                    <a:lnTo>
                      <a:pt x="4377" y="112"/>
                    </a:lnTo>
                    <a:lnTo>
                      <a:pt x="4390" y="118"/>
                    </a:lnTo>
                    <a:lnTo>
                      <a:pt x="4403" y="118"/>
                    </a:lnTo>
                    <a:lnTo>
                      <a:pt x="4415" y="129"/>
                    </a:lnTo>
                    <a:lnTo>
                      <a:pt x="4428" y="162"/>
                    </a:lnTo>
                    <a:lnTo>
                      <a:pt x="4441" y="170"/>
                    </a:lnTo>
                    <a:lnTo>
                      <a:pt x="4453" y="141"/>
                    </a:lnTo>
                    <a:lnTo>
                      <a:pt x="4466" y="121"/>
                    </a:lnTo>
                    <a:lnTo>
                      <a:pt x="4479" y="125"/>
                    </a:lnTo>
                    <a:lnTo>
                      <a:pt x="4492" y="128"/>
                    </a:lnTo>
                    <a:lnTo>
                      <a:pt x="4504" y="134"/>
                    </a:lnTo>
                    <a:lnTo>
                      <a:pt x="4517" y="149"/>
                    </a:lnTo>
                    <a:lnTo>
                      <a:pt x="4530" y="170"/>
                    </a:lnTo>
                    <a:lnTo>
                      <a:pt x="4542" y="202"/>
                    </a:lnTo>
                    <a:lnTo>
                      <a:pt x="4555" y="244"/>
                    </a:lnTo>
                    <a:lnTo>
                      <a:pt x="4568" y="339"/>
                    </a:lnTo>
                    <a:lnTo>
                      <a:pt x="4581" y="404"/>
                    </a:lnTo>
                    <a:lnTo>
                      <a:pt x="4593" y="296"/>
                    </a:lnTo>
                    <a:lnTo>
                      <a:pt x="4606" y="225"/>
                    </a:lnTo>
                    <a:lnTo>
                      <a:pt x="4619" y="251"/>
                    </a:lnTo>
                    <a:lnTo>
                      <a:pt x="4631" y="227"/>
                    </a:lnTo>
                    <a:lnTo>
                      <a:pt x="4644" y="172"/>
                    </a:lnTo>
                    <a:lnTo>
                      <a:pt x="4657" y="147"/>
                    </a:lnTo>
                    <a:lnTo>
                      <a:pt x="4670" y="146"/>
                    </a:lnTo>
                    <a:lnTo>
                      <a:pt x="4682" y="155"/>
                    </a:lnTo>
                    <a:lnTo>
                      <a:pt x="4695" y="188"/>
                    </a:lnTo>
                    <a:lnTo>
                      <a:pt x="4708" y="235"/>
                    </a:lnTo>
                    <a:lnTo>
                      <a:pt x="4720" y="322"/>
                    </a:lnTo>
                    <a:lnTo>
                      <a:pt x="4733" y="296"/>
                    </a:lnTo>
                    <a:lnTo>
                      <a:pt x="4746" y="186"/>
                    </a:lnTo>
                    <a:lnTo>
                      <a:pt x="4759" y="131"/>
                    </a:lnTo>
                    <a:lnTo>
                      <a:pt x="4771" y="120"/>
                    </a:lnTo>
                    <a:lnTo>
                      <a:pt x="4784" y="111"/>
                    </a:lnTo>
                    <a:lnTo>
                      <a:pt x="4797" y="112"/>
                    </a:lnTo>
                    <a:lnTo>
                      <a:pt x="4809" y="111"/>
                    </a:lnTo>
                    <a:lnTo>
                      <a:pt x="4822" y="116"/>
                    </a:lnTo>
                    <a:lnTo>
                      <a:pt x="4835" y="121"/>
                    </a:lnTo>
                    <a:lnTo>
                      <a:pt x="4848" y="118"/>
                    </a:lnTo>
                    <a:lnTo>
                      <a:pt x="4860" y="117"/>
                    </a:lnTo>
                    <a:lnTo>
                      <a:pt x="4873" y="120"/>
                    </a:lnTo>
                    <a:lnTo>
                      <a:pt x="4886" y="117"/>
                    </a:lnTo>
                    <a:lnTo>
                      <a:pt x="4898" y="114"/>
                    </a:lnTo>
                    <a:lnTo>
                      <a:pt x="4911" y="118"/>
                    </a:lnTo>
                    <a:lnTo>
                      <a:pt x="4924" y="120"/>
                    </a:lnTo>
                    <a:lnTo>
                      <a:pt x="4937" y="129"/>
                    </a:lnTo>
                    <a:lnTo>
                      <a:pt x="4949" y="142"/>
                    </a:lnTo>
                    <a:lnTo>
                      <a:pt x="4962" y="155"/>
                    </a:lnTo>
                    <a:lnTo>
                      <a:pt x="4975" y="167"/>
                    </a:lnTo>
                    <a:lnTo>
                      <a:pt x="4987" y="168"/>
                    </a:lnTo>
                    <a:lnTo>
                      <a:pt x="5000" y="164"/>
                    </a:lnTo>
                    <a:lnTo>
                      <a:pt x="5013" y="165"/>
                    </a:lnTo>
                    <a:lnTo>
                      <a:pt x="5026" y="159"/>
                    </a:lnTo>
                    <a:lnTo>
                      <a:pt x="5038" y="170"/>
                    </a:lnTo>
                    <a:lnTo>
                      <a:pt x="5051" y="172"/>
                    </a:lnTo>
                    <a:lnTo>
                      <a:pt x="5064" y="163"/>
                    </a:lnTo>
                    <a:lnTo>
                      <a:pt x="5076" y="156"/>
                    </a:lnTo>
                    <a:lnTo>
                      <a:pt x="5089" y="154"/>
                    </a:lnTo>
                    <a:lnTo>
                      <a:pt x="5102" y="147"/>
                    </a:lnTo>
                    <a:lnTo>
                      <a:pt x="5115" y="155"/>
                    </a:lnTo>
                    <a:lnTo>
                      <a:pt x="5127" y="169"/>
                    </a:lnTo>
                    <a:lnTo>
                      <a:pt x="5140" y="178"/>
                    </a:lnTo>
                    <a:lnTo>
                      <a:pt x="5153" y="195"/>
                    </a:lnTo>
                    <a:lnTo>
                      <a:pt x="5165" y="196"/>
                    </a:lnTo>
                    <a:lnTo>
                      <a:pt x="5178" y="203"/>
                    </a:lnTo>
                    <a:lnTo>
                      <a:pt x="5191" y="195"/>
                    </a:lnTo>
                    <a:lnTo>
                      <a:pt x="5204" y="204"/>
                    </a:lnTo>
                    <a:lnTo>
                      <a:pt x="5216" y="200"/>
                    </a:lnTo>
                    <a:lnTo>
                      <a:pt x="5229" y="179"/>
                    </a:lnTo>
                    <a:lnTo>
                      <a:pt x="5242" y="181"/>
                    </a:lnTo>
                    <a:lnTo>
                      <a:pt x="5255" y="204"/>
                    </a:lnTo>
                    <a:lnTo>
                      <a:pt x="5267" y="215"/>
                    </a:lnTo>
                    <a:lnTo>
                      <a:pt x="5280" y="206"/>
                    </a:lnTo>
                    <a:lnTo>
                      <a:pt x="5293" y="193"/>
                    </a:lnTo>
                    <a:lnTo>
                      <a:pt x="5305" y="180"/>
                    </a:lnTo>
                    <a:lnTo>
                      <a:pt x="5318" y="190"/>
                    </a:lnTo>
                    <a:lnTo>
                      <a:pt x="5331" y="204"/>
                    </a:lnTo>
                    <a:lnTo>
                      <a:pt x="5344" y="239"/>
                    </a:lnTo>
                    <a:lnTo>
                      <a:pt x="5356" y="277"/>
                    </a:lnTo>
                    <a:lnTo>
                      <a:pt x="5369" y="301"/>
                    </a:lnTo>
                    <a:lnTo>
                      <a:pt x="5382" y="304"/>
                    </a:lnTo>
                    <a:lnTo>
                      <a:pt x="5394" y="311"/>
                    </a:lnTo>
                    <a:lnTo>
                      <a:pt x="5407" y="361"/>
                    </a:lnTo>
                    <a:lnTo>
                      <a:pt x="5420" y="467"/>
                    </a:lnTo>
                    <a:lnTo>
                      <a:pt x="5433" y="647"/>
                    </a:lnTo>
                    <a:lnTo>
                      <a:pt x="5445" y="806"/>
                    </a:lnTo>
                    <a:lnTo>
                      <a:pt x="5458" y="832"/>
                    </a:lnTo>
                    <a:lnTo>
                      <a:pt x="5471" y="488"/>
                    </a:lnTo>
                    <a:lnTo>
                      <a:pt x="5483" y="349"/>
                    </a:lnTo>
                    <a:lnTo>
                      <a:pt x="5496" y="302"/>
                    </a:lnTo>
                    <a:lnTo>
                      <a:pt x="5509" y="264"/>
                    </a:lnTo>
                    <a:lnTo>
                      <a:pt x="5522" y="235"/>
                    </a:lnTo>
                    <a:lnTo>
                      <a:pt x="5534" y="248"/>
                    </a:lnTo>
                    <a:lnTo>
                      <a:pt x="5547" y="252"/>
                    </a:lnTo>
                    <a:lnTo>
                      <a:pt x="5560" y="260"/>
                    </a:lnTo>
                    <a:lnTo>
                      <a:pt x="5572" y="262"/>
                    </a:lnTo>
                    <a:lnTo>
                      <a:pt x="5585" y="289"/>
                    </a:lnTo>
                    <a:lnTo>
                      <a:pt x="5598" y="306"/>
                    </a:lnTo>
                    <a:lnTo>
                      <a:pt x="5611" y="264"/>
                    </a:lnTo>
                    <a:lnTo>
                      <a:pt x="5623" y="220"/>
                    </a:lnTo>
                    <a:lnTo>
                      <a:pt x="5636" y="212"/>
                    </a:lnTo>
                    <a:lnTo>
                      <a:pt x="5649" y="205"/>
                    </a:lnTo>
                    <a:lnTo>
                      <a:pt x="5661" y="199"/>
                    </a:lnTo>
                    <a:lnTo>
                      <a:pt x="5674" y="196"/>
                    </a:lnTo>
                    <a:lnTo>
                      <a:pt x="5687" y="213"/>
                    </a:lnTo>
                    <a:lnTo>
                      <a:pt x="5700" y="204"/>
                    </a:lnTo>
                    <a:lnTo>
                      <a:pt x="5712" y="200"/>
                    </a:lnTo>
                    <a:lnTo>
                      <a:pt x="5725" y="203"/>
                    </a:lnTo>
                    <a:lnTo>
                      <a:pt x="5738" y="213"/>
                    </a:lnTo>
                    <a:lnTo>
                      <a:pt x="5750" y="215"/>
                    </a:lnTo>
                    <a:lnTo>
                      <a:pt x="5763" y="217"/>
                    </a:lnTo>
                    <a:lnTo>
                      <a:pt x="5776" y="215"/>
                    </a:lnTo>
                    <a:lnTo>
                      <a:pt x="5789" y="212"/>
                    </a:lnTo>
                    <a:lnTo>
                      <a:pt x="5801" y="220"/>
                    </a:lnTo>
                    <a:lnTo>
                      <a:pt x="5814" y="222"/>
                    </a:lnTo>
                    <a:lnTo>
                      <a:pt x="5827" y="240"/>
                    </a:lnTo>
                    <a:lnTo>
                      <a:pt x="5839" y="270"/>
                    </a:lnTo>
                    <a:lnTo>
                      <a:pt x="5852" y="282"/>
                    </a:lnTo>
                    <a:lnTo>
                      <a:pt x="5865" y="293"/>
                    </a:lnTo>
                    <a:lnTo>
                      <a:pt x="5878" y="332"/>
                    </a:lnTo>
                    <a:lnTo>
                      <a:pt x="5890" y="383"/>
                    </a:lnTo>
                    <a:lnTo>
                      <a:pt x="5903" y="375"/>
                    </a:lnTo>
                    <a:lnTo>
                      <a:pt x="5916" y="384"/>
                    </a:lnTo>
                    <a:lnTo>
                      <a:pt x="5928" y="488"/>
                    </a:lnTo>
                    <a:lnTo>
                      <a:pt x="5941" y="517"/>
                    </a:lnTo>
                    <a:lnTo>
                      <a:pt x="5954" y="365"/>
                    </a:lnTo>
                    <a:lnTo>
                      <a:pt x="5967" y="249"/>
                    </a:lnTo>
                    <a:lnTo>
                      <a:pt x="5979" y="233"/>
                    </a:lnTo>
                    <a:lnTo>
                      <a:pt x="5992" y="246"/>
                    </a:lnTo>
                    <a:lnTo>
                      <a:pt x="6005" y="260"/>
                    </a:lnTo>
                    <a:lnTo>
                      <a:pt x="6018" y="301"/>
                    </a:lnTo>
                    <a:lnTo>
                      <a:pt x="6030" y="352"/>
                    </a:lnTo>
                    <a:lnTo>
                      <a:pt x="6043" y="333"/>
                    </a:lnTo>
                    <a:lnTo>
                      <a:pt x="6056" y="270"/>
                    </a:lnTo>
                    <a:lnTo>
                      <a:pt x="6068" y="224"/>
                    </a:lnTo>
                    <a:lnTo>
                      <a:pt x="6081" y="211"/>
                    </a:lnTo>
                    <a:lnTo>
                      <a:pt x="6094" y="210"/>
                    </a:lnTo>
                    <a:lnTo>
                      <a:pt x="6107" y="212"/>
                    </a:lnTo>
                    <a:lnTo>
                      <a:pt x="6119" y="212"/>
                    </a:lnTo>
                    <a:lnTo>
                      <a:pt x="6132" y="223"/>
                    </a:lnTo>
                    <a:lnTo>
                      <a:pt x="6145" y="222"/>
                    </a:lnTo>
                    <a:lnTo>
                      <a:pt x="6157" y="213"/>
                    </a:lnTo>
                    <a:lnTo>
                      <a:pt x="6170" y="197"/>
                    </a:lnTo>
                    <a:lnTo>
                      <a:pt x="6183" y="200"/>
                    </a:lnTo>
                    <a:lnTo>
                      <a:pt x="6196" y="211"/>
                    </a:lnTo>
                    <a:lnTo>
                      <a:pt x="6208" y="217"/>
                    </a:lnTo>
                    <a:lnTo>
                      <a:pt x="6221" y="222"/>
                    </a:lnTo>
                    <a:lnTo>
                      <a:pt x="6234" y="223"/>
                    </a:lnTo>
                    <a:lnTo>
                      <a:pt x="6246" y="220"/>
                    </a:lnTo>
                    <a:lnTo>
                      <a:pt x="6259" y="234"/>
                    </a:lnTo>
                    <a:lnTo>
                      <a:pt x="6272" y="265"/>
                    </a:lnTo>
                    <a:lnTo>
                      <a:pt x="6285" y="295"/>
                    </a:lnTo>
                    <a:lnTo>
                      <a:pt x="6297" y="290"/>
                    </a:lnTo>
                    <a:lnTo>
                      <a:pt x="6310" y="275"/>
                    </a:lnTo>
                    <a:lnTo>
                      <a:pt x="6323" y="258"/>
                    </a:lnTo>
                    <a:lnTo>
                      <a:pt x="6335" y="265"/>
                    </a:lnTo>
                    <a:lnTo>
                      <a:pt x="6348" y="251"/>
                    </a:lnTo>
                    <a:lnTo>
                      <a:pt x="6361" y="263"/>
                    </a:lnTo>
                    <a:lnTo>
                      <a:pt x="6374" y="267"/>
                    </a:lnTo>
                    <a:lnTo>
                      <a:pt x="6386" y="262"/>
                    </a:lnTo>
                    <a:lnTo>
                      <a:pt x="6399" y="258"/>
                    </a:lnTo>
                    <a:lnTo>
                      <a:pt x="6412" y="244"/>
                    </a:lnTo>
                    <a:lnTo>
                      <a:pt x="6424" y="244"/>
                    </a:lnTo>
                    <a:lnTo>
                      <a:pt x="6437" y="257"/>
                    </a:lnTo>
                    <a:lnTo>
                      <a:pt x="6450" y="259"/>
                    </a:lnTo>
                    <a:lnTo>
                      <a:pt x="6463" y="248"/>
                    </a:lnTo>
                    <a:lnTo>
                      <a:pt x="6475" y="267"/>
                    </a:lnTo>
                    <a:lnTo>
                      <a:pt x="6488" y="275"/>
                    </a:lnTo>
                    <a:lnTo>
                      <a:pt x="6501" y="278"/>
                    </a:lnTo>
                    <a:lnTo>
                      <a:pt x="6513" y="275"/>
                    </a:lnTo>
                    <a:lnTo>
                      <a:pt x="6526" y="277"/>
                    </a:lnTo>
                    <a:lnTo>
                      <a:pt x="6539" y="263"/>
                    </a:lnTo>
                    <a:lnTo>
                      <a:pt x="6552" y="268"/>
                    </a:lnTo>
                    <a:lnTo>
                      <a:pt x="6564" y="268"/>
                    </a:lnTo>
                    <a:lnTo>
                      <a:pt x="6577" y="272"/>
                    </a:lnTo>
                    <a:lnTo>
                      <a:pt x="6590" y="263"/>
                    </a:lnTo>
                    <a:lnTo>
                      <a:pt x="6602" y="272"/>
                    </a:lnTo>
                    <a:lnTo>
                      <a:pt x="6615" y="279"/>
                    </a:lnTo>
                    <a:lnTo>
                      <a:pt x="6628" y="268"/>
                    </a:lnTo>
                    <a:lnTo>
                      <a:pt x="6641" y="257"/>
                    </a:lnTo>
                    <a:lnTo>
                      <a:pt x="6653" y="253"/>
                    </a:lnTo>
                    <a:lnTo>
                      <a:pt x="6666" y="266"/>
                    </a:lnTo>
                    <a:lnTo>
                      <a:pt x="6679" y="270"/>
                    </a:lnTo>
                    <a:lnTo>
                      <a:pt x="6691" y="282"/>
                    </a:lnTo>
                    <a:lnTo>
                      <a:pt x="6704" y="291"/>
                    </a:lnTo>
                    <a:lnTo>
                      <a:pt x="6717" y="285"/>
                    </a:lnTo>
                    <a:lnTo>
                      <a:pt x="6730" y="283"/>
                    </a:lnTo>
                    <a:lnTo>
                      <a:pt x="6742" y="295"/>
                    </a:lnTo>
                    <a:lnTo>
                      <a:pt x="6755" y="315"/>
                    </a:lnTo>
                    <a:lnTo>
                      <a:pt x="6768" y="327"/>
                    </a:lnTo>
                    <a:lnTo>
                      <a:pt x="6780" y="341"/>
                    </a:lnTo>
                    <a:lnTo>
                      <a:pt x="6793" y="329"/>
                    </a:lnTo>
                    <a:lnTo>
                      <a:pt x="6806" y="307"/>
                    </a:lnTo>
                    <a:lnTo>
                      <a:pt x="6819" y="292"/>
                    </a:lnTo>
                    <a:lnTo>
                      <a:pt x="6831" y="293"/>
                    </a:lnTo>
                    <a:lnTo>
                      <a:pt x="6844" y="289"/>
                    </a:lnTo>
                    <a:lnTo>
                      <a:pt x="6857" y="277"/>
                    </a:lnTo>
                    <a:lnTo>
                      <a:pt x="6870" y="299"/>
                    </a:lnTo>
                    <a:lnTo>
                      <a:pt x="6882" y="318"/>
                    </a:lnTo>
                    <a:lnTo>
                      <a:pt x="6895" y="336"/>
                    </a:lnTo>
                    <a:lnTo>
                      <a:pt x="6908" y="325"/>
                    </a:lnTo>
                    <a:lnTo>
                      <a:pt x="6920" y="322"/>
                    </a:lnTo>
                    <a:lnTo>
                      <a:pt x="6933" y="304"/>
                    </a:lnTo>
                    <a:lnTo>
                      <a:pt x="6946" y="302"/>
                    </a:lnTo>
                    <a:lnTo>
                      <a:pt x="6959" y="309"/>
                    </a:lnTo>
                    <a:lnTo>
                      <a:pt x="6971" y="321"/>
                    </a:lnTo>
                    <a:lnTo>
                      <a:pt x="6984" y="333"/>
                    </a:lnTo>
                    <a:lnTo>
                      <a:pt x="6997" y="308"/>
                    </a:lnTo>
                    <a:lnTo>
                      <a:pt x="7009" y="317"/>
                    </a:lnTo>
                    <a:lnTo>
                      <a:pt x="7022" y="313"/>
                    </a:lnTo>
                    <a:lnTo>
                      <a:pt x="7035" y="299"/>
                    </a:lnTo>
                    <a:lnTo>
                      <a:pt x="7048" y="299"/>
                    </a:lnTo>
                    <a:lnTo>
                      <a:pt x="7060" y="310"/>
                    </a:lnTo>
                    <a:lnTo>
                      <a:pt x="7073" y="308"/>
                    </a:lnTo>
                    <a:lnTo>
                      <a:pt x="7086" y="314"/>
                    </a:lnTo>
                    <a:lnTo>
                      <a:pt x="7098" y="335"/>
                    </a:lnTo>
                    <a:lnTo>
                      <a:pt x="7111" y="331"/>
                    </a:lnTo>
                    <a:lnTo>
                      <a:pt x="7124" y="331"/>
                    </a:lnTo>
                    <a:lnTo>
                      <a:pt x="7137" y="356"/>
                    </a:lnTo>
                    <a:lnTo>
                      <a:pt x="7149" y="349"/>
                    </a:lnTo>
                    <a:lnTo>
                      <a:pt x="7162" y="345"/>
                    </a:lnTo>
                    <a:lnTo>
                      <a:pt x="7175" y="344"/>
                    </a:lnTo>
                    <a:lnTo>
                      <a:pt x="7187" y="359"/>
                    </a:lnTo>
                    <a:lnTo>
                      <a:pt x="7200" y="357"/>
                    </a:lnTo>
                    <a:lnTo>
                      <a:pt x="7213" y="361"/>
                    </a:lnTo>
                    <a:lnTo>
                      <a:pt x="7226" y="367"/>
                    </a:lnTo>
                    <a:lnTo>
                      <a:pt x="7238" y="390"/>
                    </a:lnTo>
                    <a:lnTo>
                      <a:pt x="7251" y="434"/>
                    </a:lnTo>
                    <a:lnTo>
                      <a:pt x="7264" y="486"/>
                    </a:lnTo>
                    <a:lnTo>
                      <a:pt x="7276" y="662"/>
                    </a:lnTo>
                    <a:lnTo>
                      <a:pt x="7289" y="717"/>
                    </a:lnTo>
                    <a:lnTo>
                      <a:pt x="7302" y="516"/>
                    </a:lnTo>
                    <a:lnTo>
                      <a:pt x="7315" y="386"/>
                    </a:lnTo>
                    <a:lnTo>
                      <a:pt x="7327" y="364"/>
                    </a:lnTo>
                    <a:lnTo>
                      <a:pt x="7340" y="352"/>
                    </a:lnTo>
                    <a:lnTo>
                      <a:pt x="7353" y="352"/>
                    </a:lnTo>
                    <a:lnTo>
                      <a:pt x="7365" y="336"/>
                    </a:lnTo>
                    <a:lnTo>
                      <a:pt x="7378" y="344"/>
                    </a:lnTo>
                    <a:lnTo>
                      <a:pt x="7391" y="359"/>
                    </a:lnTo>
                    <a:lnTo>
                      <a:pt x="7404" y="357"/>
                    </a:lnTo>
                    <a:lnTo>
                      <a:pt x="7416" y="360"/>
                    </a:lnTo>
                    <a:lnTo>
                      <a:pt x="7429" y="367"/>
                    </a:lnTo>
                    <a:lnTo>
                      <a:pt x="7442" y="377"/>
                    </a:lnTo>
                    <a:lnTo>
                      <a:pt x="7454" y="368"/>
                    </a:lnTo>
                    <a:lnTo>
                      <a:pt x="7467" y="359"/>
                    </a:lnTo>
                    <a:lnTo>
                      <a:pt x="7480" y="362"/>
                    </a:lnTo>
                    <a:lnTo>
                      <a:pt x="7493" y="373"/>
                    </a:lnTo>
                    <a:lnTo>
                      <a:pt x="7505" y="359"/>
                    </a:lnTo>
                    <a:lnTo>
                      <a:pt x="7518" y="363"/>
                    </a:lnTo>
                    <a:lnTo>
                      <a:pt x="7531" y="385"/>
                    </a:lnTo>
                    <a:lnTo>
                      <a:pt x="7543" y="419"/>
                    </a:lnTo>
                    <a:lnTo>
                      <a:pt x="7556" y="414"/>
                    </a:lnTo>
                    <a:lnTo>
                      <a:pt x="7569" y="414"/>
                    </a:lnTo>
                    <a:lnTo>
                      <a:pt x="7582" y="401"/>
                    </a:lnTo>
                    <a:lnTo>
                      <a:pt x="7594" y="388"/>
                    </a:lnTo>
                    <a:lnTo>
                      <a:pt x="7607" y="398"/>
                    </a:lnTo>
                    <a:lnTo>
                      <a:pt x="7620" y="378"/>
                    </a:lnTo>
                    <a:lnTo>
                      <a:pt x="7633" y="387"/>
                    </a:lnTo>
                    <a:lnTo>
                      <a:pt x="7645" y="374"/>
                    </a:lnTo>
                    <a:lnTo>
                      <a:pt x="7658" y="382"/>
                    </a:lnTo>
                    <a:lnTo>
                      <a:pt x="7671" y="381"/>
                    </a:lnTo>
                    <a:lnTo>
                      <a:pt x="7683" y="386"/>
                    </a:lnTo>
                    <a:lnTo>
                      <a:pt x="7696" y="388"/>
                    </a:lnTo>
                    <a:lnTo>
                      <a:pt x="7709" y="366"/>
                    </a:lnTo>
                    <a:lnTo>
                      <a:pt x="7722" y="412"/>
                    </a:lnTo>
                    <a:lnTo>
                      <a:pt x="7734" y="424"/>
                    </a:lnTo>
                    <a:lnTo>
                      <a:pt x="7747" y="443"/>
                    </a:lnTo>
                    <a:lnTo>
                      <a:pt x="7760" y="435"/>
                    </a:lnTo>
                    <a:lnTo>
                      <a:pt x="7772" y="421"/>
                    </a:lnTo>
                    <a:lnTo>
                      <a:pt x="7785" y="418"/>
                    </a:lnTo>
                    <a:lnTo>
                      <a:pt x="7798" y="453"/>
                    </a:lnTo>
                    <a:lnTo>
                      <a:pt x="7811" y="450"/>
                    </a:lnTo>
                    <a:lnTo>
                      <a:pt x="7823" y="469"/>
                    </a:lnTo>
                    <a:lnTo>
                      <a:pt x="7836" y="492"/>
                    </a:lnTo>
                    <a:lnTo>
                      <a:pt x="7849" y="502"/>
                    </a:lnTo>
                    <a:lnTo>
                      <a:pt x="7861" y="534"/>
                    </a:lnTo>
                    <a:lnTo>
                      <a:pt x="7874" y="555"/>
                    </a:lnTo>
                    <a:lnTo>
                      <a:pt x="7887" y="553"/>
                    </a:lnTo>
                    <a:lnTo>
                      <a:pt x="7900" y="589"/>
                    </a:lnTo>
                    <a:lnTo>
                      <a:pt x="7912" y="598"/>
                    </a:lnTo>
                    <a:lnTo>
                      <a:pt x="7925" y="649"/>
                    </a:lnTo>
                    <a:lnTo>
                      <a:pt x="7938" y="673"/>
                    </a:lnTo>
                    <a:lnTo>
                      <a:pt x="7950" y="727"/>
                    </a:lnTo>
                    <a:lnTo>
                      <a:pt x="7963" y="714"/>
                    </a:lnTo>
                    <a:lnTo>
                      <a:pt x="7976" y="757"/>
                    </a:lnTo>
                    <a:lnTo>
                      <a:pt x="7989" y="725"/>
                    </a:lnTo>
                    <a:lnTo>
                      <a:pt x="8001" y="750"/>
                    </a:lnTo>
                    <a:lnTo>
                      <a:pt x="8014" y="741"/>
                    </a:lnTo>
                    <a:lnTo>
                      <a:pt x="8027" y="820"/>
                    </a:lnTo>
                    <a:lnTo>
                      <a:pt x="8039" y="942"/>
                    </a:lnTo>
                    <a:lnTo>
                      <a:pt x="8052" y="1058"/>
                    </a:lnTo>
                    <a:lnTo>
                      <a:pt x="8065" y="1213"/>
                    </a:lnTo>
                    <a:lnTo>
                      <a:pt x="8078" y="1317"/>
                    </a:lnTo>
                    <a:lnTo>
                      <a:pt x="8090" y="1480"/>
                    </a:lnTo>
                    <a:lnTo>
                      <a:pt x="8103" y="1687"/>
                    </a:lnTo>
                    <a:lnTo>
                      <a:pt x="8116" y="1876"/>
                    </a:lnTo>
                    <a:lnTo>
                      <a:pt x="8128" y="2032"/>
                    </a:lnTo>
                    <a:lnTo>
                      <a:pt x="8141" y="2405"/>
                    </a:lnTo>
                    <a:lnTo>
                      <a:pt x="8154" y="2660"/>
                    </a:lnTo>
                    <a:lnTo>
                      <a:pt x="8167" y="2842"/>
                    </a:lnTo>
                    <a:lnTo>
                      <a:pt x="8179" y="3039"/>
                    </a:lnTo>
                    <a:lnTo>
                      <a:pt x="8192" y="3427"/>
                    </a:lnTo>
                    <a:lnTo>
                      <a:pt x="8205" y="3682"/>
                    </a:lnTo>
                    <a:lnTo>
                      <a:pt x="8217" y="3968"/>
                    </a:lnTo>
                    <a:lnTo>
                      <a:pt x="8230" y="4311"/>
                    </a:lnTo>
                    <a:lnTo>
                      <a:pt x="8243" y="4498"/>
                    </a:lnTo>
                    <a:lnTo>
                      <a:pt x="8256" y="4391"/>
                    </a:lnTo>
                    <a:lnTo>
                      <a:pt x="8268" y="4527"/>
                    </a:lnTo>
                    <a:lnTo>
                      <a:pt x="8281" y="4702"/>
                    </a:lnTo>
                    <a:lnTo>
                      <a:pt x="8294" y="5063"/>
                    </a:lnTo>
                    <a:lnTo>
                      <a:pt x="8306" y="5317"/>
                    </a:lnTo>
                    <a:lnTo>
                      <a:pt x="8319" y="5570"/>
                    </a:lnTo>
                    <a:lnTo>
                      <a:pt x="8332" y="6253"/>
                    </a:lnTo>
                    <a:lnTo>
                      <a:pt x="8345" y="6494"/>
                    </a:lnTo>
                    <a:lnTo>
                      <a:pt x="8357" y="6840"/>
                    </a:lnTo>
                    <a:lnTo>
                      <a:pt x="8370" y="7197"/>
                    </a:lnTo>
                    <a:lnTo>
                      <a:pt x="8377" y="732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58"/>
              <p:cNvSpPr>
                <a:spLocks/>
              </p:cNvSpPr>
              <p:nvPr/>
            </p:nvSpPr>
            <p:spPr bwMode="auto">
              <a:xfrm flipV="1">
                <a:off x="3536" y="1628"/>
                <a:ext cx="632" cy="1030"/>
              </a:xfrm>
              <a:custGeom>
                <a:avLst/>
                <a:gdLst>
                  <a:gd name="T0" fmla="*/ 34 w 2929"/>
                  <a:gd name="T1" fmla="*/ 1088 h 6781"/>
                  <a:gd name="T2" fmla="*/ 85 w 2929"/>
                  <a:gd name="T3" fmla="*/ 382 h 6781"/>
                  <a:gd name="T4" fmla="*/ 136 w 2929"/>
                  <a:gd name="T5" fmla="*/ 215 h 6781"/>
                  <a:gd name="T6" fmla="*/ 187 w 2929"/>
                  <a:gd name="T7" fmla="*/ 180 h 6781"/>
                  <a:gd name="T8" fmla="*/ 237 w 2929"/>
                  <a:gd name="T9" fmla="*/ 140 h 6781"/>
                  <a:gd name="T10" fmla="*/ 288 w 2929"/>
                  <a:gd name="T11" fmla="*/ 585 h 6781"/>
                  <a:gd name="T12" fmla="*/ 339 w 2929"/>
                  <a:gd name="T13" fmla="*/ 87 h 6781"/>
                  <a:gd name="T14" fmla="*/ 390 w 2929"/>
                  <a:gd name="T15" fmla="*/ 54 h 6781"/>
                  <a:gd name="T16" fmla="*/ 441 w 2929"/>
                  <a:gd name="T17" fmla="*/ 59 h 6781"/>
                  <a:gd name="T18" fmla="*/ 492 w 2929"/>
                  <a:gd name="T19" fmla="*/ 43 h 6781"/>
                  <a:gd name="T20" fmla="*/ 543 w 2929"/>
                  <a:gd name="T21" fmla="*/ 21 h 6781"/>
                  <a:gd name="T22" fmla="*/ 593 w 2929"/>
                  <a:gd name="T23" fmla="*/ 86 h 6781"/>
                  <a:gd name="T24" fmla="*/ 644 w 2929"/>
                  <a:gd name="T25" fmla="*/ 49 h 6781"/>
                  <a:gd name="T26" fmla="*/ 695 w 2929"/>
                  <a:gd name="T27" fmla="*/ 18 h 6781"/>
                  <a:gd name="T28" fmla="*/ 746 w 2929"/>
                  <a:gd name="T29" fmla="*/ 17 h 6781"/>
                  <a:gd name="T30" fmla="*/ 797 w 2929"/>
                  <a:gd name="T31" fmla="*/ 61 h 6781"/>
                  <a:gd name="T32" fmla="*/ 848 w 2929"/>
                  <a:gd name="T33" fmla="*/ 101 h 6781"/>
                  <a:gd name="T34" fmla="*/ 899 w 2929"/>
                  <a:gd name="T35" fmla="*/ 44 h 6781"/>
                  <a:gd name="T36" fmla="*/ 950 w 2929"/>
                  <a:gd name="T37" fmla="*/ 46 h 6781"/>
                  <a:gd name="T38" fmla="*/ 1000 w 2929"/>
                  <a:gd name="T39" fmla="*/ 45 h 6781"/>
                  <a:gd name="T40" fmla="*/ 1051 w 2929"/>
                  <a:gd name="T41" fmla="*/ 37 h 6781"/>
                  <a:gd name="T42" fmla="*/ 1102 w 2929"/>
                  <a:gd name="T43" fmla="*/ 48 h 6781"/>
                  <a:gd name="T44" fmla="*/ 1153 w 2929"/>
                  <a:gd name="T45" fmla="*/ 111 h 6781"/>
                  <a:gd name="T46" fmla="*/ 1204 w 2929"/>
                  <a:gd name="T47" fmla="*/ 216 h 6781"/>
                  <a:gd name="T48" fmla="*/ 1255 w 2929"/>
                  <a:gd name="T49" fmla="*/ 124 h 6781"/>
                  <a:gd name="T50" fmla="*/ 1306 w 2929"/>
                  <a:gd name="T51" fmla="*/ 271 h 6781"/>
                  <a:gd name="T52" fmla="*/ 1356 w 2929"/>
                  <a:gd name="T53" fmla="*/ 196 h 6781"/>
                  <a:gd name="T54" fmla="*/ 1407 w 2929"/>
                  <a:gd name="T55" fmla="*/ 124 h 6781"/>
                  <a:gd name="T56" fmla="*/ 1458 w 2929"/>
                  <a:gd name="T57" fmla="*/ 74 h 6781"/>
                  <a:gd name="T58" fmla="*/ 1509 w 2929"/>
                  <a:gd name="T59" fmla="*/ 99 h 6781"/>
                  <a:gd name="T60" fmla="*/ 1560 w 2929"/>
                  <a:gd name="T61" fmla="*/ 55 h 6781"/>
                  <a:gd name="T62" fmla="*/ 1611 w 2929"/>
                  <a:gd name="T63" fmla="*/ 69 h 6781"/>
                  <a:gd name="T64" fmla="*/ 1662 w 2929"/>
                  <a:gd name="T65" fmla="*/ 77 h 6781"/>
                  <a:gd name="T66" fmla="*/ 1712 w 2929"/>
                  <a:gd name="T67" fmla="*/ 519 h 6781"/>
                  <a:gd name="T68" fmla="*/ 1763 w 2929"/>
                  <a:gd name="T69" fmla="*/ 57 h 6781"/>
                  <a:gd name="T70" fmla="*/ 1814 w 2929"/>
                  <a:gd name="T71" fmla="*/ 56 h 6781"/>
                  <a:gd name="T72" fmla="*/ 1865 w 2929"/>
                  <a:gd name="T73" fmla="*/ 83 h 6781"/>
                  <a:gd name="T74" fmla="*/ 1916 w 2929"/>
                  <a:gd name="T75" fmla="*/ 40 h 6781"/>
                  <a:gd name="T76" fmla="*/ 1967 w 2929"/>
                  <a:gd name="T77" fmla="*/ 94 h 6781"/>
                  <a:gd name="T78" fmla="*/ 2018 w 2929"/>
                  <a:gd name="T79" fmla="*/ 41 h 6781"/>
                  <a:gd name="T80" fmla="*/ 2069 w 2929"/>
                  <a:gd name="T81" fmla="*/ 76 h 6781"/>
                  <a:gd name="T82" fmla="*/ 2119 w 2929"/>
                  <a:gd name="T83" fmla="*/ 100 h 6781"/>
                  <a:gd name="T84" fmla="*/ 2170 w 2929"/>
                  <a:gd name="T85" fmla="*/ 106 h 6781"/>
                  <a:gd name="T86" fmla="*/ 2221 w 2929"/>
                  <a:gd name="T87" fmla="*/ 115 h 6781"/>
                  <a:gd name="T88" fmla="*/ 2272 w 2929"/>
                  <a:gd name="T89" fmla="*/ 256 h 6781"/>
                  <a:gd name="T90" fmla="*/ 2323 w 2929"/>
                  <a:gd name="T91" fmla="*/ 438 h 6781"/>
                  <a:gd name="T92" fmla="*/ 2374 w 2929"/>
                  <a:gd name="T93" fmla="*/ 711 h 6781"/>
                  <a:gd name="T94" fmla="*/ 2425 w 2929"/>
                  <a:gd name="T95" fmla="*/ 1151 h 6781"/>
                  <a:gd name="T96" fmla="*/ 2475 w 2929"/>
                  <a:gd name="T97" fmla="*/ 1002 h 6781"/>
                  <a:gd name="T98" fmla="*/ 2526 w 2929"/>
                  <a:gd name="T99" fmla="*/ 918 h 6781"/>
                  <a:gd name="T100" fmla="*/ 2577 w 2929"/>
                  <a:gd name="T101" fmla="*/ 852 h 6781"/>
                  <a:gd name="T102" fmla="*/ 2628 w 2929"/>
                  <a:gd name="T103" fmla="*/ 984 h 6781"/>
                  <a:gd name="T104" fmla="*/ 2679 w 2929"/>
                  <a:gd name="T105" fmla="*/ 1767 h 6781"/>
                  <a:gd name="T106" fmla="*/ 2730 w 2929"/>
                  <a:gd name="T107" fmla="*/ 2973 h 6781"/>
                  <a:gd name="T108" fmla="*/ 2781 w 2929"/>
                  <a:gd name="T109" fmla="*/ 3776 h 6781"/>
                  <a:gd name="T110" fmla="*/ 2832 w 2929"/>
                  <a:gd name="T111" fmla="*/ 4266 h 6781"/>
                  <a:gd name="T112" fmla="*/ 2882 w 2929"/>
                  <a:gd name="T113" fmla="*/ 6243 h 6781"/>
                  <a:gd name="T114" fmla="*/ 2929 w 2929"/>
                  <a:gd name="T115" fmla="*/ 6781 h 6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29" h="6781">
                    <a:moveTo>
                      <a:pt x="0" y="6781"/>
                    </a:moveTo>
                    <a:lnTo>
                      <a:pt x="8" y="6599"/>
                    </a:lnTo>
                    <a:lnTo>
                      <a:pt x="21" y="3160"/>
                    </a:lnTo>
                    <a:lnTo>
                      <a:pt x="34" y="1088"/>
                    </a:lnTo>
                    <a:lnTo>
                      <a:pt x="47" y="707"/>
                    </a:lnTo>
                    <a:lnTo>
                      <a:pt x="59" y="497"/>
                    </a:lnTo>
                    <a:lnTo>
                      <a:pt x="72" y="428"/>
                    </a:lnTo>
                    <a:lnTo>
                      <a:pt x="85" y="382"/>
                    </a:lnTo>
                    <a:lnTo>
                      <a:pt x="98" y="342"/>
                    </a:lnTo>
                    <a:lnTo>
                      <a:pt x="110" y="287"/>
                    </a:lnTo>
                    <a:lnTo>
                      <a:pt x="123" y="244"/>
                    </a:lnTo>
                    <a:lnTo>
                      <a:pt x="136" y="215"/>
                    </a:lnTo>
                    <a:lnTo>
                      <a:pt x="148" y="228"/>
                    </a:lnTo>
                    <a:lnTo>
                      <a:pt x="161" y="226"/>
                    </a:lnTo>
                    <a:lnTo>
                      <a:pt x="174" y="202"/>
                    </a:lnTo>
                    <a:lnTo>
                      <a:pt x="187" y="180"/>
                    </a:lnTo>
                    <a:lnTo>
                      <a:pt x="199" y="158"/>
                    </a:lnTo>
                    <a:lnTo>
                      <a:pt x="212" y="184"/>
                    </a:lnTo>
                    <a:lnTo>
                      <a:pt x="225" y="145"/>
                    </a:lnTo>
                    <a:lnTo>
                      <a:pt x="237" y="140"/>
                    </a:lnTo>
                    <a:lnTo>
                      <a:pt x="250" y="201"/>
                    </a:lnTo>
                    <a:lnTo>
                      <a:pt x="263" y="290"/>
                    </a:lnTo>
                    <a:lnTo>
                      <a:pt x="276" y="421"/>
                    </a:lnTo>
                    <a:lnTo>
                      <a:pt x="288" y="585"/>
                    </a:lnTo>
                    <a:lnTo>
                      <a:pt x="301" y="366"/>
                    </a:lnTo>
                    <a:lnTo>
                      <a:pt x="314" y="148"/>
                    </a:lnTo>
                    <a:lnTo>
                      <a:pt x="326" y="104"/>
                    </a:lnTo>
                    <a:lnTo>
                      <a:pt x="339" y="87"/>
                    </a:lnTo>
                    <a:lnTo>
                      <a:pt x="352" y="112"/>
                    </a:lnTo>
                    <a:lnTo>
                      <a:pt x="365" y="83"/>
                    </a:lnTo>
                    <a:lnTo>
                      <a:pt x="377" y="64"/>
                    </a:lnTo>
                    <a:lnTo>
                      <a:pt x="390" y="54"/>
                    </a:lnTo>
                    <a:lnTo>
                      <a:pt x="403" y="50"/>
                    </a:lnTo>
                    <a:lnTo>
                      <a:pt x="415" y="46"/>
                    </a:lnTo>
                    <a:lnTo>
                      <a:pt x="428" y="46"/>
                    </a:lnTo>
                    <a:lnTo>
                      <a:pt x="441" y="59"/>
                    </a:lnTo>
                    <a:lnTo>
                      <a:pt x="454" y="63"/>
                    </a:lnTo>
                    <a:lnTo>
                      <a:pt x="466" y="45"/>
                    </a:lnTo>
                    <a:lnTo>
                      <a:pt x="479" y="18"/>
                    </a:lnTo>
                    <a:lnTo>
                      <a:pt x="492" y="43"/>
                    </a:lnTo>
                    <a:lnTo>
                      <a:pt x="504" y="30"/>
                    </a:lnTo>
                    <a:lnTo>
                      <a:pt x="517" y="38"/>
                    </a:lnTo>
                    <a:lnTo>
                      <a:pt x="530" y="36"/>
                    </a:lnTo>
                    <a:lnTo>
                      <a:pt x="543" y="21"/>
                    </a:lnTo>
                    <a:lnTo>
                      <a:pt x="555" y="29"/>
                    </a:lnTo>
                    <a:lnTo>
                      <a:pt x="568" y="41"/>
                    </a:lnTo>
                    <a:lnTo>
                      <a:pt x="581" y="72"/>
                    </a:lnTo>
                    <a:lnTo>
                      <a:pt x="593" y="86"/>
                    </a:lnTo>
                    <a:lnTo>
                      <a:pt x="606" y="123"/>
                    </a:lnTo>
                    <a:lnTo>
                      <a:pt x="619" y="148"/>
                    </a:lnTo>
                    <a:lnTo>
                      <a:pt x="632" y="126"/>
                    </a:lnTo>
                    <a:lnTo>
                      <a:pt x="644" y="49"/>
                    </a:lnTo>
                    <a:lnTo>
                      <a:pt x="657" y="26"/>
                    </a:lnTo>
                    <a:lnTo>
                      <a:pt x="670" y="15"/>
                    </a:lnTo>
                    <a:lnTo>
                      <a:pt x="682" y="8"/>
                    </a:lnTo>
                    <a:lnTo>
                      <a:pt x="695" y="18"/>
                    </a:lnTo>
                    <a:lnTo>
                      <a:pt x="708" y="3"/>
                    </a:lnTo>
                    <a:lnTo>
                      <a:pt x="721" y="7"/>
                    </a:lnTo>
                    <a:lnTo>
                      <a:pt x="733" y="20"/>
                    </a:lnTo>
                    <a:lnTo>
                      <a:pt x="746" y="17"/>
                    </a:lnTo>
                    <a:lnTo>
                      <a:pt x="759" y="84"/>
                    </a:lnTo>
                    <a:lnTo>
                      <a:pt x="771" y="45"/>
                    </a:lnTo>
                    <a:lnTo>
                      <a:pt x="784" y="36"/>
                    </a:lnTo>
                    <a:lnTo>
                      <a:pt x="797" y="61"/>
                    </a:lnTo>
                    <a:lnTo>
                      <a:pt x="810" y="56"/>
                    </a:lnTo>
                    <a:lnTo>
                      <a:pt x="822" y="106"/>
                    </a:lnTo>
                    <a:lnTo>
                      <a:pt x="835" y="76"/>
                    </a:lnTo>
                    <a:lnTo>
                      <a:pt x="848" y="101"/>
                    </a:lnTo>
                    <a:lnTo>
                      <a:pt x="860" y="89"/>
                    </a:lnTo>
                    <a:lnTo>
                      <a:pt x="873" y="80"/>
                    </a:lnTo>
                    <a:lnTo>
                      <a:pt x="886" y="37"/>
                    </a:lnTo>
                    <a:lnTo>
                      <a:pt x="899" y="44"/>
                    </a:lnTo>
                    <a:lnTo>
                      <a:pt x="911" y="56"/>
                    </a:lnTo>
                    <a:lnTo>
                      <a:pt x="924" y="39"/>
                    </a:lnTo>
                    <a:lnTo>
                      <a:pt x="937" y="39"/>
                    </a:lnTo>
                    <a:lnTo>
                      <a:pt x="950" y="46"/>
                    </a:lnTo>
                    <a:lnTo>
                      <a:pt x="962" y="63"/>
                    </a:lnTo>
                    <a:lnTo>
                      <a:pt x="975" y="53"/>
                    </a:lnTo>
                    <a:lnTo>
                      <a:pt x="988" y="59"/>
                    </a:lnTo>
                    <a:lnTo>
                      <a:pt x="1000" y="45"/>
                    </a:lnTo>
                    <a:lnTo>
                      <a:pt x="1013" y="81"/>
                    </a:lnTo>
                    <a:lnTo>
                      <a:pt x="1026" y="71"/>
                    </a:lnTo>
                    <a:lnTo>
                      <a:pt x="1039" y="36"/>
                    </a:lnTo>
                    <a:lnTo>
                      <a:pt x="1051" y="37"/>
                    </a:lnTo>
                    <a:lnTo>
                      <a:pt x="1064" y="26"/>
                    </a:lnTo>
                    <a:lnTo>
                      <a:pt x="1077" y="0"/>
                    </a:lnTo>
                    <a:lnTo>
                      <a:pt x="1089" y="76"/>
                    </a:lnTo>
                    <a:lnTo>
                      <a:pt x="1102" y="48"/>
                    </a:lnTo>
                    <a:lnTo>
                      <a:pt x="1115" y="73"/>
                    </a:lnTo>
                    <a:lnTo>
                      <a:pt x="1128" y="79"/>
                    </a:lnTo>
                    <a:lnTo>
                      <a:pt x="1140" y="64"/>
                    </a:lnTo>
                    <a:lnTo>
                      <a:pt x="1153" y="111"/>
                    </a:lnTo>
                    <a:lnTo>
                      <a:pt x="1166" y="81"/>
                    </a:lnTo>
                    <a:lnTo>
                      <a:pt x="1178" y="143"/>
                    </a:lnTo>
                    <a:lnTo>
                      <a:pt x="1191" y="200"/>
                    </a:lnTo>
                    <a:lnTo>
                      <a:pt x="1204" y="216"/>
                    </a:lnTo>
                    <a:lnTo>
                      <a:pt x="1217" y="168"/>
                    </a:lnTo>
                    <a:lnTo>
                      <a:pt x="1229" y="131"/>
                    </a:lnTo>
                    <a:lnTo>
                      <a:pt x="1242" y="98"/>
                    </a:lnTo>
                    <a:lnTo>
                      <a:pt x="1255" y="124"/>
                    </a:lnTo>
                    <a:lnTo>
                      <a:pt x="1267" y="130"/>
                    </a:lnTo>
                    <a:lnTo>
                      <a:pt x="1280" y="153"/>
                    </a:lnTo>
                    <a:lnTo>
                      <a:pt x="1293" y="202"/>
                    </a:lnTo>
                    <a:lnTo>
                      <a:pt x="1306" y="271"/>
                    </a:lnTo>
                    <a:lnTo>
                      <a:pt x="1318" y="317"/>
                    </a:lnTo>
                    <a:lnTo>
                      <a:pt x="1331" y="309"/>
                    </a:lnTo>
                    <a:lnTo>
                      <a:pt x="1344" y="271"/>
                    </a:lnTo>
                    <a:lnTo>
                      <a:pt x="1356" y="196"/>
                    </a:lnTo>
                    <a:lnTo>
                      <a:pt x="1369" y="178"/>
                    </a:lnTo>
                    <a:lnTo>
                      <a:pt x="1382" y="141"/>
                    </a:lnTo>
                    <a:lnTo>
                      <a:pt x="1395" y="145"/>
                    </a:lnTo>
                    <a:lnTo>
                      <a:pt x="1407" y="124"/>
                    </a:lnTo>
                    <a:lnTo>
                      <a:pt x="1420" y="77"/>
                    </a:lnTo>
                    <a:lnTo>
                      <a:pt x="1433" y="70"/>
                    </a:lnTo>
                    <a:lnTo>
                      <a:pt x="1445" y="55"/>
                    </a:lnTo>
                    <a:lnTo>
                      <a:pt x="1458" y="74"/>
                    </a:lnTo>
                    <a:lnTo>
                      <a:pt x="1471" y="110"/>
                    </a:lnTo>
                    <a:lnTo>
                      <a:pt x="1484" y="94"/>
                    </a:lnTo>
                    <a:lnTo>
                      <a:pt x="1496" y="98"/>
                    </a:lnTo>
                    <a:lnTo>
                      <a:pt x="1509" y="99"/>
                    </a:lnTo>
                    <a:lnTo>
                      <a:pt x="1522" y="102"/>
                    </a:lnTo>
                    <a:lnTo>
                      <a:pt x="1534" y="56"/>
                    </a:lnTo>
                    <a:lnTo>
                      <a:pt x="1547" y="52"/>
                    </a:lnTo>
                    <a:lnTo>
                      <a:pt x="1560" y="55"/>
                    </a:lnTo>
                    <a:lnTo>
                      <a:pt x="1573" y="36"/>
                    </a:lnTo>
                    <a:lnTo>
                      <a:pt x="1585" y="38"/>
                    </a:lnTo>
                    <a:lnTo>
                      <a:pt x="1598" y="39"/>
                    </a:lnTo>
                    <a:lnTo>
                      <a:pt x="1611" y="69"/>
                    </a:lnTo>
                    <a:lnTo>
                      <a:pt x="1623" y="45"/>
                    </a:lnTo>
                    <a:lnTo>
                      <a:pt x="1636" y="74"/>
                    </a:lnTo>
                    <a:lnTo>
                      <a:pt x="1649" y="80"/>
                    </a:lnTo>
                    <a:lnTo>
                      <a:pt x="1662" y="77"/>
                    </a:lnTo>
                    <a:lnTo>
                      <a:pt x="1674" y="102"/>
                    </a:lnTo>
                    <a:lnTo>
                      <a:pt x="1687" y="147"/>
                    </a:lnTo>
                    <a:lnTo>
                      <a:pt x="1700" y="303"/>
                    </a:lnTo>
                    <a:lnTo>
                      <a:pt x="1712" y="519"/>
                    </a:lnTo>
                    <a:lnTo>
                      <a:pt x="1725" y="349"/>
                    </a:lnTo>
                    <a:lnTo>
                      <a:pt x="1738" y="231"/>
                    </a:lnTo>
                    <a:lnTo>
                      <a:pt x="1751" y="76"/>
                    </a:lnTo>
                    <a:lnTo>
                      <a:pt x="1763" y="57"/>
                    </a:lnTo>
                    <a:lnTo>
                      <a:pt x="1776" y="75"/>
                    </a:lnTo>
                    <a:lnTo>
                      <a:pt x="1789" y="23"/>
                    </a:lnTo>
                    <a:lnTo>
                      <a:pt x="1802" y="56"/>
                    </a:lnTo>
                    <a:lnTo>
                      <a:pt x="1814" y="56"/>
                    </a:lnTo>
                    <a:lnTo>
                      <a:pt x="1827" y="77"/>
                    </a:lnTo>
                    <a:lnTo>
                      <a:pt x="1840" y="51"/>
                    </a:lnTo>
                    <a:lnTo>
                      <a:pt x="1852" y="78"/>
                    </a:lnTo>
                    <a:lnTo>
                      <a:pt x="1865" y="83"/>
                    </a:lnTo>
                    <a:lnTo>
                      <a:pt x="1878" y="68"/>
                    </a:lnTo>
                    <a:lnTo>
                      <a:pt x="1891" y="64"/>
                    </a:lnTo>
                    <a:lnTo>
                      <a:pt x="1903" y="74"/>
                    </a:lnTo>
                    <a:lnTo>
                      <a:pt x="1916" y="40"/>
                    </a:lnTo>
                    <a:lnTo>
                      <a:pt x="1929" y="61"/>
                    </a:lnTo>
                    <a:lnTo>
                      <a:pt x="1941" y="55"/>
                    </a:lnTo>
                    <a:lnTo>
                      <a:pt x="1954" y="56"/>
                    </a:lnTo>
                    <a:lnTo>
                      <a:pt x="1967" y="94"/>
                    </a:lnTo>
                    <a:lnTo>
                      <a:pt x="1980" y="114"/>
                    </a:lnTo>
                    <a:lnTo>
                      <a:pt x="1992" y="95"/>
                    </a:lnTo>
                    <a:lnTo>
                      <a:pt x="2005" y="48"/>
                    </a:lnTo>
                    <a:lnTo>
                      <a:pt x="2018" y="41"/>
                    </a:lnTo>
                    <a:lnTo>
                      <a:pt x="2030" y="51"/>
                    </a:lnTo>
                    <a:lnTo>
                      <a:pt x="2043" y="49"/>
                    </a:lnTo>
                    <a:lnTo>
                      <a:pt x="2056" y="96"/>
                    </a:lnTo>
                    <a:lnTo>
                      <a:pt x="2069" y="76"/>
                    </a:lnTo>
                    <a:lnTo>
                      <a:pt x="2081" y="131"/>
                    </a:lnTo>
                    <a:lnTo>
                      <a:pt x="2094" y="114"/>
                    </a:lnTo>
                    <a:lnTo>
                      <a:pt x="2107" y="102"/>
                    </a:lnTo>
                    <a:lnTo>
                      <a:pt x="2119" y="100"/>
                    </a:lnTo>
                    <a:lnTo>
                      <a:pt x="2132" y="87"/>
                    </a:lnTo>
                    <a:lnTo>
                      <a:pt x="2145" y="67"/>
                    </a:lnTo>
                    <a:lnTo>
                      <a:pt x="2158" y="87"/>
                    </a:lnTo>
                    <a:lnTo>
                      <a:pt x="2170" y="106"/>
                    </a:lnTo>
                    <a:lnTo>
                      <a:pt x="2183" y="155"/>
                    </a:lnTo>
                    <a:lnTo>
                      <a:pt x="2196" y="222"/>
                    </a:lnTo>
                    <a:lnTo>
                      <a:pt x="2208" y="178"/>
                    </a:lnTo>
                    <a:lnTo>
                      <a:pt x="2221" y="115"/>
                    </a:lnTo>
                    <a:lnTo>
                      <a:pt x="2234" y="158"/>
                    </a:lnTo>
                    <a:lnTo>
                      <a:pt x="2247" y="173"/>
                    </a:lnTo>
                    <a:lnTo>
                      <a:pt x="2259" y="133"/>
                    </a:lnTo>
                    <a:lnTo>
                      <a:pt x="2272" y="256"/>
                    </a:lnTo>
                    <a:lnTo>
                      <a:pt x="2285" y="341"/>
                    </a:lnTo>
                    <a:lnTo>
                      <a:pt x="2297" y="432"/>
                    </a:lnTo>
                    <a:lnTo>
                      <a:pt x="2310" y="380"/>
                    </a:lnTo>
                    <a:lnTo>
                      <a:pt x="2323" y="438"/>
                    </a:lnTo>
                    <a:lnTo>
                      <a:pt x="2336" y="444"/>
                    </a:lnTo>
                    <a:lnTo>
                      <a:pt x="2348" y="453"/>
                    </a:lnTo>
                    <a:lnTo>
                      <a:pt x="2361" y="626"/>
                    </a:lnTo>
                    <a:lnTo>
                      <a:pt x="2374" y="711"/>
                    </a:lnTo>
                    <a:lnTo>
                      <a:pt x="2386" y="954"/>
                    </a:lnTo>
                    <a:lnTo>
                      <a:pt x="2399" y="1064"/>
                    </a:lnTo>
                    <a:lnTo>
                      <a:pt x="2412" y="1111"/>
                    </a:lnTo>
                    <a:lnTo>
                      <a:pt x="2425" y="1151"/>
                    </a:lnTo>
                    <a:lnTo>
                      <a:pt x="2437" y="1291"/>
                    </a:lnTo>
                    <a:lnTo>
                      <a:pt x="2450" y="1158"/>
                    </a:lnTo>
                    <a:lnTo>
                      <a:pt x="2463" y="1192"/>
                    </a:lnTo>
                    <a:lnTo>
                      <a:pt x="2475" y="1002"/>
                    </a:lnTo>
                    <a:lnTo>
                      <a:pt x="2488" y="1134"/>
                    </a:lnTo>
                    <a:lnTo>
                      <a:pt x="2501" y="1154"/>
                    </a:lnTo>
                    <a:lnTo>
                      <a:pt x="2514" y="975"/>
                    </a:lnTo>
                    <a:lnTo>
                      <a:pt x="2526" y="918"/>
                    </a:lnTo>
                    <a:lnTo>
                      <a:pt x="2539" y="981"/>
                    </a:lnTo>
                    <a:lnTo>
                      <a:pt x="2552" y="832"/>
                    </a:lnTo>
                    <a:lnTo>
                      <a:pt x="2565" y="797"/>
                    </a:lnTo>
                    <a:lnTo>
                      <a:pt x="2577" y="852"/>
                    </a:lnTo>
                    <a:lnTo>
                      <a:pt x="2590" y="770"/>
                    </a:lnTo>
                    <a:lnTo>
                      <a:pt x="2603" y="830"/>
                    </a:lnTo>
                    <a:lnTo>
                      <a:pt x="2615" y="806"/>
                    </a:lnTo>
                    <a:lnTo>
                      <a:pt x="2628" y="984"/>
                    </a:lnTo>
                    <a:lnTo>
                      <a:pt x="2641" y="1085"/>
                    </a:lnTo>
                    <a:lnTo>
                      <a:pt x="2654" y="1247"/>
                    </a:lnTo>
                    <a:lnTo>
                      <a:pt x="2666" y="1371"/>
                    </a:lnTo>
                    <a:lnTo>
                      <a:pt x="2679" y="1767"/>
                    </a:lnTo>
                    <a:lnTo>
                      <a:pt x="2692" y="1709"/>
                    </a:lnTo>
                    <a:lnTo>
                      <a:pt x="2704" y="2319"/>
                    </a:lnTo>
                    <a:lnTo>
                      <a:pt x="2717" y="2681"/>
                    </a:lnTo>
                    <a:lnTo>
                      <a:pt x="2730" y="2973"/>
                    </a:lnTo>
                    <a:lnTo>
                      <a:pt x="2743" y="3001"/>
                    </a:lnTo>
                    <a:lnTo>
                      <a:pt x="2755" y="3186"/>
                    </a:lnTo>
                    <a:lnTo>
                      <a:pt x="2768" y="3239"/>
                    </a:lnTo>
                    <a:lnTo>
                      <a:pt x="2781" y="3776"/>
                    </a:lnTo>
                    <a:lnTo>
                      <a:pt x="2793" y="3721"/>
                    </a:lnTo>
                    <a:lnTo>
                      <a:pt x="2806" y="4087"/>
                    </a:lnTo>
                    <a:lnTo>
                      <a:pt x="2819" y="4271"/>
                    </a:lnTo>
                    <a:lnTo>
                      <a:pt x="2832" y="4266"/>
                    </a:lnTo>
                    <a:lnTo>
                      <a:pt x="2844" y="5173"/>
                    </a:lnTo>
                    <a:lnTo>
                      <a:pt x="2857" y="5673"/>
                    </a:lnTo>
                    <a:lnTo>
                      <a:pt x="2870" y="5745"/>
                    </a:lnTo>
                    <a:lnTo>
                      <a:pt x="2882" y="6243"/>
                    </a:lnTo>
                    <a:lnTo>
                      <a:pt x="2895" y="6550"/>
                    </a:lnTo>
                    <a:lnTo>
                      <a:pt x="2908" y="6080"/>
                    </a:lnTo>
                    <a:lnTo>
                      <a:pt x="2921" y="6411"/>
                    </a:lnTo>
                    <a:lnTo>
                      <a:pt x="2929" y="678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59"/>
              <p:cNvSpPr>
                <a:spLocks/>
              </p:cNvSpPr>
              <p:nvPr/>
            </p:nvSpPr>
            <p:spPr bwMode="auto">
              <a:xfrm flipV="1">
                <a:off x="4170" y="1628"/>
                <a:ext cx="258" cy="1019"/>
              </a:xfrm>
              <a:custGeom>
                <a:avLst/>
                <a:gdLst>
                  <a:gd name="T0" fmla="*/ 9 w 1199"/>
                  <a:gd name="T1" fmla="*/ 6334 h 6714"/>
                  <a:gd name="T2" fmla="*/ 34 w 1199"/>
                  <a:gd name="T3" fmla="*/ 1216 h 6714"/>
                  <a:gd name="T4" fmla="*/ 60 w 1199"/>
                  <a:gd name="T5" fmla="*/ 808 h 6714"/>
                  <a:gd name="T6" fmla="*/ 85 w 1199"/>
                  <a:gd name="T7" fmla="*/ 503 h 6714"/>
                  <a:gd name="T8" fmla="*/ 111 w 1199"/>
                  <a:gd name="T9" fmla="*/ 545 h 6714"/>
                  <a:gd name="T10" fmla="*/ 136 w 1199"/>
                  <a:gd name="T11" fmla="*/ 504 h 6714"/>
                  <a:gd name="T12" fmla="*/ 162 w 1199"/>
                  <a:gd name="T13" fmla="*/ 419 h 6714"/>
                  <a:gd name="T14" fmla="*/ 187 w 1199"/>
                  <a:gd name="T15" fmla="*/ 366 h 6714"/>
                  <a:gd name="T16" fmla="*/ 212 w 1199"/>
                  <a:gd name="T17" fmla="*/ 295 h 6714"/>
                  <a:gd name="T18" fmla="*/ 238 w 1199"/>
                  <a:gd name="T19" fmla="*/ 314 h 6714"/>
                  <a:gd name="T20" fmla="*/ 263 w 1199"/>
                  <a:gd name="T21" fmla="*/ 352 h 6714"/>
                  <a:gd name="T22" fmla="*/ 289 w 1199"/>
                  <a:gd name="T23" fmla="*/ 365 h 6714"/>
                  <a:gd name="T24" fmla="*/ 314 w 1199"/>
                  <a:gd name="T25" fmla="*/ 798 h 6714"/>
                  <a:gd name="T26" fmla="*/ 340 w 1199"/>
                  <a:gd name="T27" fmla="*/ 416 h 6714"/>
                  <a:gd name="T28" fmla="*/ 365 w 1199"/>
                  <a:gd name="T29" fmla="*/ 185 h 6714"/>
                  <a:gd name="T30" fmla="*/ 391 w 1199"/>
                  <a:gd name="T31" fmla="*/ 182 h 6714"/>
                  <a:gd name="T32" fmla="*/ 416 w 1199"/>
                  <a:gd name="T33" fmla="*/ 357 h 6714"/>
                  <a:gd name="T34" fmla="*/ 441 w 1199"/>
                  <a:gd name="T35" fmla="*/ 242 h 6714"/>
                  <a:gd name="T36" fmla="*/ 467 w 1199"/>
                  <a:gd name="T37" fmla="*/ 231 h 6714"/>
                  <a:gd name="T38" fmla="*/ 492 w 1199"/>
                  <a:gd name="T39" fmla="*/ 384 h 6714"/>
                  <a:gd name="T40" fmla="*/ 518 w 1199"/>
                  <a:gd name="T41" fmla="*/ 187 h 6714"/>
                  <a:gd name="T42" fmla="*/ 543 w 1199"/>
                  <a:gd name="T43" fmla="*/ 129 h 6714"/>
                  <a:gd name="T44" fmla="*/ 569 w 1199"/>
                  <a:gd name="T45" fmla="*/ 113 h 6714"/>
                  <a:gd name="T46" fmla="*/ 594 w 1199"/>
                  <a:gd name="T47" fmla="*/ 118 h 6714"/>
                  <a:gd name="T48" fmla="*/ 619 w 1199"/>
                  <a:gd name="T49" fmla="*/ 147 h 6714"/>
                  <a:gd name="T50" fmla="*/ 645 w 1199"/>
                  <a:gd name="T51" fmla="*/ 117 h 6714"/>
                  <a:gd name="T52" fmla="*/ 670 w 1199"/>
                  <a:gd name="T53" fmla="*/ 116 h 6714"/>
                  <a:gd name="T54" fmla="*/ 696 w 1199"/>
                  <a:gd name="T55" fmla="*/ 98 h 6714"/>
                  <a:gd name="T56" fmla="*/ 721 w 1199"/>
                  <a:gd name="T57" fmla="*/ 59 h 6714"/>
                  <a:gd name="T58" fmla="*/ 747 w 1199"/>
                  <a:gd name="T59" fmla="*/ 45 h 6714"/>
                  <a:gd name="T60" fmla="*/ 772 w 1199"/>
                  <a:gd name="T61" fmla="*/ 109 h 6714"/>
                  <a:gd name="T62" fmla="*/ 797 w 1199"/>
                  <a:gd name="T63" fmla="*/ 156 h 6714"/>
                  <a:gd name="T64" fmla="*/ 823 w 1199"/>
                  <a:gd name="T65" fmla="*/ 154 h 6714"/>
                  <a:gd name="T66" fmla="*/ 848 w 1199"/>
                  <a:gd name="T67" fmla="*/ 157 h 6714"/>
                  <a:gd name="T68" fmla="*/ 874 w 1199"/>
                  <a:gd name="T69" fmla="*/ 109 h 6714"/>
                  <a:gd name="T70" fmla="*/ 899 w 1199"/>
                  <a:gd name="T71" fmla="*/ 120 h 6714"/>
                  <a:gd name="T72" fmla="*/ 925 w 1199"/>
                  <a:gd name="T73" fmla="*/ 21 h 6714"/>
                  <a:gd name="T74" fmla="*/ 950 w 1199"/>
                  <a:gd name="T75" fmla="*/ 85 h 6714"/>
                  <a:gd name="T76" fmla="*/ 975 w 1199"/>
                  <a:gd name="T77" fmla="*/ 61 h 6714"/>
                  <a:gd name="T78" fmla="*/ 1001 w 1199"/>
                  <a:gd name="T79" fmla="*/ 60 h 6714"/>
                  <a:gd name="T80" fmla="*/ 1026 w 1199"/>
                  <a:gd name="T81" fmla="*/ 113 h 6714"/>
                  <a:gd name="T82" fmla="*/ 1052 w 1199"/>
                  <a:gd name="T83" fmla="*/ 98 h 6714"/>
                  <a:gd name="T84" fmla="*/ 1077 w 1199"/>
                  <a:gd name="T85" fmla="*/ 85 h 6714"/>
                  <a:gd name="T86" fmla="*/ 1103 w 1199"/>
                  <a:gd name="T87" fmla="*/ 76 h 6714"/>
                  <a:gd name="T88" fmla="*/ 1128 w 1199"/>
                  <a:gd name="T89" fmla="*/ 40 h 6714"/>
                  <a:gd name="T90" fmla="*/ 1153 w 1199"/>
                  <a:gd name="T91" fmla="*/ 85 h 6714"/>
                  <a:gd name="T92" fmla="*/ 1179 w 1199"/>
                  <a:gd name="T93" fmla="*/ 66 h 6714"/>
                  <a:gd name="T94" fmla="*/ 1199 w 1199"/>
                  <a:gd name="T95" fmla="*/ 69 h 6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99" h="6714">
                    <a:moveTo>
                      <a:pt x="0" y="6714"/>
                    </a:moveTo>
                    <a:lnTo>
                      <a:pt x="9" y="6334"/>
                    </a:lnTo>
                    <a:lnTo>
                      <a:pt x="22" y="1991"/>
                    </a:lnTo>
                    <a:lnTo>
                      <a:pt x="34" y="1216"/>
                    </a:lnTo>
                    <a:lnTo>
                      <a:pt x="47" y="875"/>
                    </a:lnTo>
                    <a:lnTo>
                      <a:pt x="60" y="808"/>
                    </a:lnTo>
                    <a:lnTo>
                      <a:pt x="73" y="662"/>
                    </a:lnTo>
                    <a:lnTo>
                      <a:pt x="85" y="503"/>
                    </a:lnTo>
                    <a:lnTo>
                      <a:pt x="98" y="726"/>
                    </a:lnTo>
                    <a:lnTo>
                      <a:pt x="111" y="545"/>
                    </a:lnTo>
                    <a:lnTo>
                      <a:pt x="123" y="547"/>
                    </a:lnTo>
                    <a:lnTo>
                      <a:pt x="136" y="504"/>
                    </a:lnTo>
                    <a:lnTo>
                      <a:pt x="149" y="429"/>
                    </a:lnTo>
                    <a:lnTo>
                      <a:pt x="162" y="419"/>
                    </a:lnTo>
                    <a:lnTo>
                      <a:pt x="174" y="328"/>
                    </a:lnTo>
                    <a:lnTo>
                      <a:pt x="187" y="366"/>
                    </a:lnTo>
                    <a:lnTo>
                      <a:pt x="200" y="211"/>
                    </a:lnTo>
                    <a:lnTo>
                      <a:pt x="212" y="295"/>
                    </a:lnTo>
                    <a:lnTo>
                      <a:pt x="225" y="309"/>
                    </a:lnTo>
                    <a:lnTo>
                      <a:pt x="238" y="314"/>
                    </a:lnTo>
                    <a:lnTo>
                      <a:pt x="251" y="283"/>
                    </a:lnTo>
                    <a:lnTo>
                      <a:pt x="263" y="352"/>
                    </a:lnTo>
                    <a:lnTo>
                      <a:pt x="276" y="357"/>
                    </a:lnTo>
                    <a:lnTo>
                      <a:pt x="289" y="365"/>
                    </a:lnTo>
                    <a:lnTo>
                      <a:pt x="301" y="620"/>
                    </a:lnTo>
                    <a:lnTo>
                      <a:pt x="314" y="798"/>
                    </a:lnTo>
                    <a:lnTo>
                      <a:pt x="327" y="639"/>
                    </a:lnTo>
                    <a:lnTo>
                      <a:pt x="340" y="416"/>
                    </a:lnTo>
                    <a:lnTo>
                      <a:pt x="352" y="231"/>
                    </a:lnTo>
                    <a:lnTo>
                      <a:pt x="365" y="185"/>
                    </a:lnTo>
                    <a:lnTo>
                      <a:pt x="378" y="188"/>
                    </a:lnTo>
                    <a:lnTo>
                      <a:pt x="391" y="182"/>
                    </a:lnTo>
                    <a:lnTo>
                      <a:pt x="403" y="221"/>
                    </a:lnTo>
                    <a:lnTo>
                      <a:pt x="416" y="357"/>
                    </a:lnTo>
                    <a:lnTo>
                      <a:pt x="429" y="218"/>
                    </a:lnTo>
                    <a:lnTo>
                      <a:pt x="441" y="242"/>
                    </a:lnTo>
                    <a:lnTo>
                      <a:pt x="454" y="231"/>
                    </a:lnTo>
                    <a:lnTo>
                      <a:pt x="467" y="231"/>
                    </a:lnTo>
                    <a:lnTo>
                      <a:pt x="480" y="210"/>
                    </a:lnTo>
                    <a:lnTo>
                      <a:pt x="492" y="384"/>
                    </a:lnTo>
                    <a:lnTo>
                      <a:pt x="505" y="316"/>
                    </a:lnTo>
                    <a:lnTo>
                      <a:pt x="518" y="187"/>
                    </a:lnTo>
                    <a:lnTo>
                      <a:pt x="530" y="119"/>
                    </a:lnTo>
                    <a:lnTo>
                      <a:pt x="543" y="129"/>
                    </a:lnTo>
                    <a:lnTo>
                      <a:pt x="556" y="185"/>
                    </a:lnTo>
                    <a:lnTo>
                      <a:pt x="569" y="113"/>
                    </a:lnTo>
                    <a:lnTo>
                      <a:pt x="581" y="99"/>
                    </a:lnTo>
                    <a:lnTo>
                      <a:pt x="594" y="118"/>
                    </a:lnTo>
                    <a:lnTo>
                      <a:pt x="607" y="130"/>
                    </a:lnTo>
                    <a:lnTo>
                      <a:pt x="619" y="147"/>
                    </a:lnTo>
                    <a:lnTo>
                      <a:pt x="632" y="101"/>
                    </a:lnTo>
                    <a:lnTo>
                      <a:pt x="645" y="117"/>
                    </a:lnTo>
                    <a:lnTo>
                      <a:pt x="658" y="44"/>
                    </a:lnTo>
                    <a:lnTo>
                      <a:pt x="670" y="116"/>
                    </a:lnTo>
                    <a:lnTo>
                      <a:pt x="683" y="147"/>
                    </a:lnTo>
                    <a:lnTo>
                      <a:pt x="696" y="98"/>
                    </a:lnTo>
                    <a:lnTo>
                      <a:pt x="708" y="57"/>
                    </a:lnTo>
                    <a:lnTo>
                      <a:pt x="721" y="59"/>
                    </a:lnTo>
                    <a:lnTo>
                      <a:pt x="734" y="105"/>
                    </a:lnTo>
                    <a:lnTo>
                      <a:pt x="747" y="45"/>
                    </a:lnTo>
                    <a:lnTo>
                      <a:pt x="759" y="128"/>
                    </a:lnTo>
                    <a:lnTo>
                      <a:pt x="772" y="109"/>
                    </a:lnTo>
                    <a:lnTo>
                      <a:pt x="785" y="160"/>
                    </a:lnTo>
                    <a:lnTo>
                      <a:pt x="797" y="156"/>
                    </a:lnTo>
                    <a:lnTo>
                      <a:pt x="810" y="145"/>
                    </a:lnTo>
                    <a:lnTo>
                      <a:pt x="823" y="154"/>
                    </a:lnTo>
                    <a:lnTo>
                      <a:pt x="836" y="113"/>
                    </a:lnTo>
                    <a:lnTo>
                      <a:pt x="848" y="157"/>
                    </a:lnTo>
                    <a:lnTo>
                      <a:pt x="861" y="128"/>
                    </a:lnTo>
                    <a:lnTo>
                      <a:pt x="874" y="109"/>
                    </a:lnTo>
                    <a:lnTo>
                      <a:pt x="886" y="129"/>
                    </a:lnTo>
                    <a:lnTo>
                      <a:pt x="899" y="120"/>
                    </a:lnTo>
                    <a:lnTo>
                      <a:pt x="912" y="107"/>
                    </a:lnTo>
                    <a:lnTo>
                      <a:pt x="925" y="21"/>
                    </a:lnTo>
                    <a:lnTo>
                      <a:pt x="937" y="85"/>
                    </a:lnTo>
                    <a:lnTo>
                      <a:pt x="950" y="85"/>
                    </a:lnTo>
                    <a:lnTo>
                      <a:pt x="963" y="81"/>
                    </a:lnTo>
                    <a:lnTo>
                      <a:pt x="975" y="61"/>
                    </a:lnTo>
                    <a:lnTo>
                      <a:pt x="988" y="74"/>
                    </a:lnTo>
                    <a:lnTo>
                      <a:pt x="1001" y="60"/>
                    </a:lnTo>
                    <a:lnTo>
                      <a:pt x="1014" y="56"/>
                    </a:lnTo>
                    <a:lnTo>
                      <a:pt x="1026" y="113"/>
                    </a:lnTo>
                    <a:lnTo>
                      <a:pt x="1039" y="80"/>
                    </a:lnTo>
                    <a:lnTo>
                      <a:pt x="1052" y="98"/>
                    </a:lnTo>
                    <a:lnTo>
                      <a:pt x="1064" y="88"/>
                    </a:lnTo>
                    <a:lnTo>
                      <a:pt x="1077" y="85"/>
                    </a:lnTo>
                    <a:lnTo>
                      <a:pt x="1090" y="50"/>
                    </a:lnTo>
                    <a:lnTo>
                      <a:pt x="1103" y="76"/>
                    </a:lnTo>
                    <a:lnTo>
                      <a:pt x="1115" y="41"/>
                    </a:lnTo>
                    <a:lnTo>
                      <a:pt x="1128" y="40"/>
                    </a:lnTo>
                    <a:lnTo>
                      <a:pt x="1141" y="0"/>
                    </a:lnTo>
                    <a:lnTo>
                      <a:pt x="1153" y="85"/>
                    </a:lnTo>
                    <a:lnTo>
                      <a:pt x="1166" y="61"/>
                    </a:lnTo>
                    <a:lnTo>
                      <a:pt x="1179" y="66"/>
                    </a:lnTo>
                    <a:lnTo>
                      <a:pt x="1192" y="52"/>
                    </a:lnTo>
                    <a:lnTo>
                      <a:pt x="1199" y="6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160"/>
              <p:cNvSpPr>
                <a:spLocks noChangeArrowheads="1"/>
              </p:cNvSpPr>
              <p:nvPr/>
            </p:nvSpPr>
            <p:spPr bwMode="auto">
              <a:xfrm>
                <a:off x="2033" y="1702"/>
                <a:ext cx="70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7F00"/>
                    </a:solidFill>
                    <a:effectLst/>
                    <a:latin typeface="MS Sans Serif"/>
                  </a:rPr>
                  <a:t>Acids Standards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65" name="Freeform 161"/>
              <p:cNvSpPr>
                <a:spLocks/>
              </p:cNvSpPr>
              <p:nvPr/>
            </p:nvSpPr>
            <p:spPr bwMode="auto">
              <a:xfrm flipV="1">
                <a:off x="1726" y="2561"/>
                <a:ext cx="2702" cy="186"/>
              </a:xfrm>
              <a:custGeom>
                <a:avLst/>
                <a:gdLst>
                  <a:gd name="T0" fmla="*/ 179 w 12522"/>
                  <a:gd name="T1" fmla="*/ 1 h 1227"/>
                  <a:gd name="T2" fmla="*/ 383 w 12522"/>
                  <a:gd name="T3" fmla="*/ 1 h 1227"/>
                  <a:gd name="T4" fmla="*/ 586 w 12522"/>
                  <a:gd name="T5" fmla="*/ 1 h 1227"/>
                  <a:gd name="T6" fmla="*/ 790 w 12522"/>
                  <a:gd name="T7" fmla="*/ 2 h 1227"/>
                  <a:gd name="T8" fmla="*/ 993 w 12522"/>
                  <a:gd name="T9" fmla="*/ 4 h 1227"/>
                  <a:gd name="T10" fmla="*/ 1197 w 12522"/>
                  <a:gd name="T11" fmla="*/ 1 h 1227"/>
                  <a:gd name="T12" fmla="*/ 1400 w 12522"/>
                  <a:gd name="T13" fmla="*/ 0 h 1227"/>
                  <a:gd name="T14" fmla="*/ 1604 w 12522"/>
                  <a:gd name="T15" fmla="*/ 1 h 1227"/>
                  <a:gd name="T16" fmla="*/ 1807 w 12522"/>
                  <a:gd name="T17" fmla="*/ 2 h 1227"/>
                  <a:gd name="T18" fmla="*/ 2010 w 12522"/>
                  <a:gd name="T19" fmla="*/ 2 h 1227"/>
                  <a:gd name="T20" fmla="*/ 2214 w 12522"/>
                  <a:gd name="T21" fmla="*/ 0 h 1227"/>
                  <a:gd name="T22" fmla="*/ 2417 w 12522"/>
                  <a:gd name="T23" fmla="*/ 1 h 1227"/>
                  <a:gd name="T24" fmla="*/ 2621 w 12522"/>
                  <a:gd name="T25" fmla="*/ 227 h 1227"/>
                  <a:gd name="T26" fmla="*/ 2824 w 12522"/>
                  <a:gd name="T27" fmla="*/ 105 h 1227"/>
                  <a:gd name="T28" fmla="*/ 3028 w 12522"/>
                  <a:gd name="T29" fmla="*/ 50 h 1227"/>
                  <a:gd name="T30" fmla="*/ 3231 w 12522"/>
                  <a:gd name="T31" fmla="*/ 28 h 1227"/>
                  <a:gd name="T32" fmla="*/ 3435 w 12522"/>
                  <a:gd name="T33" fmla="*/ 20 h 1227"/>
                  <a:gd name="T34" fmla="*/ 3638 w 12522"/>
                  <a:gd name="T35" fmla="*/ 14 h 1227"/>
                  <a:gd name="T36" fmla="*/ 3842 w 12522"/>
                  <a:gd name="T37" fmla="*/ 12 h 1227"/>
                  <a:gd name="T38" fmla="*/ 4045 w 12522"/>
                  <a:gd name="T39" fmla="*/ 9 h 1227"/>
                  <a:gd name="T40" fmla="*/ 4249 w 12522"/>
                  <a:gd name="T41" fmla="*/ 8 h 1227"/>
                  <a:gd name="T42" fmla="*/ 4452 w 12522"/>
                  <a:gd name="T43" fmla="*/ 8 h 1227"/>
                  <a:gd name="T44" fmla="*/ 4655 w 12522"/>
                  <a:gd name="T45" fmla="*/ 8 h 1227"/>
                  <a:gd name="T46" fmla="*/ 4859 w 12522"/>
                  <a:gd name="T47" fmla="*/ 6 h 1227"/>
                  <a:gd name="T48" fmla="*/ 5062 w 12522"/>
                  <a:gd name="T49" fmla="*/ 5 h 1227"/>
                  <a:gd name="T50" fmla="*/ 5266 w 12522"/>
                  <a:gd name="T51" fmla="*/ 5 h 1227"/>
                  <a:gd name="T52" fmla="*/ 5469 w 12522"/>
                  <a:gd name="T53" fmla="*/ 5 h 1227"/>
                  <a:gd name="T54" fmla="*/ 5673 w 12522"/>
                  <a:gd name="T55" fmla="*/ 4 h 1227"/>
                  <a:gd name="T56" fmla="*/ 5876 w 12522"/>
                  <a:gd name="T57" fmla="*/ 5 h 1227"/>
                  <a:gd name="T58" fmla="*/ 6080 w 12522"/>
                  <a:gd name="T59" fmla="*/ 4 h 1227"/>
                  <a:gd name="T60" fmla="*/ 6283 w 12522"/>
                  <a:gd name="T61" fmla="*/ 5 h 1227"/>
                  <a:gd name="T62" fmla="*/ 6487 w 12522"/>
                  <a:gd name="T63" fmla="*/ 4 h 1227"/>
                  <a:gd name="T64" fmla="*/ 6690 w 12522"/>
                  <a:gd name="T65" fmla="*/ 4 h 1227"/>
                  <a:gd name="T66" fmla="*/ 6894 w 12522"/>
                  <a:gd name="T67" fmla="*/ 4 h 1227"/>
                  <a:gd name="T68" fmla="*/ 7097 w 12522"/>
                  <a:gd name="T69" fmla="*/ 4 h 1227"/>
                  <a:gd name="T70" fmla="*/ 7301 w 12522"/>
                  <a:gd name="T71" fmla="*/ 4 h 1227"/>
                  <a:gd name="T72" fmla="*/ 7504 w 12522"/>
                  <a:gd name="T73" fmla="*/ 5 h 1227"/>
                  <a:gd name="T74" fmla="*/ 7707 w 12522"/>
                  <a:gd name="T75" fmla="*/ 3 h 1227"/>
                  <a:gd name="T76" fmla="*/ 7911 w 12522"/>
                  <a:gd name="T77" fmla="*/ 5 h 1227"/>
                  <a:gd name="T78" fmla="*/ 8114 w 12522"/>
                  <a:gd name="T79" fmla="*/ 31 h 1227"/>
                  <a:gd name="T80" fmla="*/ 8318 w 12522"/>
                  <a:gd name="T81" fmla="*/ 71 h 1227"/>
                  <a:gd name="T82" fmla="*/ 8521 w 12522"/>
                  <a:gd name="T83" fmla="*/ 31 h 1227"/>
                  <a:gd name="T84" fmla="*/ 8725 w 12522"/>
                  <a:gd name="T85" fmla="*/ 20 h 1227"/>
                  <a:gd name="T86" fmla="*/ 8928 w 12522"/>
                  <a:gd name="T87" fmla="*/ 15 h 1227"/>
                  <a:gd name="T88" fmla="*/ 9132 w 12522"/>
                  <a:gd name="T89" fmla="*/ 13 h 1227"/>
                  <a:gd name="T90" fmla="*/ 9335 w 12522"/>
                  <a:gd name="T91" fmla="*/ 12 h 1227"/>
                  <a:gd name="T92" fmla="*/ 9539 w 12522"/>
                  <a:gd name="T93" fmla="*/ 80 h 1227"/>
                  <a:gd name="T94" fmla="*/ 9742 w 12522"/>
                  <a:gd name="T95" fmla="*/ 93 h 1227"/>
                  <a:gd name="T96" fmla="*/ 9946 w 12522"/>
                  <a:gd name="T97" fmla="*/ 44 h 1227"/>
                  <a:gd name="T98" fmla="*/ 10149 w 12522"/>
                  <a:gd name="T99" fmla="*/ 30 h 1227"/>
                  <a:gd name="T100" fmla="*/ 10352 w 12522"/>
                  <a:gd name="T101" fmla="*/ 25 h 1227"/>
                  <a:gd name="T102" fmla="*/ 10556 w 12522"/>
                  <a:gd name="T103" fmla="*/ 20 h 1227"/>
                  <a:gd name="T104" fmla="*/ 10759 w 12522"/>
                  <a:gd name="T105" fmla="*/ 19 h 1227"/>
                  <a:gd name="T106" fmla="*/ 10963 w 12522"/>
                  <a:gd name="T107" fmla="*/ 17 h 1227"/>
                  <a:gd name="T108" fmla="*/ 11166 w 12522"/>
                  <a:gd name="T109" fmla="*/ 139 h 1227"/>
                  <a:gd name="T110" fmla="*/ 11370 w 12522"/>
                  <a:gd name="T111" fmla="*/ 60 h 1227"/>
                  <a:gd name="T112" fmla="*/ 11573 w 12522"/>
                  <a:gd name="T113" fmla="*/ 40 h 1227"/>
                  <a:gd name="T114" fmla="*/ 11777 w 12522"/>
                  <a:gd name="T115" fmla="*/ 31 h 1227"/>
                  <a:gd name="T116" fmla="*/ 11980 w 12522"/>
                  <a:gd name="T117" fmla="*/ 24 h 1227"/>
                  <a:gd name="T118" fmla="*/ 12184 w 12522"/>
                  <a:gd name="T119" fmla="*/ 21 h 1227"/>
                  <a:gd name="T120" fmla="*/ 12387 w 12522"/>
                  <a:gd name="T121" fmla="*/ 19 h 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22" h="1227">
                    <a:moveTo>
                      <a:pt x="0" y="1"/>
                    </a:moveTo>
                    <a:lnTo>
                      <a:pt x="1" y="1"/>
                    </a:lnTo>
                    <a:lnTo>
                      <a:pt x="14" y="1"/>
                    </a:lnTo>
                    <a:lnTo>
                      <a:pt x="27" y="1"/>
                    </a:lnTo>
                    <a:lnTo>
                      <a:pt x="39" y="1"/>
                    </a:lnTo>
                    <a:lnTo>
                      <a:pt x="52" y="0"/>
                    </a:lnTo>
                    <a:lnTo>
                      <a:pt x="65" y="1"/>
                    </a:lnTo>
                    <a:lnTo>
                      <a:pt x="78" y="1"/>
                    </a:lnTo>
                    <a:lnTo>
                      <a:pt x="90" y="1"/>
                    </a:lnTo>
                    <a:lnTo>
                      <a:pt x="103" y="1"/>
                    </a:lnTo>
                    <a:lnTo>
                      <a:pt x="116" y="1"/>
                    </a:lnTo>
                    <a:lnTo>
                      <a:pt x="128" y="1"/>
                    </a:lnTo>
                    <a:lnTo>
                      <a:pt x="141" y="1"/>
                    </a:lnTo>
                    <a:lnTo>
                      <a:pt x="154" y="1"/>
                    </a:lnTo>
                    <a:lnTo>
                      <a:pt x="167" y="1"/>
                    </a:lnTo>
                    <a:lnTo>
                      <a:pt x="179" y="1"/>
                    </a:lnTo>
                    <a:lnTo>
                      <a:pt x="192" y="1"/>
                    </a:lnTo>
                    <a:lnTo>
                      <a:pt x="205" y="1"/>
                    </a:lnTo>
                    <a:lnTo>
                      <a:pt x="217" y="1"/>
                    </a:lnTo>
                    <a:lnTo>
                      <a:pt x="230" y="0"/>
                    </a:lnTo>
                    <a:lnTo>
                      <a:pt x="243" y="0"/>
                    </a:lnTo>
                    <a:lnTo>
                      <a:pt x="256" y="1"/>
                    </a:lnTo>
                    <a:lnTo>
                      <a:pt x="268" y="0"/>
                    </a:lnTo>
                    <a:lnTo>
                      <a:pt x="281" y="0"/>
                    </a:lnTo>
                    <a:lnTo>
                      <a:pt x="294" y="1"/>
                    </a:lnTo>
                    <a:lnTo>
                      <a:pt x="306" y="1"/>
                    </a:lnTo>
                    <a:lnTo>
                      <a:pt x="319" y="2"/>
                    </a:lnTo>
                    <a:lnTo>
                      <a:pt x="332" y="0"/>
                    </a:lnTo>
                    <a:lnTo>
                      <a:pt x="345" y="1"/>
                    </a:lnTo>
                    <a:lnTo>
                      <a:pt x="357" y="0"/>
                    </a:lnTo>
                    <a:lnTo>
                      <a:pt x="370" y="1"/>
                    </a:lnTo>
                    <a:lnTo>
                      <a:pt x="383" y="1"/>
                    </a:lnTo>
                    <a:lnTo>
                      <a:pt x="395" y="1"/>
                    </a:lnTo>
                    <a:lnTo>
                      <a:pt x="408" y="1"/>
                    </a:lnTo>
                    <a:lnTo>
                      <a:pt x="421" y="0"/>
                    </a:lnTo>
                    <a:lnTo>
                      <a:pt x="434" y="0"/>
                    </a:lnTo>
                    <a:lnTo>
                      <a:pt x="446" y="1"/>
                    </a:lnTo>
                    <a:lnTo>
                      <a:pt x="459" y="1"/>
                    </a:lnTo>
                    <a:lnTo>
                      <a:pt x="472" y="1"/>
                    </a:lnTo>
                    <a:lnTo>
                      <a:pt x="484" y="1"/>
                    </a:lnTo>
                    <a:lnTo>
                      <a:pt x="497" y="2"/>
                    </a:lnTo>
                    <a:lnTo>
                      <a:pt x="510" y="1"/>
                    </a:lnTo>
                    <a:lnTo>
                      <a:pt x="523" y="0"/>
                    </a:lnTo>
                    <a:lnTo>
                      <a:pt x="535" y="1"/>
                    </a:lnTo>
                    <a:lnTo>
                      <a:pt x="548" y="1"/>
                    </a:lnTo>
                    <a:lnTo>
                      <a:pt x="561" y="1"/>
                    </a:lnTo>
                    <a:lnTo>
                      <a:pt x="573" y="0"/>
                    </a:lnTo>
                    <a:lnTo>
                      <a:pt x="586" y="1"/>
                    </a:lnTo>
                    <a:lnTo>
                      <a:pt x="599" y="0"/>
                    </a:lnTo>
                    <a:lnTo>
                      <a:pt x="612" y="1"/>
                    </a:lnTo>
                    <a:lnTo>
                      <a:pt x="624" y="0"/>
                    </a:lnTo>
                    <a:lnTo>
                      <a:pt x="637" y="1"/>
                    </a:lnTo>
                    <a:lnTo>
                      <a:pt x="650" y="1"/>
                    </a:lnTo>
                    <a:lnTo>
                      <a:pt x="662" y="1"/>
                    </a:lnTo>
                    <a:lnTo>
                      <a:pt x="675" y="0"/>
                    </a:lnTo>
                    <a:lnTo>
                      <a:pt x="688" y="1"/>
                    </a:lnTo>
                    <a:lnTo>
                      <a:pt x="701" y="0"/>
                    </a:lnTo>
                    <a:lnTo>
                      <a:pt x="713" y="1"/>
                    </a:lnTo>
                    <a:lnTo>
                      <a:pt x="726" y="1"/>
                    </a:lnTo>
                    <a:lnTo>
                      <a:pt x="739" y="2"/>
                    </a:lnTo>
                    <a:lnTo>
                      <a:pt x="752" y="1"/>
                    </a:lnTo>
                    <a:lnTo>
                      <a:pt x="764" y="1"/>
                    </a:lnTo>
                    <a:lnTo>
                      <a:pt x="777" y="2"/>
                    </a:lnTo>
                    <a:lnTo>
                      <a:pt x="790" y="2"/>
                    </a:lnTo>
                    <a:lnTo>
                      <a:pt x="802" y="1"/>
                    </a:lnTo>
                    <a:lnTo>
                      <a:pt x="815" y="2"/>
                    </a:lnTo>
                    <a:lnTo>
                      <a:pt x="828" y="1"/>
                    </a:lnTo>
                    <a:lnTo>
                      <a:pt x="841" y="1"/>
                    </a:lnTo>
                    <a:lnTo>
                      <a:pt x="853" y="1"/>
                    </a:lnTo>
                    <a:lnTo>
                      <a:pt x="866" y="1"/>
                    </a:lnTo>
                    <a:lnTo>
                      <a:pt x="879" y="2"/>
                    </a:lnTo>
                    <a:lnTo>
                      <a:pt x="891" y="1"/>
                    </a:lnTo>
                    <a:lnTo>
                      <a:pt x="904" y="1"/>
                    </a:lnTo>
                    <a:lnTo>
                      <a:pt x="917" y="1"/>
                    </a:lnTo>
                    <a:lnTo>
                      <a:pt x="930" y="1"/>
                    </a:lnTo>
                    <a:lnTo>
                      <a:pt x="942" y="2"/>
                    </a:lnTo>
                    <a:lnTo>
                      <a:pt x="955" y="3"/>
                    </a:lnTo>
                    <a:lnTo>
                      <a:pt x="968" y="4"/>
                    </a:lnTo>
                    <a:lnTo>
                      <a:pt x="980" y="3"/>
                    </a:lnTo>
                    <a:lnTo>
                      <a:pt x="993" y="4"/>
                    </a:lnTo>
                    <a:lnTo>
                      <a:pt x="1006" y="6"/>
                    </a:lnTo>
                    <a:lnTo>
                      <a:pt x="1019" y="9"/>
                    </a:lnTo>
                    <a:lnTo>
                      <a:pt x="1031" y="15"/>
                    </a:lnTo>
                    <a:lnTo>
                      <a:pt x="1044" y="35"/>
                    </a:lnTo>
                    <a:lnTo>
                      <a:pt x="1057" y="56"/>
                    </a:lnTo>
                    <a:lnTo>
                      <a:pt x="1069" y="54"/>
                    </a:lnTo>
                    <a:lnTo>
                      <a:pt x="1082" y="30"/>
                    </a:lnTo>
                    <a:lnTo>
                      <a:pt x="1095" y="12"/>
                    </a:lnTo>
                    <a:lnTo>
                      <a:pt x="1108" y="6"/>
                    </a:lnTo>
                    <a:lnTo>
                      <a:pt x="1120" y="5"/>
                    </a:lnTo>
                    <a:lnTo>
                      <a:pt x="1133" y="4"/>
                    </a:lnTo>
                    <a:lnTo>
                      <a:pt x="1146" y="3"/>
                    </a:lnTo>
                    <a:lnTo>
                      <a:pt x="1158" y="3"/>
                    </a:lnTo>
                    <a:lnTo>
                      <a:pt x="1171" y="2"/>
                    </a:lnTo>
                    <a:lnTo>
                      <a:pt x="1184" y="3"/>
                    </a:lnTo>
                    <a:lnTo>
                      <a:pt x="1197" y="1"/>
                    </a:lnTo>
                    <a:lnTo>
                      <a:pt x="1209" y="2"/>
                    </a:lnTo>
                    <a:lnTo>
                      <a:pt x="1222" y="2"/>
                    </a:lnTo>
                    <a:lnTo>
                      <a:pt x="1235" y="1"/>
                    </a:lnTo>
                    <a:lnTo>
                      <a:pt x="1247" y="1"/>
                    </a:lnTo>
                    <a:lnTo>
                      <a:pt x="1260" y="2"/>
                    </a:lnTo>
                    <a:lnTo>
                      <a:pt x="1273" y="1"/>
                    </a:lnTo>
                    <a:lnTo>
                      <a:pt x="1286" y="1"/>
                    </a:lnTo>
                    <a:lnTo>
                      <a:pt x="1298" y="2"/>
                    </a:lnTo>
                    <a:lnTo>
                      <a:pt x="1311" y="1"/>
                    </a:lnTo>
                    <a:lnTo>
                      <a:pt x="1324" y="2"/>
                    </a:lnTo>
                    <a:lnTo>
                      <a:pt x="1336" y="0"/>
                    </a:lnTo>
                    <a:lnTo>
                      <a:pt x="1349" y="0"/>
                    </a:lnTo>
                    <a:lnTo>
                      <a:pt x="1362" y="1"/>
                    </a:lnTo>
                    <a:lnTo>
                      <a:pt x="1375" y="1"/>
                    </a:lnTo>
                    <a:lnTo>
                      <a:pt x="1387" y="1"/>
                    </a:lnTo>
                    <a:lnTo>
                      <a:pt x="1400" y="0"/>
                    </a:lnTo>
                    <a:lnTo>
                      <a:pt x="1413" y="1"/>
                    </a:lnTo>
                    <a:lnTo>
                      <a:pt x="1425" y="0"/>
                    </a:lnTo>
                    <a:lnTo>
                      <a:pt x="1438" y="0"/>
                    </a:lnTo>
                    <a:lnTo>
                      <a:pt x="1451" y="2"/>
                    </a:lnTo>
                    <a:lnTo>
                      <a:pt x="1464" y="1"/>
                    </a:lnTo>
                    <a:lnTo>
                      <a:pt x="1476" y="1"/>
                    </a:lnTo>
                    <a:lnTo>
                      <a:pt x="1489" y="1"/>
                    </a:lnTo>
                    <a:lnTo>
                      <a:pt x="1502" y="1"/>
                    </a:lnTo>
                    <a:lnTo>
                      <a:pt x="1515" y="1"/>
                    </a:lnTo>
                    <a:lnTo>
                      <a:pt x="1527" y="2"/>
                    </a:lnTo>
                    <a:lnTo>
                      <a:pt x="1540" y="2"/>
                    </a:lnTo>
                    <a:lnTo>
                      <a:pt x="1553" y="1"/>
                    </a:lnTo>
                    <a:lnTo>
                      <a:pt x="1565" y="2"/>
                    </a:lnTo>
                    <a:lnTo>
                      <a:pt x="1578" y="2"/>
                    </a:lnTo>
                    <a:lnTo>
                      <a:pt x="1591" y="1"/>
                    </a:lnTo>
                    <a:lnTo>
                      <a:pt x="1604" y="1"/>
                    </a:lnTo>
                    <a:lnTo>
                      <a:pt x="1616" y="0"/>
                    </a:lnTo>
                    <a:lnTo>
                      <a:pt x="1629" y="0"/>
                    </a:lnTo>
                    <a:lnTo>
                      <a:pt x="1642" y="2"/>
                    </a:lnTo>
                    <a:lnTo>
                      <a:pt x="1654" y="2"/>
                    </a:lnTo>
                    <a:lnTo>
                      <a:pt x="1667" y="3"/>
                    </a:lnTo>
                    <a:lnTo>
                      <a:pt x="1680" y="1"/>
                    </a:lnTo>
                    <a:lnTo>
                      <a:pt x="1693" y="1"/>
                    </a:lnTo>
                    <a:lnTo>
                      <a:pt x="1705" y="2"/>
                    </a:lnTo>
                    <a:lnTo>
                      <a:pt x="1718" y="1"/>
                    </a:lnTo>
                    <a:lnTo>
                      <a:pt x="1731" y="1"/>
                    </a:lnTo>
                    <a:lnTo>
                      <a:pt x="1743" y="2"/>
                    </a:lnTo>
                    <a:lnTo>
                      <a:pt x="1756" y="3"/>
                    </a:lnTo>
                    <a:lnTo>
                      <a:pt x="1769" y="3"/>
                    </a:lnTo>
                    <a:lnTo>
                      <a:pt x="1782" y="3"/>
                    </a:lnTo>
                    <a:lnTo>
                      <a:pt x="1794" y="3"/>
                    </a:lnTo>
                    <a:lnTo>
                      <a:pt x="1807" y="2"/>
                    </a:lnTo>
                    <a:lnTo>
                      <a:pt x="1820" y="1"/>
                    </a:lnTo>
                    <a:lnTo>
                      <a:pt x="1832" y="1"/>
                    </a:lnTo>
                    <a:lnTo>
                      <a:pt x="1845" y="2"/>
                    </a:lnTo>
                    <a:lnTo>
                      <a:pt x="1858" y="2"/>
                    </a:lnTo>
                    <a:lnTo>
                      <a:pt x="1871" y="2"/>
                    </a:lnTo>
                    <a:lnTo>
                      <a:pt x="1883" y="2"/>
                    </a:lnTo>
                    <a:lnTo>
                      <a:pt x="1896" y="1"/>
                    </a:lnTo>
                    <a:lnTo>
                      <a:pt x="1909" y="1"/>
                    </a:lnTo>
                    <a:lnTo>
                      <a:pt x="1921" y="0"/>
                    </a:lnTo>
                    <a:lnTo>
                      <a:pt x="1934" y="0"/>
                    </a:lnTo>
                    <a:lnTo>
                      <a:pt x="1947" y="1"/>
                    </a:lnTo>
                    <a:lnTo>
                      <a:pt x="1960" y="1"/>
                    </a:lnTo>
                    <a:lnTo>
                      <a:pt x="1972" y="1"/>
                    </a:lnTo>
                    <a:lnTo>
                      <a:pt x="1985" y="1"/>
                    </a:lnTo>
                    <a:lnTo>
                      <a:pt x="1998" y="0"/>
                    </a:lnTo>
                    <a:lnTo>
                      <a:pt x="2010" y="2"/>
                    </a:lnTo>
                    <a:lnTo>
                      <a:pt x="2023" y="1"/>
                    </a:lnTo>
                    <a:lnTo>
                      <a:pt x="2036" y="1"/>
                    </a:lnTo>
                    <a:lnTo>
                      <a:pt x="2049" y="1"/>
                    </a:lnTo>
                    <a:lnTo>
                      <a:pt x="2061" y="1"/>
                    </a:lnTo>
                    <a:lnTo>
                      <a:pt x="2074" y="1"/>
                    </a:lnTo>
                    <a:lnTo>
                      <a:pt x="2087" y="2"/>
                    </a:lnTo>
                    <a:lnTo>
                      <a:pt x="2099" y="1"/>
                    </a:lnTo>
                    <a:lnTo>
                      <a:pt x="2112" y="2"/>
                    </a:lnTo>
                    <a:lnTo>
                      <a:pt x="2125" y="2"/>
                    </a:lnTo>
                    <a:lnTo>
                      <a:pt x="2138" y="1"/>
                    </a:lnTo>
                    <a:lnTo>
                      <a:pt x="2150" y="1"/>
                    </a:lnTo>
                    <a:lnTo>
                      <a:pt x="2163" y="1"/>
                    </a:lnTo>
                    <a:lnTo>
                      <a:pt x="2176" y="0"/>
                    </a:lnTo>
                    <a:lnTo>
                      <a:pt x="2188" y="1"/>
                    </a:lnTo>
                    <a:lnTo>
                      <a:pt x="2201" y="1"/>
                    </a:lnTo>
                    <a:lnTo>
                      <a:pt x="2214" y="0"/>
                    </a:lnTo>
                    <a:lnTo>
                      <a:pt x="2227" y="1"/>
                    </a:lnTo>
                    <a:lnTo>
                      <a:pt x="2239" y="1"/>
                    </a:lnTo>
                    <a:lnTo>
                      <a:pt x="2252" y="1"/>
                    </a:lnTo>
                    <a:lnTo>
                      <a:pt x="2265" y="1"/>
                    </a:lnTo>
                    <a:lnTo>
                      <a:pt x="2278" y="0"/>
                    </a:lnTo>
                    <a:lnTo>
                      <a:pt x="2290" y="1"/>
                    </a:lnTo>
                    <a:lnTo>
                      <a:pt x="2303" y="0"/>
                    </a:lnTo>
                    <a:lnTo>
                      <a:pt x="2316" y="1"/>
                    </a:lnTo>
                    <a:lnTo>
                      <a:pt x="2328" y="1"/>
                    </a:lnTo>
                    <a:lnTo>
                      <a:pt x="2341" y="1"/>
                    </a:lnTo>
                    <a:lnTo>
                      <a:pt x="2354" y="1"/>
                    </a:lnTo>
                    <a:lnTo>
                      <a:pt x="2367" y="1"/>
                    </a:lnTo>
                    <a:lnTo>
                      <a:pt x="2379" y="1"/>
                    </a:lnTo>
                    <a:lnTo>
                      <a:pt x="2392" y="1"/>
                    </a:lnTo>
                    <a:lnTo>
                      <a:pt x="2405" y="0"/>
                    </a:lnTo>
                    <a:lnTo>
                      <a:pt x="2417" y="1"/>
                    </a:lnTo>
                    <a:lnTo>
                      <a:pt x="2430" y="1"/>
                    </a:lnTo>
                    <a:lnTo>
                      <a:pt x="2443" y="0"/>
                    </a:lnTo>
                    <a:lnTo>
                      <a:pt x="2456" y="1"/>
                    </a:lnTo>
                    <a:lnTo>
                      <a:pt x="2468" y="1"/>
                    </a:lnTo>
                    <a:lnTo>
                      <a:pt x="2481" y="2"/>
                    </a:lnTo>
                    <a:lnTo>
                      <a:pt x="2494" y="1"/>
                    </a:lnTo>
                    <a:lnTo>
                      <a:pt x="2506" y="1"/>
                    </a:lnTo>
                    <a:lnTo>
                      <a:pt x="2519" y="2"/>
                    </a:lnTo>
                    <a:lnTo>
                      <a:pt x="2532" y="2"/>
                    </a:lnTo>
                    <a:lnTo>
                      <a:pt x="2545" y="1"/>
                    </a:lnTo>
                    <a:lnTo>
                      <a:pt x="2557" y="1"/>
                    </a:lnTo>
                    <a:lnTo>
                      <a:pt x="2570" y="7"/>
                    </a:lnTo>
                    <a:lnTo>
                      <a:pt x="2583" y="27"/>
                    </a:lnTo>
                    <a:lnTo>
                      <a:pt x="2595" y="65"/>
                    </a:lnTo>
                    <a:lnTo>
                      <a:pt x="2608" y="132"/>
                    </a:lnTo>
                    <a:lnTo>
                      <a:pt x="2621" y="227"/>
                    </a:lnTo>
                    <a:lnTo>
                      <a:pt x="2634" y="333"/>
                    </a:lnTo>
                    <a:lnTo>
                      <a:pt x="2646" y="460"/>
                    </a:lnTo>
                    <a:lnTo>
                      <a:pt x="2659" y="606"/>
                    </a:lnTo>
                    <a:lnTo>
                      <a:pt x="2672" y="747"/>
                    </a:lnTo>
                    <a:lnTo>
                      <a:pt x="2684" y="888"/>
                    </a:lnTo>
                    <a:lnTo>
                      <a:pt x="2697" y="1044"/>
                    </a:lnTo>
                    <a:lnTo>
                      <a:pt x="2710" y="1070"/>
                    </a:lnTo>
                    <a:lnTo>
                      <a:pt x="2723" y="491"/>
                    </a:lnTo>
                    <a:lnTo>
                      <a:pt x="2735" y="249"/>
                    </a:lnTo>
                    <a:lnTo>
                      <a:pt x="2748" y="190"/>
                    </a:lnTo>
                    <a:lnTo>
                      <a:pt x="2761" y="163"/>
                    </a:lnTo>
                    <a:lnTo>
                      <a:pt x="2773" y="142"/>
                    </a:lnTo>
                    <a:lnTo>
                      <a:pt x="2786" y="132"/>
                    </a:lnTo>
                    <a:lnTo>
                      <a:pt x="2799" y="123"/>
                    </a:lnTo>
                    <a:lnTo>
                      <a:pt x="2812" y="117"/>
                    </a:lnTo>
                    <a:lnTo>
                      <a:pt x="2824" y="105"/>
                    </a:lnTo>
                    <a:lnTo>
                      <a:pt x="2837" y="98"/>
                    </a:lnTo>
                    <a:lnTo>
                      <a:pt x="2850" y="92"/>
                    </a:lnTo>
                    <a:lnTo>
                      <a:pt x="2862" y="87"/>
                    </a:lnTo>
                    <a:lnTo>
                      <a:pt x="2875" y="83"/>
                    </a:lnTo>
                    <a:lnTo>
                      <a:pt x="2888" y="81"/>
                    </a:lnTo>
                    <a:lnTo>
                      <a:pt x="2901" y="77"/>
                    </a:lnTo>
                    <a:lnTo>
                      <a:pt x="2913" y="73"/>
                    </a:lnTo>
                    <a:lnTo>
                      <a:pt x="2926" y="69"/>
                    </a:lnTo>
                    <a:lnTo>
                      <a:pt x="2939" y="65"/>
                    </a:lnTo>
                    <a:lnTo>
                      <a:pt x="2951" y="65"/>
                    </a:lnTo>
                    <a:lnTo>
                      <a:pt x="2964" y="60"/>
                    </a:lnTo>
                    <a:lnTo>
                      <a:pt x="2977" y="58"/>
                    </a:lnTo>
                    <a:lnTo>
                      <a:pt x="2990" y="55"/>
                    </a:lnTo>
                    <a:lnTo>
                      <a:pt x="3002" y="54"/>
                    </a:lnTo>
                    <a:lnTo>
                      <a:pt x="3015" y="50"/>
                    </a:lnTo>
                    <a:lnTo>
                      <a:pt x="3028" y="50"/>
                    </a:lnTo>
                    <a:lnTo>
                      <a:pt x="3040" y="47"/>
                    </a:lnTo>
                    <a:lnTo>
                      <a:pt x="3053" y="44"/>
                    </a:lnTo>
                    <a:lnTo>
                      <a:pt x="3066" y="43"/>
                    </a:lnTo>
                    <a:lnTo>
                      <a:pt x="3079" y="41"/>
                    </a:lnTo>
                    <a:lnTo>
                      <a:pt x="3091" y="42"/>
                    </a:lnTo>
                    <a:lnTo>
                      <a:pt x="3104" y="42"/>
                    </a:lnTo>
                    <a:lnTo>
                      <a:pt x="3117" y="38"/>
                    </a:lnTo>
                    <a:lnTo>
                      <a:pt x="3130" y="38"/>
                    </a:lnTo>
                    <a:lnTo>
                      <a:pt x="3142" y="36"/>
                    </a:lnTo>
                    <a:lnTo>
                      <a:pt x="3155" y="35"/>
                    </a:lnTo>
                    <a:lnTo>
                      <a:pt x="3168" y="32"/>
                    </a:lnTo>
                    <a:lnTo>
                      <a:pt x="3180" y="31"/>
                    </a:lnTo>
                    <a:lnTo>
                      <a:pt x="3193" y="30"/>
                    </a:lnTo>
                    <a:lnTo>
                      <a:pt x="3206" y="30"/>
                    </a:lnTo>
                    <a:lnTo>
                      <a:pt x="3219" y="30"/>
                    </a:lnTo>
                    <a:lnTo>
                      <a:pt x="3231" y="28"/>
                    </a:lnTo>
                    <a:lnTo>
                      <a:pt x="3244" y="28"/>
                    </a:lnTo>
                    <a:lnTo>
                      <a:pt x="3257" y="28"/>
                    </a:lnTo>
                    <a:lnTo>
                      <a:pt x="3269" y="26"/>
                    </a:lnTo>
                    <a:lnTo>
                      <a:pt x="3282" y="26"/>
                    </a:lnTo>
                    <a:lnTo>
                      <a:pt x="3295" y="25"/>
                    </a:lnTo>
                    <a:lnTo>
                      <a:pt x="3308" y="25"/>
                    </a:lnTo>
                    <a:lnTo>
                      <a:pt x="3320" y="24"/>
                    </a:lnTo>
                    <a:lnTo>
                      <a:pt x="3333" y="24"/>
                    </a:lnTo>
                    <a:lnTo>
                      <a:pt x="3346" y="23"/>
                    </a:lnTo>
                    <a:lnTo>
                      <a:pt x="3358" y="22"/>
                    </a:lnTo>
                    <a:lnTo>
                      <a:pt x="3371" y="22"/>
                    </a:lnTo>
                    <a:lnTo>
                      <a:pt x="3384" y="21"/>
                    </a:lnTo>
                    <a:lnTo>
                      <a:pt x="3397" y="20"/>
                    </a:lnTo>
                    <a:lnTo>
                      <a:pt x="3409" y="21"/>
                    </a:lnTo>
                    <a:lnTo>
                      <a:pt x="3422" y="20"/>
                    </a:lnTo>
                    <a:lnTo>
                      <a:pt x="3435" y="20"/>
                    </a:lnTo>
                    <a:lnTo>
                      <a:pt x="3447" y="18"/>
                    </a:lnTo>
                    <a:lnTo>
                      <a:pt x="3460" y="20"/>
                    </a:lnTo>
                    <a:lnTo>
                      <a:pt x="3473" y="21"/>
                    </a:lnTo>
                    <a:lnTo>
                      <a:pt x="3486" y="21"/>
                    </a:lnTo>
                    <a:lnTo>
                      <a:pt x="3498" y="30"/>
                    </a:lnTo>
                    <a:lnTo>
                      <a:pt x="3511" y="41"/>
                    </a:lnTo>
                    <a:lnTo>
                      <a:pt x="3524" y="33"/>
                    </a:lnTo>
                    <a:lnTo>
                      <a:pt x="3536" y="22"/>
                    </a:lnTo>
                    <a:lnTo>
                      <a:pt x="3549" y="18"/>
                    </a:lnTo>
                    <a:lnTo>
                      <a:pt x="3562" y="15"/>
                    </a:lnTo>
                    <a:lnTo>
                      <a:pt x="3575" y="16"/>
                    </a:lnTo>
                    <a:lnTo>
                      <a:pt x="3587" y="16"/>
                    </a:lnTo>
                    <a:lnTo>
                      <a:pt x="3600" y="15"/>
                    </a:lnTo>
                    <a:lnTo>
                      <a:pt x="3613" y="14"/>
                    </a:lnTo>
                    <a:lnTo>
                      <a:pt x="3625" y="14"/>
                    </a:lnTo>
                    <a:lnTo>
                      <a:pt x="3638" y="14"/>
                    </a:lnTo>
                    <a:lnTo>
                      <a:pt x="3651" y="13"/>
                    </a:lnTo>
                    <a:lnTo>
                      <a:pt x="3664" y="13"/>
                    </a:lnTo>
                    <a:lnTo>
                      <a:pt x="3676" y="14"/>
                    </a:lnTo>
                    <a:lnTo>
                      <a:pt x="3689" y="12"/>
                    </a:lnTo>
                    <a:lnTo>
                      <a:pt x="3702" y="13"/>
                    </a:lnTo>
                    <a:lnTo>
                      <a:pt x="3714" y="14"/>
                    </a:lnTo>
                    <a:lnTo>
                      <a:pt x="3727" y="14"/>
                    </a:lnTo>
                    <a:lnTo>
                      <a:pt x="3740" y="12"/>
                    </a:lnTo>
                    <a:lnTo>
                      <a:pt x="3753" y="12"/>
                    </a:lnTo>
                    <a:lnTo>
                      <a:pt x="3765" y="11"/>
                    </a:lnTo>
                    <a:lnTo>
                      <a:pt x="3778" y="12"/>
                    </a:lnTo>
                    <a:lnTo>
                      <a:pt x="3791" y="12"/>
                    </a:lnTo>
                    <a:lnTo>
                      <a:pt x="3803" y="13"/>
                    </a:lnTo>
                    <a:lnTo>
                      <a:pt x="3816" y="12"/>
                    </a:lnTo>
                    <a:lnTo>
                      <a:pt x="3829" y="11"/>
                    </a:lnTo>
                    <a:lnTo>
                      <a:pt x="3842" y="12"/>
                    </a:lnTo>
                    <a:lnTo>
                      <a:pt x="3854" y="10"/>
                    </a:lnTo>
                    <a:lnTo>
                      <a:pt x="3867" y="10"/>
                    </a:lnTo>
                    <a:lnTo>
                      <a:pt x="3880" y="11"/>
                    </a:lnTo>
                    <a:lnTo>
                      <a:pt x="3892" y="9"/>
                    </a:lnTo>
                    <a:lnTo>
                      <a:pt x="3905" y="10"/>
                    </a:lnTo>
                    <a:lnTo>
                      <a:pt x="3918" y="10"/>
                    </a:lnTo>
                    <a:lnTo>
                      <a:pt x="3931" y="9"/>
                    </a:lnTo>
                    <a:lnTo>
                      <a:pt x="3943" y="8"/>
                    </a:lnTo>
                    <a:lnTo>
                      <a:pt x="3956" y="9"/>
                    </a:lnTo>
                    <a:lnTo>
                      <a:pt x="3969" y="10"/>
                    </a:lnTo>
                    <a:lnTo>
                      <a:pt x="3982" y="9"/>
                    </a:lnTo>
                    <a:lnTo>
                      <a:pt x="3994" y="10"/>
                    </a:lnTo>
                    <a:lnTo>
                      <a:pt x="4007" y="8"/>
                    </a:lnTo>
                    <a:lnTo>
                      <a:pt x="4020" y="8"/>
                    </a:lnTo>
                    <a:lnTo>
                      <a:pt x="4032" y="8"/>
                    </a:lnTo>
                    <a:lnTo>
                      <a:pt x="4045" y="9"/>
                    </a:lnTo>
                    <a:lnTo>
                      <a:pt x="4058" y="9"/>
                    </a:lnTo>
                    <a:lnTo>
                      <a:pt x="4071" y="8"/>
                    </a:lnTo>
                    <a:lnTo>
                      <a:pt x="4083" y="9"/>
                    </a:lnTo>
                    <a:lnTo>
                      <a:pt x="4096" y="7"/>
                    </a:lnTo>
                    <a:lnTo>
                      <a:pt x="4109" y="7"/>
                    </a:lnTo>
                    <a:lnTo>
                      <a:pt x="4121" y="7"/>
                    </a:lnTo>
                    <a:lnTo>
                      <a:pt x="4134" y="8"/>
                    </a:lnTo>
                    <a:lnTo>
                      <a:pt x="4147" y="8"/>
                    </a:lnTo>
                    <a:lnTo>
                      <a:pt x="4160" y="8"/>
                    </a:lnTo>
                    <a:lnTo>
                      <a:pt x="4172" y="7"/>
                    </a:lnTo>
                    <a:lnTo>
                      <a:pt x="4185" y="8"/>
                    </a:lnTo>
                    <a:lnTo>
                      <a:pt x="4198" y="9"/>
                    </a:lnTo>
                    <a:lnTo>
                      <a:pt x="4210" y="7"/>
                    </a:lnTo>
                    <a:lnTo>
                      <a:pt x="4223" y="7"/>
                    </a:lnTo>
                    <a:lnTo>
                      <a:pt x="4236" y="7"/>
                    </a:lnTo>
                    <a:lnTo>
                      <a:pt x="4249" y="8"/>
                    </a:lnTo>
                    <a:lnTo>
                      <a:pt x="4261" y="8"/>
                    </a:lnTo>
                    <a:lnTo>
                      <a:pt x="4274" y="6"/>
                    </a:lnTo>
                    <a:lnTo>
                      <a:pt x="4287" y="8"/>
                    </a:lnTo>
                    <a:lnTo>
                      <a:pt x="4299" y="8"/>
                    </a:lnTo>
                    <a:lnTo>
                      <a:pt x="4312" y="8"/>
                    </a:lnTo>
                    <a:lnTo>
                      <a:pt x="4325" y="7"/>
                    </a:lnTo>
                    <a:lnTo>
                      <a:pt x="4338" y="7"/>
                    </a:lnTo>
                    <a:lnTo>
                      <a:pt x="4350" y="6"/>
                    </a:lnTo>
                    <a:lnTo>
                      <a:pt x="4363" y="7"/>
                    </a:lnTo>
                    <a:lnTo>
                      <a:pt x="4376" y="8"/>
                    </a:lnTo>
                    <a:lnTo>
                      <a:pt x="4388" y="7"/>
                    </a:lnTo>
                    <a:lnTo>
                      <a:pt x="4401" y="7"/>
                    </a:lnTo>
                    <a:lnTo>
                      <a:pt x="4414" y="7"/>
                    </a:lnTo>
                    <a:lnTo>
                      <a:pt x="4427" y="7"/>
                    </a:lnTo>
                    <a:lnTo>
                      <a:pt x="4439" y="8"/>
                    </a:lnTo>
                    <a:lnTo>
                      <a:pt x="4452" y="8"/>
                    </a:lnTo>
                    <a:lnTo>
                      <a:pt x="4465" y="8"/>
                    </a:lnTo>
                    <a:lnTo>
                      <a:pt x="4477" y="8"/>
                    </a:lnTo>
                    <a:lnTo>
                      <a:pt x="4490" y="7"/>
                    </a:lnTo>
                    <a:lnTo>
                      <a:pt x="4503" y="9"/>
                    </a:lnTo>
                    <a:lnTo>
                      <a:pt x="4516" y="9"/>
                    </a:lnTo>
                    <a:lnTo>
                      <a:pt x="4528" y="9"/>
                    </a:lnTo>
                    <a:lnTo>
                      <a:pt x="4541" y="7"/>
                    </a:lnTo>
                    <a:lnTo>
                      <a:pt x="4554" y="6"/>
                    </a:lnTo>
                    <a:lnTo>
                      <a:pt x="4566" y="6"/>
                    </a:lnTo>
                    <a:lnTo>
                      <a:pt x="4579" y="7"/>
                    </a:lnTo>
                    <a:lnTo>
                      <a:pt x="4592" y="6"/>
                    </a:lnTo>
                    <a:lnTo>
                      <a:pt x="4605" y="8"/>
                    </a:lnTo>
                    <a:lnTo>
                      <a:pt x="4617" y="7"/>
                    </a:lnTo>
                    <a:lnTo>
                      <a:pt x="4630" y="6"/>
                    </a:lnTo>
                    <a:lnTo>
                      <a:pt x="4643" y="6"/>
                    </a:lnTo>
                    <a:lnTo>
                      <a:pt x="4655" y="8"/>
                    </a:lnTo>
                    <a:lnTo>
                      <a:pt x="4668" y="7"/>
                    </a:lnTo>
                    <a:lnTo>
                      <a:pt x="4681" y="7"/>
                    </a:lnTo>
                    <a:lnTo>
                      <a:pt x="4694" y="7"/>
                    </a:lnTo>
                    <a:lnTo>
                      <a:pt x="4706" y="6"/>
                    </a:lnTo>
                    <a:lnTo>
                      <a:pt x="4719" y="7"/>
                    </a:lnTo>
                    <a:lnTo>
                      <a:pt x="4732" y="5"/>
                    </a:lnTo>
                    <a:lnTo>
                      <a:pt x="4744" y="7"/>
                    </a:lnTo>
                    <a:lnTo>
                      <a:pt x="4757" y="6"/>
                    </a:lnTo>
                    <a:lnTo>
                      <a:pt x="4770" y="6"/>
                    </a:lnTo>
                    <a:lnTo>
                      <a:pt x="4783" y="6"/>
                    </a:lnTo>
                    <a:lnTo>
                      <a:pt x="4795" y="6"/>
                    </a:lnTo>
                    <a:lnTo>
                      <a:pt x="4808" y="6"/>
                    </a:lnTo>
                    <a:lnTo>
                      <a:pt x="4821" y="6"/>
                    </a:lnTo>
                    <a:lnTo>
                      <a:pt x="4834" y="6"/>
                    </a:lnTo>
                    <a:lnTo>
                      <a:pt x="4846" y="6"/>
                    </a:lnTo>
                    <a:lnTo>
                      <a:pt x="4859" y="6"/>
                    </a:lnTo>
                    <a:lnTo>
                      <a:pt x="4872" y="5"/>
                    </a:lnTo>
                    <a:lnTo>
                      <a:pt x="4884" y="6"/>
                    </a:lnTo>
                    <a:lnTo>
                      <a:pt x="4897" y="4"/>
                    </a:lnTo>
                    <a:lnTo>
                      <a:pt x="4910" y="5"/>
                    </a:lnTo>
                    <a:lnTo>
                      <a:pt x="4923" y="5"/>
                    </a:lnTo>
                    <a:lnTo>
                      <a:pt x="4935" y="7"/>
                    </a:lnTo>
                    <a:lnTo>
                      <a:pt x="4948" y="6"/>
                    </a:lnTo>
                    <a:lnTo>
                      <a:pt x="4961" y="5"/>
                    </a:lnTo>
                    <a:lnTo>
                      <a:pt x="4973" y="6"/>
                    </a:lnTo>
                    <a:lnTo>
                      <a:pt x="4986" y="6"/>
                    </a:lnTo>
                    <a:lnTo>
                      <a:pt x="4999" y="6"/>
                    </a:lnTo>
                    <a:lnTo>
                      <a:pt x="5012" y="6"/>
                    </a:lnTo>
                    <a:lnTo>
                      <a:pt x="5024" y="5"/>
                    </a:lnTo>
                    <a:lnTo>
                      <a:pt x="5037" y="6"/>
                    </a:lnTo>
                    <a:lnTo>
                      <a:pt x="5050" y="6"/>
                    </a:lnTo>
                    <a:lnTo>
                      <a:pt x="5062" y="5"/>
                    </a:lnTo>
                    <a:lnTo>
                      <a:pt x="5075" y="5"/>
                    </a:lnTo>
                    <a:lnTo>
                      <a:pt x="5088" y="5"/>
                    </a:lnTo>
                    <a:lnTo>
                      <a:pt x="5101" y="6"/>
                    </a:lnTo>
                    <a:lnTo>
                      <a:pt x="5113" y="4"/>
                    </a:lnTo>
                    <a:lnTo>
                      <a:pt x="5126" y="5"/>
                    </a:lnTo>
                    <a:lnTo>
                      <a:pt x="5139" y="5"/>
                    </a:lnTo>
                    <a:lnTo>
                      <a:pt x="5151" y="6"/>
                    </a:lnTo>
                    <a:lnTo>
                      <a:pt x="5164" y="5"/>
                    </a:lnTo>
                    <a:lnTo>
                      <a:pt x="5177" y="6"/>
                    </a:lnTo>
                    <a:lnTo>
                      <a:pt x="5190" y="4"/>
                    </a:lnTo>
                    <a:lnTo>
                      <a:pt x="5202" y="5"/>
                    </a:lnTo>
                    <a:lnTo>
                      <a:pt x="5215" y="6"/>
                    </a:lnTo>
                    <a:lnTo>
                      <a:pt x="5228" y="6"/>
                    </a:lnTo>
                    <a:lnTo>
                      <a:pt x="5240" y="6"/>
                    </a:lnTo>
                    <a:lnTo>
                      <a:pt x="5253" y="6"/>
                    </a:lnTo>
                    <a:lnTo>
                      <a:pt x="5266" y="5"/>
                    </a:lnTo>
                    <a:lnTo>
                      <a:pt x="5279" y="5"/>
                    </a:lnTo>
                    <a:lnTo>
                      <a:pt x="5291" y="5"/>
                    </a:lnTo>
                    <a:lnTo>
                      <a:pt x="5304" y="6"/>
                    </a:lnTo>
                    <a:lnTo>
                      <a:pt x="5317" y="4"/>
                    </a:lnTo>
                    <a:lnTo>
                      <a:pt x="5329" y="6"/>
                    </a:lnTo>
                    <a:lnTo>
                      <a:pt x="5342" y="5"/>
                    </a:lnTo>
                    <a:lnTo>
                      <a:pt x="5355" y="4"/>
                    </a:lnTo>
                    <a:lnTo>
                      <a:pt x="5368" y="4"/>
                    </a:lnTo>
                    <a:lnTo>
                      <a:pt x="5380" y="4"/>
                    </a:lnTo>
                    <a:lnTo>
                      <a:pt x="5393" y="5"/>
                    </a:lnTo>
                    <a:lnTo>
                      <a:pt x="5406" y="4"/>
                    </a:lnTo>
                    <a:lnTo>
                      <a:pt x="5418" y="5"/>
                    </a:lnTo>
                    <a:lnTo>
                      <a:pt x="5431" y="5"/>
                    </a:lnTo>
                    <a:lnTo>
                      <a:pt x="5444" y="6"/>
                    </a:lnTo>
                    <a:lnTo>
                      <a:pt x="5457" y="5"/>
                    </a:lnTo>
                    <a:lnTo>
                      <a:pt x="5469" y="5"/>
                    </a:lnTo>
                    <a:lnTo>
                      <a:pt x="5482" y="5"/>
                    </a:lnTo>
                    <a:lnTo>
                      <a:pt x="5495" y="4"/>
                    </a:lnTo>
                    <a:lnTo>
                      <a:pt x="5507" y="4"/>
                    </a:lnTo>
                    <a:lnTo>
                      <a:pt x="5520" y="5"/>
                    </a:lnTo>
                    <a:lnTo>
                      <a:pt x="5533" y="5"/>
                    </a:lnTo>
                    <a:lnTo>
                      <a:pt x="5546" y="7"/>
                    </a:lnTo>
                    <a:lnTo>
                      <a:pt x="5558" y="4"/>
                    </a:lnTo>
                    <a:lnTo>
                      <a:pt x="5571" y="5"/>
                    </a:lnTo>
                    <a:lnTo>
                      <a:pt x="5584" y="5"/>
                    </a:lnTo>
                    <a:lnTo>
                      <a:pt x="5596" y="7"/>
                    </a:lnTo>
                    <a:lnTo>
                      <a:pt x="5609" y="12"/>
                    </a:lnTo>
                    <a:lnTo>
                      <a:pt x="5622" y="13"/>
                    </a:lnTo>
                    <a:lnTo>
                      <a:pt x="5635" y="8"/>
                    </a:lnTo>
                    <a:lnTo>
                      <a:pt x="5647" y="6"/>
                    </a:lnTo>
                    <a:lnTo>
                      <a:pt x="5660" y="5"/>
                    </a:lnTo>
                    <a:lnTo>
                      <a:pt x="5673" y="4"/>
                    </a:lnTo>
                    <a:lnTo>
                      <a:pt x="5686" y="5"/>
                    </a:lnTo>
                    <a:lnTo>
                      <a:pt x="5698" y="4"/>
                    </a:lnTo>
                    <a:lnTo>
                      <a:pt x="5711" y="5"/>
                    </a:lnTo>
                    <a:lnTo>
                      <a:pt x="5724" y="4"/>
                    </a:lnTo>
                    <a:lnTo>
                      <a:pt x="5736" y="6"/>
                    </a:lnTo>
                    <a:lnTo>
                      <a:pt x="5749" y="5"/>
                    </a:lnTo>
                    <a:lnTo>
                      <a:pt x="5762" y="4"/>
                    </a:lnTo>
                    <a:lnTo>
                      <a:pt x="5775" y="4"/>
                    </a:lnTo>
                    <a:lnTo>
                      <a:pt x="5787" y="5"/>
                    </a:lnTo>
                    <a:lnTo>
                      <a:pt x="5800" y="4"/>
                    </a:lnTo>
                    <a:lnTo>
                      <a:pt x="5813" y="4"/>
                    </a:lnTo>
                    <a:lnTo>
                      <a:pt x="5825" y="5"/>
                    </a:lnTo>
                    <a:lnTo>
                      <a:pt x="5838" y="4"/>
                    </a:lnTo>
                    <a:lnTo>
                      <a:pt x="5851" y="4"/>
                    </a:lnTo>
                    <a:lnTo>
                      <a:pt x="5864" y="5"/>
                    </a:lnTo>
                    <a:lnTo>
                      <a:pt x="5876" y="5"/>
                    </a:lnTo>
                    <a:lnTo>
                      <a:pt x="5889" y="4"/>
                    </a:lnTo>
                    <a:lnTo>
                      <a:pt x="5902" y="5"/>
                    </a:lnTo>
                    <a:lnTo>
                      <a:pt x="5914" y="5"/>
                    </a:lnTo>
                    <a:lnTo>
                      <a:pt x="5927" y="4"/>
                    </a:lnTo>
                    <a:lnTo>
                      <a:pt x="5940" y="4"/>
                    </a:lnTo>
                    <a:lnTo>
                      <a:pt x="5953" y="4"/>
                    </a:lnTo>
                    <a:lnTo>
                      <a:pt x="5965" y="4"/>
                    </a:lnTo>
                    <a:lnTo>
                      <a:pt x="5978" y="4"/>
                    </a:lnTo>
                    <a:lnTo>
                      <a:pt x="5991" y="5"/>
                    </a:lnTo>
                    <a:lnTo>
                      <a:pt x="6003" y="4"/>
                    </a:lnTo>
                    <a:lnTo>
                      <a:pt x="6016" y="3"/>
                    </a:lnTo>
                    <a:lnTo>
                      <a:pt x="6029" y="4"/>
                    </a:lnTo>
                    <a:lnTo>
                      <a:pt x="6042" y="4"/>
                    </a:lnTo>
                    <a:lnTo>
                      <a:pt x="6054" y="4"/>
                    </a:lnTo>
                    <a:lnTo>
                      <a:pt x="6067" y="5"/>
                    </a:lnTo>
                    <a:lnTo>
                      <a:pt x="6080" y="4"/>
                    </a:lnTo>
                    <a:lnTo>
                      <a:pt x="6092" y="4"/>
                    </a:lnTo>
                    <a:lnTo>
                      <a:pt x="6105" y="4"/>
                    </a:lnTo>
                    <a:lnTo>
                      <a:pt x="6118" y="4"/>
                    </a:lnTo>
                    <a:lnTo>
                      <a:pt x="6131" y="4"/>
                    </a:lnTo>
                    <a:lnTo>
                      <a:pt x="6143" y="3"/>
                    </a:lnTo>
                    <a:lnTo>
                      <a:pt x="6156" y="5"/>
                    </a:lnTo>
                    <a:lnTo>
                      <a:pt x="6169" y="4"/>
                    </a:lnTo>
                    <a:lnTo>
                      <a:pt x="6181" y="4"/>
                    </a:lnTo>
                    <a:lnTo>
                      <a:pt x="6194" y="4"/>
                    </a:lnTo>
                    <a:lnTo>
                      <a:pt x="6207" y="4"/>
                    </a:lnTo>
                    <a:lnTo>
                      <a:pt x="6220" y="4"/>
                    </a:lnTo>
                    <a:lnTo>
                      <a:pt x="6232" y="5"/>
                    </a:lnTo>
                    <a:lnTo>
                      <a:pt x="6245" y="4"/>
                    </a:lnTo>
                    <a:lnTo>
                      <a:pt x="6258" y="4"/>
                    </a:lnTo>
                    <a:lnTo>
                      <a:pt x="6270" y="4"/>
                    </a:lnTo>
                    <a:lnTo>
                      <a:pt x="6283" y="5"/>
                    </a:lnTo>
                    <a:lnTo>
                      <a:pt x="6296" y="3"/>
                    </a:lnTo>
                    <a:lnTo>
                      <a:pt x="6309" y="3"/>
                    </a:lnTo>
                    <a:lnTo>
                      <a:pt x="6321" y="3"/>
                    </a:lnTo>
                    <a:lnTo>
                      <a:pt x="6334" y="4"/>
                    </a:lnTo>
                    <a:lnTo>
                      <a:pt x="6347" y="3"/>
                    </a:lnTo>
                    <a:lnTo>
                      <a:pt x="6359" y="3"/>
                    </a:lnTo>
                    <a:lnTo>
                      <a:pt x="6372" y="3"/>
                    </a:lnTo>
                    <a:lnTo>
                      <a:pt x="6385" y="5"/>
                    </a:lnTo>
                    <a:lnTo>
                      <a:pt x="6398" y="3"/>
                    </a:lnTo>
                    <a:lnTo>
                      <a:pt x="6410" y="5"/>
                    </a:lnTo>
                    <a:lnTo>
                      <a:pt x="6423" y="4"/>
                    </a:lnTo>
                    <a:lnTo>
                      <a:pt x="6436" y="3"/>
                    </a:lnTo>
                    <a:lnTo>
                      <a:pt x="6449" y="5"/>
                    </a:lnTo>
                    <a:lnTo>
                      <a:pt x="6461" y="2"/>
                    </a:lnTo>
                    <a:lnTo>
                      <a:pt x="6474" y="3"/>
                    </a:lnTo>
                    <a:lnTo>
                      <a:pt x="6487" y="4"/>
                    </a:lnTo>
                    <a:lnTo>
                      <a:pt x="6499" y="5"/>
                    </a:lnTo>
                    <a:lnTo>
                      <a:pt x="6512" y="4"/>
                    </a:lnTo>
                    <a:lnTo>
                      <a:pt x="6525" y="3"/>
                    </a:lnTo>
                    <a:lnTo>
                      <a:pt x="6538" y="3"/>
                    </a:lnTo>
                    <a:lnTo>
                      <a:pt x="6550" y="4"/>
                    </a:lnTo>
                    <a:lnTo>
                      <a:pt x="6563" y="4"/>
                    </a:lnTo>
                    <a:lnTo>
                      <a:pt x="6576" y="4"/>
                    </a:lnTo>
                    <a:lnTo>
                      <a:pt x="6588" y="3"/>
                    </a:lnTo>
                    <a:lnTo>
                      <a:pt x="6601" y="3"/>
                    </a:lnTo>
                    <a:lnTo>
                      <a:pt x="6614" y="5"/>
                    </a:lnTo>
                    <a:lnTo>
                      <a:pt x="6627" y="3"/>
                    </a:lnTo>
                    <a:lnTo>
                      <a:pt x="6639" y="3"/>
                    </a:lnTo>
                    <a:lnTo>
                      <a:pt x="6652" y="3"/>
                    </a:lnTo>
                    <a:lnTo>
                      <a:pt x="6665" y="5"/>
                    </a:lnTo>
                    <a:lnTo>
                      <a:pt x="6677" y="3"/>
                    </a:lnTo>
                    <a:lnTo>
                      <a:pt x="6690" y="4"/>
                    </a:lnTo>
                    <a:lnTo>
                      <a:pt x="6703" y="4"/>
                    </a:lnTo>
                    <a:lnTo>
                      <a:pt x="6716" y="4"/>
                    </a:lnTo>
                    <a:lnTo>
                      <a:pt x="6728" y="4"/>
                    </a:lnTo>
                    <a:lnTo>
                      <a:pt x="6741" y="3"/>
                    </a:lnTo>
                    <a:lnTo>
                      <a:pt x="6754" y="3"/>
                    </a:lnTo>
                    <a:lnTo>
                      <a:pt x="6766" y="4"/>
                    </a:lnTo>
                    <a:lnTo>
                      <a:pt x="6779" y="4"/>
                    </a:lnTo>
                    <a:lnTo>
                      <a:pt x="6792" y="4"/>
                    </a:lnTo>
                    <a:lnTo>
                      <a:pt x="6805" y="3"/>
                    </a:lnTo>
                    <a:lnTo>
                      <a:pt x="6817" y="3"/>
                    </a:lnTo>
                    <a:lnTo>
                      <a:pt x="6830" y="3"/>
                    </a:lnTo>
                    <a:lnTo>
                      <a:pt x="6843" y="3"/>
                    </a:lnTo>
                    <a:lnTo>
                      <a:pt x="6855" y="4"/>
                    </a:lnTo>
                    <a:lnTo>
                      <a:pt x="6868" y="3"/>
                    </a:lnTo>
                    <a:lnTo>
                      <a:pt x="6881" y="4"/>
                    </a:lnTo>
                    <a:lnTo>
                      <a:pt x="6894" y="4"/>
                    </a:lnTo>
                    <a:lnTo>
                      <a:pt x="6906" y="4"/>
                    </a:lnTo>
                    <a:lnTo>
                      <a:pt x="6919" y="3"/>
                    </a:lnTo>
                    <a:lnTo>
                      <a:pt x="6932" y="3"/>
                    </a:lnTo>
                    <a:lnTo>
                      <a:pt x="6944" y="3"/>
                    </a:lnTo>
                    <a:lnTo>
                      <a:pt x="6957" y="4"/>
                    </a:lnTo>
                    <a:lnTo>
                      <a:pt x="6970" y="5"/>
                    </a:lnTo>
                    <a:lnTo>
                      <a:pt x="6983" y="3"/>
                    </a:lnTo>
                    <a:lnTo>
                      <a:pt x="6995" y="4"/>
                    </a:lnTo>
                    <a:lnTo>
                      <a:pt x="7008" y="4"/>
                    </a:lnTo>
                    <a:lnTo>
                      <a:pt x="7021" y="3"/>
                    </a:lnTo>
                    <a:lnTo>
                      <a:pt x="7033" y="4"/>
                    </a:lnTo>
                    <a:lnTo>
                      <a:pt x="7046" y="4"/>
                    </a:lnTo>
                    <a:lnTo>
                      <a:pt x="7059" y="3"/>
                    </a:lnTo>
                    <a:lnTo>
                      <a:pt x="7072" y="5"/>
                    </a:lnTo>
                    <a:lnTo>
                      <a:pt x="7084" y="4"/>
                    </a:lnTo>
                    <a:lnTo>
                      <a:pt x="7097" y="4"/>
                    </a:lnTo>
                    <a:lnTo>
                      <a:pt x="7110" y="4"/>
                    </a:lnTo>
                    <a:lnTo>
                      <a:pt x="7122" y="2"/>
                    </a:lnTo>
                    <a:lnTo>
                      <a:pt x="7135" y="4"/>
                    </a:lnTo>
                    <a:lnTo>
                      <a:pt x="7148" y="4"/>
                    </a:lnTo>
                    <a:lnTo>
                      <a:pt x="7161" y="4"/>
                    </a:lnTo>
                    <a:lnTo>
                      <a:pt x="7173" y="4"/>
                    </a:lnTo>
                    <a:lnTo>
                      <a:pt x="7186" y="5"/>
                    </a:lnTo>
                    <a:lnTo>
                      <a:pt x="7199" y="3"/>
                    </a:lnTo>
                    <a:lnTo>
                      <a:pt x="7212" y="4"/>
                    </a:lnTo>
                    <a:lnTo>
                      <a:pt x="7224" y="4"/>
                    </a:lnTo>
                    <a:lnTo>
                      <a:pt x="7237" y="5"/>
                    </a:lnTo>
                    <a:lnTo>
                      <a:pt x="7250" y="3"/>
                    </a:lnTo>
                    <a:lnTo>
                      <a:pt x="7262" y="4"/>
                    </a:lnTo>
                    <a:lnTo>
                      <a:pt x="7275" y="4"/>
                    </a:lnTo>
                    <a:lnTo>
                      <a:pt x="7288" y="4"/>
                    </a:lnTo>
                    <a:lnTo>
                      <a:pt x="7301" y="4"/>
                    </a:lnTo>
                    <a:lnTo>
                      <a:pt x="7313" y="4"/>
                    </a:lnTo>
                    <a:lnTo>
                      <a:pt x="7326" y="5"/>
                    </a:lnTo>
                    <a:lnTo>
                      <a:pt x="7339" y="5"/>
                    </a:lnTo>
                    <a:lnTo>
                      <a:pt x="7351" y="5"/>
                    </a:lnTo>
                    <a:lnTo>
                      <a:pt x="7364" y="4"/>
                    </a:lnTo>
                    <a:lnTo>
                      <a:pt x="7377" y="4"/>
                    </a:lnTo>
                    <a:lnTo>
                      <a:pt x="7390" y="5"/>
                    </a:lnTo>
                    <a:lnTo>
                      <a:pt x="7402" y="4"/>
                    </a:lnTo>
                    <a:lnTo>
                      <a:pt x="7415" y="3"/>
                    </a:lnTo>
                    <a:lnTo>
                      <a:pt x="7428" y="3"/>
                    </a:lnTo>
                    <a:lnTo>
                      <a:pt x="7440" y="3"/>
                    </a:lnTo>
                    <a:lnTo>
                      <a:pt x="7453" y="4"/>
                    </a:lnTo>
                    <a:lnTo>
                      <a:pt x="7466" y="4"/>
                    </a:lnTo>
                    <a:lnTo>
                      <a:pt x="7479" y="3"/>
                    </a:lnTo>
                    <a:lnTo>
                      <a:pt x="7491" y="4"/>
                    </a:lnTo>
                    <a:lnTo>
                      <a:pt x="7504" y="5"/>
                    </a:lnTo>
                    <a:lnTo>
                      <a:pt x="7517" y="4"/>
                    </a:lnTo>
                    <a:lnTo>
                      <a:pt x="7529" y="4"/>
                    </a:lnTo>
                    <a:lnTo>
                      <a:pt x="7542" y="4"/>
                    </a:lnTo>
                    <a:lnTo>
                      <a:pt x="7555" y="6"/>
                    </a:lnTo>
                    <a:lnTo>
                      <a:pt x="7568" y="8"/>
                    </a:lnTo>
                    <a:lnTo>
                      <a:pt x="7580" y="7"/>
                    </a:lnTo>
                    <a:lnTo>
                      <a:pt x="7593" y="4"/>
                    </a:lnTo>
                    <a:lnTo>
                      <a:pt x="7606" y="3"/>
                    </a:lnTo>
                    <a:lnTo>
                      <a:pt x="7618" y="5"/>
                    </a:lnTo>
                    <a:lnTo>
                      <a:pt x="7631" y="4"/>
                    </a:lnTo>
                    <a:lnTo>
                      <a:pt x="7644" y="4"/>
                    </a:lnTo>
                    <a:lnTo>
                      <a:pt x="7657" y="4"/>
                    </a:lnTo>
                    <a:lnTo>
                      <a:pt x="7669" y="4"/>
                    </a:lnTo>
                    <a:lnTo>
                      <a:pt x="7682" y="3"/>
                    </a:lnTo>
                    <a:lnTo>
                      <a:pt x="7695" y="4"/>
                    </a:lnTo>
                    <a:lnTo>
                      <a:pt x="7707" y="3"/>
                    </a:lnTo>
                    <a:lnTo>
                      <a:pt x="7720" y="4"/>
                    </a:lnTo>
                    <a:lnTo>
                      <a:pt x="7733" y="3"/>
                    </a:lnTo>
                    <a:lnTo>
                      <a:pt x="7746" y="4"/>
                    </a:lnTo>
                    <a:lnTo>
                      <a:pt x="7758" y="4"/>
                    </a:lnTo>
                    <a:lnTo>
                      <a:pt x="7771" y="4"/>
                    </a:lnTo>
                    <a:lnTo>
                      <a:pt x="7784" y="3"/>
                    </a:lnTo>
                    <a:lnTo>
                      <a:pt x="7796" y="4"/>
                    </a:lnTo>
                    <a:lnTo>
                      <a:pt x="7809" y="4"/>
                    </a:lnTo>
                    <a:lnTo>
                      <a:pt x="7822" y="4"/>
                    </a:lnTo>
                    <a:lnTo>
                      <a:pt x="7835" y="3"/>
                    </a:lnTo>
                    <a:lnTo>
                      <a:pt x="7847" y="4"/>
                    </a:lnTo>
                    <a:lnTo>
                      <a:pt x="7860" y="4"/>
                    </a:lnTo>
                    <a:lnTo>
                      <a:pt x="7873" y="4"/>
                    </a:lnTo>
                    <a:lnTo>
                      <a:pt x="7885" y="4"/>
                    </a:lnTo>
                    <a:lnTo>
                      <a:pt x="7898" y="3"/>
                    </a:lnTo>
                    <a:lnTo>
                      <a:pt x="7911" y="5"/>
                    </a:lnTo>
                    <a:lnTo>
                      <a:pt x="7924" y="4"/>
                    </a:lnTo>
                    <a:lnTo>
                      <a:pt x="7936" y="4"/>
                    </a:lnTo>
                    <a:lnTo>
                      <a:pt x="7949" y="4"/>
                    </a:lnTo>
                    <a:lnTo>
                      <a:pt x="7962" y="5"/>
                    </a:lnTo>
                    <a:lnTo>
                      <a:pt x="7974" y="4"/>
                    </a:lnTo>
                    <a:lnTo>
                      <a:pt x="7987" y="3"/>
                    </a:lnTo>
                    <a:lnTo>
                      <a:pt x="8000" y="4"/>
                    </a:lnTo>
                    <a:lnTo>
                      <a:pt x="8013" y="5"/>
                    </a:lnTo>
                    <a:lnTo>
                      <a:pt x="8025" y="4"/>
                    </a:lnTo>
                    <a:lnTo>
                      <a:pt x="8038" y="5"/>
                    </a:lnTo>
                    <a:lnTo>
                      <a:pt x="8051" y="3"/>
                    </a:lnTo>
                    <a:lnTo>
                      <a:pt x="8064" y="5"/>
                    </a:lnTo>
                    <a:lnTo>
                      <a:pt x="8076" y="5"/>
                    </a:lnTo>
                    <a:lnTo>
                      <a:pt x="8089" y="5"/>
                    </a:lnTo>
                    <a:lnTo>
                      <a:pt x="8102" y="7"/>
                    </a:lnTo>
                    <a:lnTo>
                      <a:pt x="8114" y="31"/>
                    </a:lnTo>
                    <a:lnTo>
                      <a:pt x="8127" y="96"/>
                    </a:lnTo>
                    <a:lnTo>
                      <a:pt x="8140" y="252"/>
                    </a:lnTo>
                    <a:lnTo>
                      <a:pt x="8153" y="455"/>
                    </a:lnTo>
                    <a:lnTo>
                      <a:pt x="8165" y="674"/>
                    </a:lnTo>
                    <a:lnTo>
                      <a:pt x="8178" y="928"/>
                    </a:lnTo>
                    <a:lnTo>
                      <a:pt x="8191" y="1221"/>
                    </a:lnTo>
                    <a:lnTo>
                      <a:pt x="8203" y="905"/>
                    </a:lnTo>
                    <a:lnTo>
                      <a:pt x="8216" y="390"/>
                    </a:lnTo>
                    <a:lnTo>
                      <a:pt x="8229" y="225"/>
                    </a:lnTo>
                    <a:lnTo>
                      <a:pt x="8242" y="165"/>
                    </a:lnTo>
                    <a:lnTo>
                      <a:pt x="8254" y="137"/>
                    </a:lnTo>
                    <a:lnTo>
                      <a:pt x="8267" y="115"/>
                    </a:lnTo>
                    <a:lnTo>
                      <a:pt x="8280" y="99"/>
                    </a:lnTo>
                    <a:lnTo>
                      <a:pt x="8292" y="94"/>
                    </a:lnTo>
                    <a:lnTo>
                      <a:pt x="8305" y="81"/>
                    </a:lnTo>
                    <a:lnTo>
                      <a:pt x="8318" y="71"/>
                    </a:lnTo>
                    <a:lnTo>
                      <a:pt x="8331" y="68"/>
                    </a:lnTo>
                    <a:lnTo>
                      <a:pt x="8343" y="62"/>
                    </a:lnTo>
                    <a:lnTo>
                      <a:pt x="8356" y="61"/>
                    </a:lnTo>
                    <a:lnTo>
                      <a:pt x="8369" y="54"/>
                    </a:lnTo>
                    <a:lnTo>
                      <a:pt x="8381" y="51"/>
                    </a:lnTo>
                    <a:lnTo>
                      <a:pt x="8394" y="47"/>
                    </a:lnTo>
                    <a:lnTo>
                      <a:pt x="8407" y="47"/>
                    </a:lnTo>
                    <a:lnTo>
                      <a:pt x="8420" y="45"/>
                    </a:lnTo>
                    <a:lnTo>
                      <a:pt x="8432" y="40"/>
                    </a:lnTo>
                    <a:lnTo>
                      <a:pt x="8445" y="39"/>
                    </a:lnTo>
                    <a:lnTo>
                      <a:pt x="8458" y="38"/>
                    </a:lnTo>
                    <a:lnTo>
                      <a:pt x="8470" y="37"/>
                    </a:lnTo>
                    <a:lnTo>
                      <a:pt x="8483" y="35"/>
                    </a:lnTo>
                    <a:lnTo>
                      <a:pt x="8496" y="32"/>
                    </a:lnTo>
                    <a:lnTo>
                      <a:pt x="8509" y="32"/>
                    </a:lnTo>
                    <a:lnTo>
                      <a:pt x="8521" y="31"/>
                    </a:lnTo>
                    <a:lnTo>
                      <a:pt x="8534" y="30"/>
                    </a:lnTo>
                    <a:lnTo>
                      <a:pt x="8547" y="30"/>
                    </a:lnTo>
                    <a:lnTo>
                      <a:pt x="8559" y="29"/>
                    </a:lnTo>
                    <a:lnTo>
                      <a:pt x="8572" y="28"/>
                    </a:lnTo>
                    <a:lnTo>
                      <a:pt x="8585" y="27"/>
                    </a:lnTo>
                    <a:lnTo>
                      <a:pt x="8598" y="26"/>
                    </a:lnTo>
                    <a:lnTo>
                      <a:pt x="8610" y="27"/>
                    </a:lnTo>
                    <a:lnTo>
                      <a:pt x="8623" y="25"/>
                    </a:lnTo>
                    <a:lnTo>
                      <a:pt x="8636" y="25"/>
                    </a:lnTo>
                    <a:lnTo>
                      <a:pt x="8648" y="23"/>
                    </a:lnTo>
                    <a:lnTo>
                      <a:pt x="8661" y="23"/>
                    </a:lnTo>
                    <a:lnTo>
                      <a:pt x="8674" y="24"/>
                    </a:lnTo>
                    <a:lnTo>
                      <a:pt x="8687" y="24"/>
                    </a:lnTo>
                    <a:lnTo>
                      <a:pt x="8699" y="22"/>
                    </a:lnTo>
                    <a:lnTo>
                      <a:pt x="8712" y="21"/>
                    </a:lnTo>
                    <a:lnTo>
                      <a:pt x="8725" y="20"/>
                    </a:lnTo>
                    <a:lnTo>
                      <a:pt x="8737" y="20"/>
                    </a:lnTo>
                    <a:lnTo>
                      <a:pt x="8750" y="20"/>
                    </a:lnTo>
                    <a:lnTo>
                      <a:pt x="8763" y="21"/>
                    </a:lnTo>
                    <a:lnTo>
                      <a:pt x="8776" y="20"/>
                    </a:lnTo>
                    <a:lnTo>
                      <a:pt x="8788" y="21"/>
                    </a:lnTo>
                    <a:lnTo>
                      <a:pt x="8801" y="19"/>
                    </a:lnTo>
                    <a:lnTo>
                      <a:pt x="8814" y="19"/>
                    </a:lnTo>
                    <a:lnTo>
                      <a:pt x="8826" y="19"/>
                    </a:lnTo>
                    <a:lnTo>
                      <a:pt x="8839" y="18"/>
                    </a:lnTo>
                    <a:lnTo>
                      <a:pt x="8852" y="17"/>
                    </a:lnTo>
                    <a:lnTo>
                      <a:pt x="8865" y="17"/>
                    </a:lnTo>
                    <a:lnTo>
                      <a:pt x="8877" y="18"/>
                    </a:lnTo>
                    <a:lnTo>
                      <a:pt x="8890" y="17"/>
                    </a:lnTo>
                    <a:lnTo>
                      <a:pt x="8903" y="16"/>
                    </a:lnTo>
                    <a:lnTo>
                      <a:pt x="8916" y="16"/>
                    </a:lnTo>
                    <a:lnTo>
                      <a:pt x="8928" y="15"/>
                    </a:lnTo>
                    <a:lnTo>
                      <a:pt x="8941" y="14"/>
                    </a:lnTo>
                    <a:lnTo>
                      <a:pt x="8954" y="15"/>
                    </a:lnTo>
                    <a:lnTo>
                      <a:pt x="8966" y="15"/>
                    </a:lnTo>
                    <a:lnTo>
                      <a:pt x="8979" y="15"/>
                    </a:lnTo>
                    <a:lnTo>
                      <a:pt x="8992" y="16"/>
                    </a:lnTo>
                    <a:lnTo>
                      <a:pt x="9005" y="16"/>
                    </a:lnTo>
                    <a:lnTo>
                      <a:pt x="9017" y="16"/>
                    </a:lnTo>
                    <a:lnTo>
                      <a:pt x="9030" y="16"/>
                    </a:lnTo>
                    <a:lnTo>
                      <a:pt x="9043" y="14"/>
                    </a:lnTo>
                    <a:lnTo>
                      <a:pt x="9055" y="14"/>
                    </a:lnTo>
                    <a:lnTo>
                      <a:pt x="9068" y="14"/>
                    </a:lnTo>
                    <a:lnTo>
                      <a:pt x="9081" y="13"/>
                    </a:lnTo>
                    <a:lnTo>
                      <a:pt x="9094" y="15"/>
                    </a:lnTo>
                    <a:lnTo>
                      <a:pt x="9106" y="13"/>
                    </a:lnTo>
                    <a:lnTo>
                      <a:pt x="9119" y="13"/>
                    </a:lnTo>
                    <a:lnTo>
                      <a:pt x="9132" y="13"/>
                    </a:lnTo>
                    <a:lnTo>
                      <a:pt x="9144" y="11"/>
                    </a:lnTo>
                    <a:lnTo>
                      <a:pt x="9157" y="12"/>
                    </a:lnTo>
                    <a:lnTo>
                      <a:pt x="9170" y="13"/>
                    </a:lnTo>
                    <a:lnTo>
                      <a:pt x="9183" y="12"/>
                    </a:lnTo>
                    <a:lnTo>
                      <a:pt x="9195" y="12"/>
                    </a:lnTo>
                    <a:lnTo>
                      <a:pt x="9208" y="13"/>
                    </a:lnTo>
                    <a:lnTo>
                      <a:pt x="9221" y="15"/>
                    </a:lnTo>
                    <a:lnTo>
                      <a:pt x="9233" y="13"/>
                    </a:lnTo>
                    <a:lnTo>
                      <a:pt x="9246" y="14"/>
                    </a:lnTo>
                    <a:lnTo>
                      <a:pt x="9259" y="12"/>
                    </a:lnTo>
                    <a:lnTo>
                      <a:pt x="9272" y="13"/>
                    </a:lnTo>
                    <a:lnTo>
                      <a:pt x="9284" y="13"/>
                    </a:lnTo>
                    <a:lnTo>
                      <a:pt x="9297" y="11"/>
                    </a:lnTo>
                    <a:lnTo>
                      <a:pt x="9310" y="11"/>
                    </a:lnTo>
                    <a:lnTo>
                      <a:pt x="9322" y="12"/>
                    </a:lnTo>
                    <a:lnTo>
                      <a:pt x="9335" y="12"/>
                    </a:lnTo>
                    <a:lnTo>
                      <a:pt x="9348" y="13"/>
                    </a:lnTo>
                    <a:lnTo>
                      <a:pt x="9361" y="12"/>
                    </a:lnTo>
                    <a:lnTo>
                      <a:pt x="9373" y="13"/>
                    </a:lnTo>
                    <a:lnTo>
                      <a:pt x="9386" y="11"/>
                    </a:lnTo>
                    <a:lnTo>
                      <a:pt x="9399" y="12"/>
                    </a:lnTo>
                    <a:lnTo>
                      <a:pt x="9411" y="12"/>
                    </a:lnTo>
                    <a:lnTo>
                      <a:pt x="9424" y="12"/>
                    </a:lnTo>
                    <a:lnTo>
                      <a:pt x="9437" y="13"/>
                    </a:lnTo>
                    <a:lnTo>
                      <a:pt x="9450" y="11"/>
                    </a:lnTo>
                    <a:lnTo>
                      <a:pt x="9462" y="11"/>
                    </a:lnTo>
                    <a:lnTo>
                      <a:pt x="9475" y="12"/>
                    </a:lnTo>
                    <a:lnTo>
                      <a:pt x="9488" y="12"/>
                    </a:lnTo>
                    <a:lnTo>
                      <a:pt x="9500" y="13"/>
                    </a:lnTo>
                    <a:lnTo>
                      <a:pt x="9513" y="14"/>
                    </a:lnTo>
                    <a:lnTo>
                      <a:pt x="9526" y="24"/>
                    </a:lnTo>
                    <a:lnTo>
                      <a:pt x="9539" y="80"/>
                    </a:lnTo>
                    <a:lnTo>
                      <a:pt x="9551" y="227"/>
                    </a:lnTo>
                    <a:lnTo>
                      <a:pt x="9564" y="428"/>
                    </a:lnTo>
                    <a:lnTo>
                      <a:pt x="9577" y="652"/>
                    </a:lnTo>
                    <a:lnTo>
                      <a:pt x="9589" y="904"/>
                    </a:lnTo>
                    <a:lnTo>
                      <a:pt x="9602" y="1227"/>
                    </a:lnTo>
                    <a:lnTo>
                      <a:pt x="9615" y="1171"/>
                    </a:lnTo>
                    <a:lnTo>
                      <a:pt x="9628" y="626"/>
                    </a:lnTo>
                    <a:lnTo>
                      <a:pt x="9640" y="340"/>
                    </a:lnTo>
                    <a:lnTo>
                      <a:pt x="9653" y="227"/>
                    </a:lnTo>
                    <a:lnTo>
                      <a:pt x="9666" y="185"/>
                    </a:lnTo>
                    <a:lnTo>
                      <a:pt x="9678" y="154"/>
                    </a:lnTo>
                    <a:lnTo>
                      <a:pt x="9691" y="136"/>
                    </a:lnTo>
                    <a:lnTo>
                      <a:pt x="9704" y="121"/>
                    </a:lnTo>
                    <a:lnTo>
                      <a:pt x="9717" y="108"/>
                    </a:lnTo>
                    <a:lnTo>
                      <a:pt x="9729" y="98"/>
                    </a:lnTo>
                    <a:lnTo>
                      <a:pt x="9742" y="93"/>
                    </a:lnTo>
                    <a:lnTo>
                      <a:pt x="9755" y="85"/>
                    </a:lnTo>
                    <a:lnTo>
                      <a:pt x="9768" y="80"/>
                    </a:lnTo>
                    <a:lnTo>
                      <a:pt x="9780" y="76"/>
                    </a:lnTo>
                    <a:lnTo>
                      <a:pt x="9793" y="73"/>
                    </a:lnTo>
                    <a:lnTo>
                      <a:pt x="9806" y="68"/>
                    </a:lnTo>
                    <a:lnTo>
                      <a:pt x="9818" y="63"/>
                    </a:lnTo>
                    <a:lnTo>
                      <a:pt x="9831" y="60"/>
                    </a:lnTo>
                    <a:lnTo>
                      <a:pt x="9844" y="58"/>
                    </a:lnTo>
                    <a:lnTo>
                      <a:pt x="9857" y="58"/>
                    </a:lnTo>
                    <a:lnTo>
                      <a:pt x="9869" y="55"/>
                    </a:lnTo>
                    <a:lnTo>
                      <a:pt x="9882" y="51"/>
                    </a:lnTo>
                    <a:lnTo>
                      <a:pt x="9895" y="50"/>
                    </a:lnTo>
                    <a:lnTo>
                      <a:pt x="9907" y="48"/>
                    </a:lnTo>
                    <a:lnTo>
                      <a:pt x="9920" y="46"/>
                    </a:lnTo>
                    <a:lnTo>
                      <a:pt x="9933" y="48"/>
                    </a:lnTo>
                    <a:lnTo>
                      <a:pt x="9946" y="44"/>
                    </a:lnTo>
                    <a:lnTo>
                      <a:pt x="9958" y="44"/>
                    </a:lnTo>
                    <a:lnTo>
                      <a:pt x="9971" y="46"/>
                    </a:lnTo>
                    <a:lnTo>
                      <a:pt x="9984" y="47"/>
                    </a:lnTo>
                    <a:lnTo>
                      <a:pt x="9996" y="45"/>
                    </a:lnTo>
                    <a:lnTo>
                      <a:pt x="10009" y="42"/>
                    </a:lnTo>
                    <a:lnTo>
                      <a:pt x="10022" y="39"/>
                    </a:lnTo>
                    <a:lnTo>
                      <a:pt x="10035" y="39"/>
                    </a:lnTo>
                    <a:lnTo>
                      <a:pt x="10047" y="38"/>
                    </a:lnTo>
                    <a:lnTo>
                      <a:pt x="10060" y="34"/>
                    </a:lnTo>
                    <a:lnTo>
                      <a:pt x="10073" y="34"/>
                    </a:lnTo>
                    <a:lnTo>
                      <a:pt x="10085" y="34"/>
                    </a:lnTo>
                    <a:lnTo>
                      <a:pt x="10098" y="35"/>
                    </a:lnTo>
                    <a:lnTo>
                      <a:pt x="10111" y="36"/>
                    </a:lnTo>
                    <a:lnTo>
                      <a:pt x="10124" y="33"/>
                    </a:lnTo>
                    <a:lnTo>
                      <a:pt x="10136" y="31"/>
                    </a:lnTo>
                    <a:lnTo>
                      <a:pt x="10149" y="30"/>
                    </a:lnTo>
                    <a:lnTo>
                      <a:pt x="10162" y="34"/>
                    </a:lnTo>
                    <a:lnTo>
                      <a:pt x="10174" y="32"/>
                    </a:lnTo>
                    <a:lnTo>
                      <a:pt x="10187" y="29"/>
                    </a:lnTo>
                    <a:lnTo>
                      <a:pt x="10200" y="31"/>
                    </a:lnTo>
                    <a:lnTo>
                      <a:pt x="10213" y="28"/>
                    </a:lnTo>
                    <a:lnTo>
                      <a:pt x="10225" y="26"/>
                    </a:lnTo>
                    <a:lnTo>
                      <a:pt x="10238" y="28"/>
                    </a:lnTo>
                    <a:lnTo>
                      <a:pt x="10251" y="30"/>
                    </a:lnTo>
                    <a:lnTo>
                      <a:pt x="10263" y="30"/>
                    </a:lnTo>
                    <a:lnTo>
                      <a:pt x="10276" y="31"/>
                    </a:lnTo>
                    <a:lnTo>
                      <a:pt x="10289" y="29"/>
                    </a:lnTo>
                    <a:lnTo>
                      <a:pt x="10302" y="27"/>
                    </a:lnTo>
                    <a:lnTo>
                      <a:pt x="10314" y="25"/>
                    </a:lnTo>
                    <a:lnTo>
                      <a:pt x="10327" y="26"/>
                    </a:lnTo>
                    <a:lnTo>
                      <a:pt x="10340" y="26"/>
                    </a:lnTo>
                    <a:lnTo>
                      <a:pt x="10352" y="25"/>
                    </a:lnTo>
                    <a:lnTo>
                      <a:pt x="10365" y="26"/>
                    </a:lnTo>
                    <a:lnTo>
                      <a:pt x="10378" y="24"/>
                    </a:lnTo>
                    <a:lnTo>
                      <a:pt x="10391" y="24"/>
                    </a:lnTo>
                    <a:lnTo>
                      <a:pt x="10403" y="23"/>
                    </a:lnTo>
                    <a:lnTo>
                      <a:pt x="10416" y="23"/>
                    </a:lnTo>
                    <a:lnTo>
                      <a:pt x="10429" y="23"/>
                    </a:lnTo>
                    <a:lnTo>
                      <a:pt x="10441" y="23"/>
                    </a:lnTo>
                    <a:lnTo>
                      <a:pt x="10454" y="24"/>
                    </a:lnTo>
                    <a:lnTo>
                      <a:pt x="10467" y="22"/>
                    </a:lnTo>
                    <a:lnTo>
                      <a:pt x="10480" y="22"/>
                    </a:lnTo>
                    <a:lnTo>
                      <a:pt x="10492" y="23"/>
                    </a:lnTo>
                    <a:lnTo>
                      <a:pt x="10505" y="21"/>
                    </a:lnTo>
                    <a:lnTo>
                      <a:pt x="10518" y="20"/>
                    </a:lnTo>
                    <a:lnTo>
                      <a:pt x="10531" y="21"/>
                    </a:lnTo>
                    <a:lnTo>
                      <a:pt x="10543" y="20"/>
                    </a:lnTo>
                    <a:lnTo>
                      <a:pt x="10556" y="20"/>
                    </a:lnTo>
                    <a:lnTo>
                      <a:pt x="10569" y="20"/>
                    </a:lnTo>
                    <a:lnTo>
                      <a:pt x="10581" y="20"/>
                    </a:lnTo>
                    <a:lnTo>
                      <a:pt x="10594" y="20"/>
                    </a:lnTo>
                    <a:lnTo>
                      <a:pt x="10607" y="20"/>
                    </a:lnTo>
                    <a:lnTo>
                      <a:pt x="10620" y="18"/>
                    </a:lnTo>
                    <a:lnTo>
                      <a:pt x="10632" y="20"/>
                    </a:lnTo>
                    <a:lnTo>
                      <a:pt x="10645" y="20"/>
                    </a:lnTo>
                    <a:lnTo>
                      <a:pt x="10658" y="18"/>
                    </a:lnTo>
                    <a:lnTo>
                      <a:pt x="10670" y="19"/>
                    </a:lnTo>
                    <a:lnTo>
                      <a:pt x="10683" y="21"/>
                    </a:lnTo>
                    <a:lnTo>
                      <a:pt x="10696" y="19"/>
                    </a:lnTo>
                    <a:lnTo>
                      <a:pt x="10709" y="20"/>
                    </a:lnTo>
                    <a:lnTo>
                      <a:pt x="10721" y="20"/>
                    </a:lnTo>
                    <a:lnTo>
                      <a:pt x="10734" y="20"/>
                    </a:lnTo>
                    <a:lnTo>
                      <a:pt x="10747" y="18"/>
                    </a:lnTo>
                    <a:lnTo>
                      <a:pt x="10759" y="19"/>
                    </a:lnTo>
                    <a:lnTo>
                      <a:pt x="10772" y="18"/>
                    </a:lnTo>
                    <a:lnTo>
                      <a:pt x="10785" y="16"/>
                    </a:lnTo>
                    <a:lnTo>
                      <a:pt x="10798" y="17"/>
                    </a:lnTo>
                    <a:lnTo>
                      <a:pt x="10810" y="18"/>
                    </a:lnTo>
                    <a:lnTo>
                      <a:pt x="10823" y="19"/>
                    </a:lnTo>
                    <a:lnTo>
                      <a:pt x="10836" y="20"/>
                    </a:lnTo>
                    <a:lnTo>
                      <a:pt x="10848" y="18"/>
                    </a:lnTo>
                    <a:lnTo>
                      <a:pt x="10861" y="17"/>
                    </a:lnTo>
                    <a:lnTo>
                      <a:pt x="10874" y="18"/>
                    </a:lnTo>
                    <a:lnTo>
                      <a:pt x="10887" y="18"/>
                    </a:lnTo>
                    <a:lnTo>
                      <a:pt x="10899" y="18"/>
                    </a:lnTo>
                    <a:lnTo>
                      <a:pt x="10912" y="17"/>
                    </a:lnTo>
                    <a:lnTo>
                      <a:pt x="10925" y="18"/>
                    </a:lnTo>
                    <a:lnTo>
                      <a:pt x="10937" y="17"/>
                    </a:lnTo>
                    <a:lnTo>
                      <a:pt x="10950" y="18"/>
                    </a:lnTo>
                    <a:lnTo>
                      <a:pt x="10963" y="17"/>
                    </a:lnTo>
                    <a:lnTo>
                      <a:pt x="10976" y="16"/>
                    </a:lnTo>
                    <a:lnTo>
                      <a:pt x="10988" y="17"/>
                    </a:lnTo>
                    <a:lnTo>
                      <a:pt x="11001" y="18"/>
                    </a:lnTo>
                    <a:lnTo>
                      <a:pt x="11014" y="19"/>
                    </a:lnTo>
                    <a:lnTo>
                      <a:pt x="11026" y="24"/>
                    </a:lnTo>
                    <a:lnTo>
                      <a:pt x="11039" y="68"/>
                    </a:lnTo>
                    <a:lnTo>
                      <a:pt x="11052" y="169"/>
                    </a:lnTo>
                    <a:lnTo>
                      <a:pt x="11065" y="355"/>
                    </a:lnTo>
                    <a:lnTo>
                      <a:pt x="11077" y="539"/>
                    </a:lnTo>
                    <a:lnTo>
                      <a:pt x="11090" y="568"/>
                    </a:lnTo>
                    <a:lnTo>
                      <a:pt x="11103" y="389"/>
                    </a:lnTo>
                    <a:lnTo>
                      <a:pt x="11115" y="260"/>
                    </a:lnTo>
                    <a:lnTo>
                      <a:pt x="11128" y="199"/>
                    </a:lnTo>
                    <a:lnTo>
                      <a:pt x="11141" y="173"/>
                    </a:lnTo>
                    <a:lnTo>
                      <a:pt x="11154" y="149"/>
                    </a:lnTo>
                    <a:lnTo>
                      <a:pt x="11166" y="139"/>
                    </a:lnTo>
                    <a:lnTo>
                      <a:pt x="11179" y="125"/>
                    </a:lnTo>
                    <a:lnTo>
                      <a:pt x="11192" y="113"/>
                    </a:lnTo>
                    <a:lnTo>
                      <a:pt x="11204" y="106"/>
                    </a:lnTo>
                    <a:lnTo>
                      <a:pt x="11217" y="102"/>
                    </a:lnTo>
                    <a:lnTo>
                      <a:pt x="11230" y="90"/>
                    </a:lnTo>
                    <a:lnTo>
                      <a:pt x="11243" y="85"/>
                    </a:lnTo>
                    <a:lnTo>
                      <a:pt x="11255" y="86"/>
                    </a:lnTo>
                    <a:lnTo>
                      <a:pt x="11268" y="80"/>
                    </a:lnTo>
                    <a:lnTo>
                      <a:pt x="11281" y="75"/>
                    </a:lnTo>
                    <a:lnTo>
                      <a:pt x="11293" y="73"/>
                    </a:lnTo>
                    <a:lnTo>
                      <a:pt x="11306" y="72"/>
                    </a:lnTo>
                    <a:lnTo>
                      <a:pt x="11319" y="72"/>
                    </a:lnTo>
                    <a:lnTo>
                      <a:pt x="11332" y="68"/>
                    </a:lnTo>
                    <a:lnTo>
                      <a:pt x="11344" y="65"/>
                    </a:lnTo>
                    <a:lnTo>
                      <a:pt x="11357" y="64"/>
                    </a:lnTo>
                    <a:lnTo>
                      <a:pt x="11370" y="60"/>
                    </a:lnTo>
                    <a:lnTo>
                      <a:pt x="11383" y="55"/>
                    </a:lnTo>
                    <a:lnTo>
                      <a:pt x="11395" y="59"/>
                    </a:lnTo>
                    <a:lnTo>
                      <a:pt x="11408" y="54"/>
                    </a:lnTo>
                    <a:lnTo>
                      <a:pt x="11421" y="54"/>
                    </a:lnTo>
                    <a:lnTo>
                      <a:pt x="11433" y="49"/>
                    </a:lnTo>
                    <a:lnTo>
                      <a:pt x="11446" y="51"/>
                    </a:lnTo>
                    <a:lnTo>
                      <a:pt x="11459" y="49"/>
                    </a:lnTo>
                    <a:lnTo>
                      <a:pt x="11472" y="46"/>
                    </a:lnTo>
                    <a:lnTo>
                      <a:pt x="11484" y="49"/>
                    </a:lnTo>
                    <a:lnTo>
                      <a:pt x="11497" y="46"/>
                    </a:lnTo>
                    <a:lnTo>
                      <a:pt x="11510" y="40"/>
                    </a:lnTo>
                    <a:lnTo>
                      <a:pt x="11522" y="45"/>
                    </a:lnTo>
                    <a:lnTo>
                      <a:pt x="11535" y="44"/>
                    </a:lnTo>
                    <a:lnTo>
                      <a:pt x="11548" y="42"/>
                    </a:lnTo>
                    <a:lnTo>
                      <a:pt x="11561" y="42"/>
                    </a:lnTo>
                    <a:lnTo>
                      <a:pt x="11573" y="40"/>
                    </a:lnTo>
                    <a:lnTo>
                      <a:pt x="11586" y="43"/>
                    </a:lnTo>
                    <a:lnTo>
                      <a:pt x="11599" y="45"/>
                    </a:lnTo>
                    <a:lnTo>
                      <a:pt x="11611" y="42"/>
                    </a:lnTo>
                    <a:lnTo>
                      <a:pt x="11624" y="39"/>
                    </a:lnTo>
                    <a:lnTo>
                      <a:pt x="11637" y="40"/>
                    </a:lnTo>
                    <a:lnTo>
                      <a:pt x="11650" y="37"/>
                    </a:lnTo>
                    <a:lnTo>
                      <a:pt x="11662" y="35"/>
                    </a:lnTo>
                    <a:lnTo>
                      <a:pt x="11675" y="36"/>
                    </a:lnTo>
                    <a:lnTo>
                      <a:pt x="11688" y="33"/>
                    </a:lnTo>
                    <a:lnTo>
                      <a:pt x="11700" y="33"/>
                    </a:lnTo>
                    <a:lnTo>
                      <a:pt x="11713" y="32"/>
                    </a:lnTo>
                    <a:lnTo>
                      <a:pt x="11726" y="33"/>
                    </a:lnTo>
                    <a:lnTo>
                      <a:pt x="11739" y="32"/>
                    </a:lnTo>
                    <a:lnTo>
                      <a:pt x="11751" y="34"/>
                    </a:lnTo>
                    <a:lnTo>
                      <a:pt x="11764" y="31"/>
                    </a:lnTo>
                    <a:lnTo>
                      <a:pt x="11777" y="31"/>
                    </a:lnTo>
                    <a:lnTo>
                      <a:pt x="11789" y="30"/>
                    </a:lnTo>
                    <a:lnTo>
                      <a:pt x="11802" y="29"/>
                    </a:lnTo>
                    <a:lnTo>
                      <a:pt x="11815" y="32"/>
                    </a:lnTo>
                    <a:lnTo>
                      <a:pt x="11828" y="32"/>
                    </a:lnTo>
                    <a:lnTo>
                      <a:pt x="11840" y="32"/>
                    </a:lnTo>
                    <a:lnTo>
                      <a:pt x="11853" y="31"/>
                    </a:lnTo>
                    <a:lnTo>
                      <a:pt x="11866" y="29"/>
                    </a:lnTo>
                    <a:lnTo>
                      <a:pt x="11878" y="29"/>
                    </a:lnTo>
                    <a:lnTo>
                      <a:pt x="11891" y="27"/>
                    </a:lnTo>
                    <a:lnTo>
                      <a:pt x="11904" y="26"/>
                    </a:lnTo>
                    <a:lnTo>
                      <a:pt x="11917" y="27"/>
                    </a:lnTo>
                    <a:lnTo>
                      <a:pt x="11929" y="25"/>
                    </a:lnTo>
                    <a:lnTo>
                      <a:pt x="11942" y="26"/>
                    </a:lnTo>
                    <a:lnTo>
                      <a:pt x="11955" y="26"/>
                    </a:lnTo>
                    <a:lnTo>
                      <a:pt x="11967" y="26"/>
                    </a:lnTo>
                    <a:lnTo>
                      <a:pt x="11980" y="24"/>
                    </a:lnTo>
                    <a:lnTo>
                      <a:pt x="11993" y="24"/>
                    </a:lnTo>
                    <a:lnTo>
                      <a:pt x="12006" y="24"/>
                    </a:lnTo>
                    <a:lnTo>
                      <a:pt x="12018" y="22"/>
                    </a:lnTo>
                    <a:lnTo>
                      <a:pt x="12031" y="23"/>
                    </a:lnTo>
                    <a:lnTo>
                      <a:pt x="12044" y="24"/>
                    </a:lnTo>
                    <a:lnTo>
                      <a:pt x="12056" y="25"/>
                    </a:lnTo>
                    <a:lnTo>
                      <a:pt x="12069" y="24"/>
                    </a:lnTo>
                    <a:lnTo>
                      <a:pt x="12082" y="23"/>
                    </a:lnTo>
                    <a:lnTo>
                      <a:pt x="12095" y="23"/>
                    </a:lnTo>
                    <a:lnTo>
                      <a:pt x="12107" y="21"/>
                    </a:lnTo>
                    <a:lnTo>
                      <a:pt x="12120" y="21"/>
                    </a:lnTo>
                    <a:lnTo>
                      <a:pt x="12133" y="22"/>
                    </a:lnTo>
                    <a:lnTo>
                      <a:pt x="12146" y="20"/>
                    </a:lnTo>
                    <a:lnTo>
                      <a:pt x="12158" y="20"/>
                    </a:lnTo>
                    <a:lnTo>
                      <a:pt x="12171" y="20"/>
                    </a:lnTo>
                    <a:lnTo>
                      <a:pt x="12184" y="21"/>
                    </a:lnTo>
                    <a:lnTo>
                      <a:pt x="12196" y="19"/>
                    </a:lnTo>
                    <a:lnTo>
                      <a:pt x="12209" y="21"/>
                    </a:lnTo>
                    <a:lnTo>
                      <a:pt x="12222" y="22"/>
                    </a:lnTo>
                    <a:lnTo>
                      <a:pt x="12235" y="20"/>
                    </a:lnTo>
                    <a:lnTo>
                      <a:pt x="12247" y="22"/>
                    </a:lnTo>
                    <a:lnTo>
                      <a:pt x="12260" y="21"/>
                    </a:lnTo>
                    <a:lnTo>
                      <a:pt x="12273" y="20"/>
                    </a:lnTo>
                    <a:lnTo>
                      <a:pt x="12285" y="19"/>
                    </a:lnTo>
                    <a:lnTo>
                      <a:pt x="12298" y="20"/>
                    </a:lnTo>
                    <a:lnTo>
                      <a:pt x="12311" y="20"/>
                    </a:lnTo>
                    <a:lnTo>
                      <a:pt x="12324" y="19"/>
                    </a:lnTo>
                    <a:lnTo>
                      <a:pt x="12336" y="19"/>
                    </a:lnTo>
                    <a:lnTo>
                      <a:pt x="12349" y="21"/>
                    </a:lnTo>
                    <a:lnTo>
                      <a:pt x="12362" y="19"/>
                    </a:lnTo>
                    <a:lnTo>
                      <a:pt x="12374" y="18"/>
                    </a:lnTo>
                    <a:lnTo>
                      <a:pt x="12387" y="19"/>
                    </a:lnTo>
                    <a:lnTo>
                      <a:pt x="12400" y="20"/>
                    </a:lnTo>
                    <a:lnTo>
                      <a:pt x="12413" y="19"/>
                    </a:lnTo>
                    <a:lnTo>
                      <a:pt x="12425" y="18"/>
                    </a:lnTo>
                    <a:lnTo>
                      <a:pt x="12438" y="17"/>
                    </a:lnTo>
                    <a:lnTo>
                      <a:pt x="12451" y="18"/>
                    </a:lnTo>
                    <a:lnTo>
                      <a:pt x="12463" y="17"/>
                    </a:lnTo>
                    <a:lnTo>
                      <a:pt x="12476" y="18"/>
                    </a:lnTo>
                    <a:lnTo>
                      <a:pt x="12489" y="18"/>
                    </a:lnTo>
                    <a:lnTo>
                      <a:pt x="12502" y="17"/>
                    </a:lnTo>
                    <a:lnTo>
                      <a:pt x="12514" y="18"/>
                    </a:lnTo>
                    <a:lnTo>
                      <a:pt x="12522" y="18"/>
                    </a:lnTo>
                  </a:path>
                </a:pathLst>
              </a:custGeom>
              <a:noFill/>
              <a:ln w="0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888247" y="3622788"/>
              <a:ext cx="1798638" cy="193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Dodecanoic</a:t>
              </a:r>
              <a:r>
                <a:rPr lang="en-US" sz="2000" dirty="0" smtClean="0"/>
                <a:t> acids</a:t>
              </a:r>
              <a:endParaRPr lang="en-US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21626" y="3370425"/>
              <a:ext cx="1798638" cy="17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Octadecanoic</a:t>
              </a:r>
              <a:r>
                <a:rPr lang="en-US" dirty="0" smtClean="0"/>
                <a:t> acid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13921" y="4633636"/>
              <a:ext cx="1798638" cy="17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Heptadecanoic</a:t>
              </a:r>
              <a:r>
                <a:rPr lang="en-US" dirty="0" smtClean="0"/>
                <a:t> acids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1020" y="3165023"/>
              <a:ext cx="1312545" cy="17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Hexadecanoic</a:t>
              </a:r>
              <a:r>
                <a:rPr lang="en-US" dirty="0" smtClean="0"/>
                <a:t> acids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168900" y="3318671"/>
              <a:ext cx="361950" cy="79851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6536690" y="3522425"/>
              <a:ext cx="297816" cy="70524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746750" y="4256408"/>
              <a:ext cx="237332" cy="42544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401536" y="3797301"/>
              <a:ext cx="265430" cy="32512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TextBox 165"/>
          <p:cNvSpPr txBox="1"/>
          <p:nvPr/>
        </p:nvSpPr>
        <p:spPr>
          <a:xfrm>
            <a:off x="251520" y="116632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chemeClr val="bg1">
                    <a:lumMod val="85000"/>
                  </a:schemeClr>
                </a:solidFill>
              </a:rPr>
              <a:t>GC-MS analysis: External std. method </a:t>
            </a:r>
            <a:r>
              <a:rPr lang="en-ZA" sz="2000" dirty="0" smtClean="0">
                <a:solidFill>
                  <a:schemeClr val="bg1">
                    <a:lumMod val="85000"/>
                  </a:schemeClr>
                </a:solidFill>
              </a:rPr>
              <a:t>and quantification of the acid in the extracted oil </a:t>
            </a:r>
            <a:endParaRPr lang="en-ZA" sz="2000" dirty="0"/>
          </a:p>
        </p:txBody>
      </p:sp>
      <p:pic>
        <p:nvPicPr>
          <p:cNvPr id="167" name="Picture 1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25"/>
            <a:ext cx="899592" cy="914265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4034570" y="6361293"/>
            <a:ext cx="49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18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57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607853"/>
              </p:ext>
            </p:extLst>
          </p:nvPr>
        </p:nvGraphicFramePr>
        <p:xfrm>
          <a:off x="3898257" y="1772816"/>
          <a:ext cx="5238134" cy="331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971484"/>
              </p:ext>
            </p:extLst>
          </p:nvPr>
        </p:nvGraphicFramePr>
        <p:xfrm>
          <a:off x="250505" y="2228296"/>
          <a:ext cx="3490175" cy="202322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790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957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</a:rPr>
                        <a:t> concentration(ppm)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</a:rPr>
                        <a:t> concentration(ppm)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544"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</a:rPr>
                        <a:t>250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</a:rPr>
                        <a:t>5104884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544"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</a:rPr>
                        <a:t>125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</a:rPr>
                        <a:t>2078647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544"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</a:rPr>
                        <a:t>62.5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</a:rPr>
                        <a:t>714209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544"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</a:rPr>
                        <a:t>31.25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>
                          <a:effectLst/>
                        </a:rPr>
                        <a:t>5547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544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 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>
                          <a:effectLst/>
                        </a:rPr>
                        <a:t> 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544"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 dirty="0">
                          <a:effectLst/>
                        </a:rPr>
                        <a:t>36.86946267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u="none" strike="noStrike" dirty="0">
                          <a:effectLst/>
                        </a:rPr>
                        <a:t>102933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2928" y="1760326"/>
            <a:ext cx="421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Compound: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Dodecanoic acid</a:t>
            </a:r>
            <a:r>
              <a:rPr lang="en-ZA" dirty="0" smtClean="0"/>
              <a:t> </a:t>
            </a:r>
            <a:r>
              <a:rPr lang="en-ZA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RT:13.25 min</a:t>
            </a:r>
            <a:r>
              <a:rPr lang="en-ZA" dirty="0" smtClean="0"/>
              <a:t> 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92928" y="1124744"/>
            <a:ext cx="905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u="sng" dirty="0" smtClean="0"/>
              <a:t>Quantification of the Market value Acids identified from the oil</a:t>
            </a:r>
            <a:endParaRPr lang="en-ZA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476764" y="40809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Calibration curves for quantification</a:t>
            </a:r>
            <a:endParaRPr lang="en-ZA" sz="24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766706"/>
              </p:ext>
            </p:extLst>
          </p:nvPr>
        </p:nvGraphicFramePr>
        <p:xfrm>
          <a:off x="263406" y="4653136"/>
          <a:ext cx="4807213" cy="205750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03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2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826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 smtClean="0">
                          <a:effectLst/>
                        </a:rPr>
                        <a:t>Acid name</a:t>
                      </a:r>
                      <a:endParaRPr lang="en-ZA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percentage in the sample(%)</a:t>
                      </a:r>
                      <a:endParaRPr lang="en-ZA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dodecanoic acid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</a:rPr>
                        <a:t>0.37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826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</a:rPr>
                        <a:t>hexadecanoic acid</a:t>
                      </a:r>
                      <a:endParaRPr lang="en-Z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 dirty="0">
                          <a:effectLst/>
                        </a:rPr>
                        <a:t>5.1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26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</a:rPr>
                        <a:t>heptadecanoic acid</a:t>
                      </a:r>
                      <a:endParaRPr lang="en-Z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 dirty="0">
                          <a:effectLst/>
                        </a:rPr>
                        <a:t>0.49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</a:rPr>
                        <a:t>octadecanoic acid</a:t>
                      </a:r>
                      <a:endParaRPr lang="en-ZA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 dirty="0">
                          <a:effectLst/>
                        </a:rPr>
                        <a:t>9.98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89" y="5943735"/>
            <a:ext cx="899592" cy="9142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1364" y="6384130"/>
            <a:ext cx="54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299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4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 smtClean="0">
                <a:solidFill>
                  <a:schemeClr val="bg1">
                    <a:lumMod val="95000"/>
                  </a:schemeClr>
                </a:solidFill>
              </a:rPr>
              <a:t>Introduction</a:t>
            </a:r>
            <a:endParaRPr lang="en-ZA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975" y="3140968"/>
            <a:ext cx="5139489" cy="3067709"/>
            <a:chOff x="1691482" y="3666564"/>
            <a:chExt cx="5139489" cy="30677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482" y="3666564"/>
              <a:ext cx="2955503" cy="230393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09482" y="6364941"/>
              <a:ext cx="4150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smtClean="0"/>
                <a:t>Saudi Arabia – Kuwait city</a:t>
              </a:r>
              <a:endParaRPr lang="en-ZA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034" y="4231341"/>
              <a:ext cx="2169937" cy="17391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364087" y="3140968"/>
            <a:ext cx="3650579" cy="2725259"/>
            <a:chOff x="5364087" y="3140968"/>
            <a:chExt cx="3650579" cy="27252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7" y="3140968"/>
              <a:ext cx="3650579" cy="27252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80112" y="5444898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 smtClean="0"/>
                <a:t>South Africa - #Feesmustfall</a:t>
              </a:r>
              <a:endParaRPr lang="en-ZA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975" y="980728"/>
            <a:ext cx="9119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Primary resources are exploited as there is an increase in demand to improve technology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A tyre is one of the most engineered part of a car with natural rubber and crude oil being the primary resources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The </a:t>
            </a:r>
            <a:r>
              <a:rPr lang="en-ZA" dirty="0" smtClean="0"/>
              <a:t>complex </a:t>
            </a:r>
            <a:r>
              <a:rPr lang="en-ZA" dirty="0" smtClean="0"/>
              <a:t>nature of a tyre makes it hard for tyres to be disposed which causes: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solidFill>
                  <a:srgbClr val="C00000"/>
                </a:solidFill>
              </a:rPr>
              <a:t>Increase in landfills, abandoned tyres</a:t>
            </a:r>
          </a:p>
          <a:p>
            <a:r>
              <a:rPr lang="en-ZA" dirty="0">
                <a:solidFill>
                  <a:srgbClr val="C00000"/>
                </a:solidFill>
              </a:rPr>
              <a:t> </a:t>
            </a:r>
            <a:r>
              <a:rPr lang="en-ZA" dirty="0" smtClean="0">
                <a:solidFill>
                  <a:srgbClr val="C00000"/>
                </a:solidFill>
              </a:rPr>
              <a:t>                         and some tyre are burnt for heat</a:t>
            </a:r>
            <a:endParaRPr lang="en-ZA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8979" y="6233791"/>
            <a:ext cx="33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545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71866"/>
              </p:ext>
            </p:extLst>
          </p:nvPr>
        </p:nvGraphicFramePr>
        <p:xfrm>
          <a:off x="0" y="980725"/>
          <a:ext cx="9143999" cy="587727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3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93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2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35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5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69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83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68216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Peak No</a:t>
                      </a:r>
                      <a:endParaRPr lang="en-Z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Compound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RT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Ions/Mz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trn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trN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RI(CALC)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RI(litr)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difference</a:t>
                      </a:r>
                      <a:endParaRPr lang="en-Z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684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 dirty="0">
                          <a:effectLst/>
                        </a:rPr>
                        <a:t>1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p-xylene`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6.19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91 106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&lt;c9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cyclohexylthiol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7.19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82 116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6.533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7.781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952.6442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MS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limonene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8.17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93 136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7.781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8.945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1033.419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1031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2.419244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2-ethylhexanoic acid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9.14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78,88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8.945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1118.483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1122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-3.51659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1,2,3,5-tetramethylbenzene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9.21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 dirty="0">
                          <a:effectLst/>
                        </a:rPr>
                        <a:t>119 134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8.945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1125.118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1123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2.118483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beta-</a:t>
                      </a:r>
                      <a:r>
                        <a:rPr lang="en-ZA" sz="1100" u="none" strike="noStrike" dirty="0" err="1">
                          <a:effectLst/>
                        </a:rPr>
                        <a:t>ocimene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9.24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121 136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8.945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1127.962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MS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>
                          <a:effectLst/>
                        </a:rPr>
                        <a:t>α-</a:t>
                      </a:r>
                      <a:r>
                        <a:rPr lang="en-ZA" sz="1100" u="none" strike="noStrike">
                          <a:effectLst/>
                        </a:rPr>
                        <a:t>campholene aldehyde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9.28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9 108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8.945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1131.754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1130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1.753555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Bicyclo[3.1.1]hept-3-en-2-one, 4,6,6-trimethyl-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10.17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107 135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10.97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1217.526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1209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8.525773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2,4-di(</a:t>
                      </a:r>
                      <a:r>
                        <a:rPr lang="en-ZA" sz="1100" u="none" strike="noStrike" dirty="0" err="1">
                          <a:effectLst/>
                        </a:rPr>
                        <a:t>trimethylsiloxy</a:t>
                      </a:r>
                      <a:r>
                        <a:rPr lang="en-ZA" sz="1100" u="none" strike="noStrike" dirty="0">
                          <a:effectLst/>
                        </a:rPr>
                        <a:t>)-6,7-(</a:t>
                      </a:r>
                      <a:r>
                        <a:rPr lang="en-ZA" sz="1100" u="none" strike="noStrike" dirty="0" err="1">
                          <a:effectLst/>
                        </a:rPr>
                        <a:t>methylenedioxy</a:t>
                      </a:r>
                      <a:r>
                        <a:rPr lang="en-ZA" sz="1100" u="none" strike="noStrike" dirty="0">
                          <a:effectLst/>
                        </a:rPr>
                        <a:t>)-2H-1,4-benzoxazin-3-one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10.52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73,102,341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10.97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1253.608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MS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Hexanoic acid, 2-ethyl-, methyl ester 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10.76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87,102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10.97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11.871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1276.693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MS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Tetradecane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11.85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57,71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10.97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11.871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1397.669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STD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821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3-methyltridecane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12.63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 dirty="0">
                          <a:effectLst/>
                        </a:rPr>
                        <a:t>71,85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 dirty="0">
                          <a:effectLst/>
                        </a:rPr>
                        <a:t>14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11.871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13.518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1446.084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MS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67340" y="502408"/>
            <a:ext cx="3809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bg1">
                    <a:lumMod val="85000"/>
                  </a:schemeClr>
                </a:solidFill>
              </a:rPr>
              <a:t>Compounds identified</a:t>
            </a:r>
            <a:endParaRPr lang="en-ZA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369613"/>
            <a:ext cx="55446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dirty="0"/>
              <a:t> </a:t>
            </a:r>
            <a:r>
              <a:rPr lang="en-ZA" sz="2800" dirty="0">
                <a:solidFill>
                  <a:schemeClr val="tx1"/>
                </a:solidFill>
              </a:rPr>
              <a:t>RI</a:t>
            </a:r>
            <a:r>
              <a:rPr lang="en-ZA" sz="2800" dirty="0"/>
              <a:t> </a:t>
            </a:r>
            <a:r>
              <a:rPr lang="en-ZA" dirty="0"/>
              <a:t>= </a:t>
            </a:r>
            <a:r>
              <a:rPr lang="en-ZA" sz="2800" dirty="0"/>
              <a:t>100 [n+(𝑡𝑟𝑥−𝑡𝑟𝑛 </a:t>
            </a:r>
            <a:r>
              <a:rPr lang="en-ZA" sz="2800" dirty="0" smtClean="0"/>
              <a:t>/𝑡𝑟𝑁</a:t>
            </a:r>
            <a:r>
              <a:rPr lang="en-ZA" sz="2800" dirty="0"/>
              <a:t>−</a:t>
            </a:r>
            <a:r>
              <a:rPr lang="en-ZA" sz="2800" dirty="0" smtClean="0"/>
              <a:t>𝑡𝑟𝑥)] </a:t>
            </a:r>
            <a:endParaRPr lang="en-Z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470519"/>
            <a:ext cx="451831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sz="2400" dirty="0" smtClean="0"/>
              <a:t>MS internal library: 90% accept</a:t>
            </a:r>
            <a:endParaRPr lang="en-Z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9752" y="3321072"/>
            <a:ext cx="41582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sz="3600" dirty="0" smtClean="0"/>
              <a:t>External Standards</a:t>
            </a:r>
            <a:endParaRPr lang="en-ZA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341915" y="6381328"/>
            <a:ext cx="46016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792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12579"/>
              </p:ext>
            </p:extLst>
          </p:nvPr>
        </p:nvGraphicFramePr>
        <p:xfrm>
          <a:off x="0" y="980720"/>
          <a:ext cx="9144789" cy="5850937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569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3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9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98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9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98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9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98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6666"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Peak No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Compound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RT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Ions/Mz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n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N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trn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trN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RI(CALC)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RI(litr)</a:t>
                      </a:r>
                      <a:endParaRPr lang="en-ZA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p-xylene`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6.19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91 106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&lt;c9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cyclohexylthiol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7.19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82 116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6.533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7.781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952.6442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limonene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8.17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93 136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7.781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8.945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1033.419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1031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2-ethylhexanoic acid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9.14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78,88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8.945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1118.483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1122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1,2,3,5-tetramethylbenzene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9.21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119 134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8.945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1125.118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1123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beta-ocimene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9.24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121 136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8.945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1127.962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500" u="none" strike="noStrike">
                          <a:effectLst/>
                        </a:rPr>
                        <a:t>α-</a:t>
                      </a:r>
                      <a:r>
                        <a:rPr lang="en-ZA" sz="500" u="none" strike="noStrike">
                          <a:effectLst/>
                        </a:rPr>
                        <a:t>campholene aldehyde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9.28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9 108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8.945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1131.754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1130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Bicyclo[3.1.1]hept-3-en-2-one, 4,6,6-trimethyl-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10.17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107 135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10.97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1217.526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1209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7332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2,4-di(trimethylsiloxy)-6,7-(methylenedioxy)-2H-1,4-benzoxazin-3-one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10.52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73,102,341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10.97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1253.608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Hexanoic acid, 2-ethyl-, methyl ester 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10.76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87,102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10.97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11.871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1276.693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Tetradecane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11.85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10.97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11.871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1397.669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3-methyltridecane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12.63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71,85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11.871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13.518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1446.084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 dirty="0" err="1">
                          <a:effectLst/>
                        </a:rPr>
                        <a:t>pentadecane</a:t>
                      </a:r>
                      <a:endParaRPr lang="en-ZA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12.69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11.871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13.518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1449.97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Dodecanoic acid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13.2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11.871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13.518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1480.692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Hexadecane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13.51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11.871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13.518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1499.514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Heptadecane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14.27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13.518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14.275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1799.339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Pentadecane, 2,6,10,14-tetramethyl-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14.29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13.518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14.275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1801.982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tetradecanoic acid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14.72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60,73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14.275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15.996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1825.857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octadecane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14.99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14.275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15.996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1841.546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Hexadecane, 2,6,10,14-tetramethyl-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15.04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14.996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15.996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1904.4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anthracene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178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14.996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15.996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1918.4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nonadecane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14.996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15.996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1970.4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Hexanoic acid 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60,73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15.713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2066.988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eicosane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15.713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2100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3,6-dimethyl phenanthrene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16.83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189 206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16.444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2150.59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heptadecanoic acid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16.93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57 113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2163.885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10,18-Bisnorabieta-8,11,13-triene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16.99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143 227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2171.708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3,3,5,5-TETRAMETHYL-1,7-S-HYDRINDACENEDIONE (indacene)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17.02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143 227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16.444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2175.491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2,7-Dimethylphenanthrene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17.04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191 206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16.444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2178.113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heneicosane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16.444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2200.393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67072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pyrene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17.35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125 202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2208.522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diphenyl sulphoxide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17.35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137 202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2208.522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oleic acid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17.59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55,69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2222.825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octadecanoic acid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17.84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73 284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2237.723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heptadecane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18.03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2248.749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docasane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18.03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2249.046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tricosene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18.08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69,97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2252.026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heptadecane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17.207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2300.894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eicosanoic acid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19.5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55,73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19.813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2466.272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Hexanedioic acid, bis(2-ethylhexyl) ester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19.7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57 129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19.813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2487.823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tetracosane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19.82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19.813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2500.754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1-phenanthrene ,carboxylic acid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20.5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239 285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18.885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19.813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2574.03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eicosane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20.82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19.813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20.807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2601.308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isooctyl phthalate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21.19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149 197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20.807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21.854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2636.581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MS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tetracosane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21.87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20.807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21.854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2701.528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hexacosane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21.88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20.807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21.854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2702.483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heptacosane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22.97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21.854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22.949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2801.918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C29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24.12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22.949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24.071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2904.367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C30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25.26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57,83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24.071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25.221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3003.391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49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C31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26.42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25.221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26.37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3104.352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50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C32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27.64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26.37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27.537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3208.826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51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C33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28.77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57,71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27.537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28.681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3307.78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52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 dirty="0">
                          <a:effectLst/>
                        </a:rPr>
                        <a:t>C34</a:t>
                      </a:r>
                      <a:endParaRPr lang="en-ZA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29.78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28.681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29.821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3396.404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STD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  <a:tr h="106666"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53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500" u="none" strike="noStrike">
                          <a:effectLst/>
                        </a:rPr>
                        <a:t>C35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30.17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>
                          <a:effectLst/>
                        </a:rPr>
                        <a:t>57,97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34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35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29.821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30.948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500" u="none" strike="noStrike">
                          <a:effectLst/>
                        </a:rPr>
                        <a:t>3430.967</a:t>
                      </a:r>
                      <a:endParaRPr lang="en-ZA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500" u="none" strike="noStrike" dirty="0">
                          <a:effectLst/>
                        </a:rPr>
                        <a:t>STD</a:t>
                      </a:r>
                      <a:endParaRPr lang="en-ZA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07" marR="4107" marT="4107" marB="0" anchor="b"/>
                </a:tc>
                <a:extLst>
                  <a:ext uri="{0D108BD9-81ED-4DB2-BD59-A6C34878D82A}">
                    <a16:rowId xmlns:a16="http://schemas.microsoft.com/office/drawing/2014/main" val="1005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23325" y="404664"/>
            <a:ext cx="3809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bg1">
                    <a:lumMod val="85000"/>
                  </a:schemeClr>
                </a:solidFill>
              </a:rPr>
              <a:t>Compounds identified</a:t>
            </a:r>
            <a:endParaRPr lang="en-ZA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249289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 smtClean="0"/>
              <a:t>53 compounds identified</a:t>
            </a:r>
            <a:endParaRPr lang="en-ZA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42311" y="6309320"/>
            <a:ext cx="46016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042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-540568" y="1584687"/>
            <a:ext cx="9144793" cy="4735961"/>
            <a:chOff x="1260" y="1404"/>
            <a:chExt cx="3240" cy="1528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/>
          </p:nvSpPr>
          <p:spPr bwMode="auto">
            <a:xfrm>
              <a:off x="1260" y="1404"/>
              <a:ext cx="324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206"/>
            <p:cNvGrpSpPr>
              <a:grpSpLocks/>
            </p:cNvGrpSpPr>
            <p:nvPr/>
          </p:nvGrpSpPr>
          <p:grpSpPr bwMode="auto">
            <a:xfrm>
              <a:off x="1672" y="1430"/>
              <a:ext cx="2756" cy="1502"/>
              <a:chOff x="1672" y="1430"/>
              <a:chExt cx="2756" cy="1502"/>
            </a:xfrm>
          </p:grpSpPr>
          <p:sp>
            <p:nvSpPr>
              <p:cNvPr id="34" name="Line 6"/>
              <p:cNvSpPr>
                <a:spLocks noChangeShapeType="1"/>
              </p:cNvSpPr>
              <p:nvPr/>
            </p:nvSpPr>
            <p:spPr bwMode="auto">
              <a:xfrm>
                <a:off x="1727" y="2763"/>
                <a:ext cx="27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7"/>
              <p:cNvSpPr>
                <a:spLocks noChangeShapeType="1"/>
              </p:cNvSpPr>
              <p:nvPr/>
            </p:nvSpPr>
            <p:spPr bwMode="auto">
              <a:xfrm flipV="1">
                <a:off x="1728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8"/>
              <p:cNvSpPr>
                <a:spLocks noChangeShapeType="1"/>
              </p:cNvSpPr>
              <p:nvPr/>
            </p:nvSpPr>
            <p:spPr bwMode="auto">
              <a:xfrm flipV="1">
                <a:off x="1769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9"/>
              <p:cNvSpPr>
                <a:spLocks noChangeShapeType="1"/>
              </p:cNvSpPr>
              <p:nvPr/>
            </p:nvSpPr>
            <p:spPr bwMode="auto">
              <a:xfrm flipV="1">
                <a:off x="1810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10"/>
              <p:cNvSpPr>
                <a:spLocks noChangeShapeType="1"/>
              </p:cNvSpPr>
              <p:nvPr/>
            </p:nvSpPr>
            <p:spPr bwMode="auto">
              <a:xfrm flipV="1">
                <a:off x="1851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11"/>
              <p:cNvSpPr>
                <a:spLocks noChangeShapeType="1"/>
              </p:cNvSpPr>
              <p:nvPr/>
            </p:nvSpPr>
            <p:spPr bwMode="auto">
              <a:xfrm flipV="1">
                <a:off x="1891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12"/>
              <p:cNvSpPr>
                <a:spLocks noChangeShapeType="1"/>
              </p:cNvSpPr>
              <p:nvPr/>
            </p:nvSpPr>
            <p:spPr bwMode="auto">
              <a:xfrm flipV="1">
                <a:off x="1932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13"/>
              <p:cNvSpPr>
                <a:spLocks noChangeShapeType="1"/>
              </p:cNvSpPr>
              <p:nvPr/>
            </p:nvSpPr>
            <p:spPr bwMode="auto">
              <a:xfrm flipV="1">
                <a:off x="1973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2014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15"/>
              <p:cNvSpPr>
                <a:spLocks noChangeShapeType="1"/>
              </p:cNvSpPr>
              <p:nvPr/>
            </p:nvSpPr>
            <p:spPr bwMode="auto">
              <a:xfrm flipV="1">
                <a:off x="2055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16"/>
              <p:cNvSpPr>
                <a:spLocks noChangeShapeType="1"/>
              </p:cNvSpPr>
              <p:nvPr/>
            </p:nvSpPr>
            <p:spPr bwMode="auto">
              <a:xfrm flipV="1">
                <a:off x="2096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 flipV="1">
                <a:off x="2137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V="1">
                <a:off x="2177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19"/>
              <p:cNvSpPr>
                <a:spLocks noChangeShapeType="1"/>
              </p:cNvSpPr>
              <p:nvPr/>
            </p:nvSpPr>
            <p:spPr bwMode="auto">
              <a:xfrm flipV="1">
                <a:off x="2218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20"/>
              <p:cNvSpPr>
                <a:spLocks noChangeShapeType="1"/>
              </p:cNvSpPr>
              <p:nvPr/>
            </p:nvSpPr>
            <p:spPr bwMode="auto">
              <a:xfrm flipV="1">
                <a:off x="2259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21"/>
              <p:cNvSpPr>
                <a:spLocks noChangeShapeType="1"/>
              </p:cNvSpPr>
              <p:nvPr/>
            </p:nvSpPr>
            <p:spPr bwMode="auto">
              <a:xfrm flipV="1">
                <a:off x="2300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22"/>
              <p:cNvSpPr>
                <a:spLocks noChangeShapeType="1"/>
              </p:cNvSpPr>
              <p:nvPr/>
            </p:nvSpPr>
            <p:spPr bwMode="auto">
              <a:xfrm flipV="1">
                <a:off x="2341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23"/>
              <p:cNvSpPr>
                <a:spLocks noChangeShapeType="1"/>
              </p:cNvSpPr>
              <p:nvPr/>
            </p:nvSpPr>
            <p:spPr bwMode="auto">
              <a:xfrm flipV="1">
                <a:off x="2382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24"/>
              <p:cNvSpPr>
                <a:spLocks noChangeShapeType="1"/>
              </p:cNvSpPr>
              <p:nvPr/>
            </p:nvSpPr>
            <p:spPr bwMode="auto">
              <a:xfrm flipV="1">
                <a:off x="2423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25"/>
              <p:cNvSpPr>
                <a:spLocks noChangeShapeType="1"/>
              </p:cNvSpPr>
              <p:nvPr/>
            </p:nvSpPr>
            <p:spPr bwMode="auto">
              <a:xfrm flipV="1">
                <a:off x="2463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26"/>
              <p:cNvSpPr>
                <a:spLocks noChangeShapeType="1"/>
              </p:cNvSpPr>
              <p:nvPr/>
            </p:nvSpPr>
            <p:spPr bwMode="auto">
              <a:xfrm flipV="1">
                <a:off x="2504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27"/>
              <p:cNvSpPr>
                <a:spLocks noChangeShapeType="1"/>
              </p:cNvSpPr>
              <p:nvPr/>
            </p:nvSpPr>
            <p:spPr bwMode="auto">
              <a:xfrm flipV="1">
                <a:off x="2545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28"/>
              <p:cNvSpPr>
                <a:spLocks noChangeShapeType="1"/>
              </p:cNvSpPr>
              <p:nvPr/>
            </p:nvSpPr>
            <p:spPr bwMode="auto">
              <a:xfrm flipV="1">
                <a:off x="2586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29"/>
              <p:cNvSpPr>
                <a:spLocks noChangeShapeType="1"/>
              </p:cNvSpPr>
              <p:nvPr/>
            </p:nvSpPr>
            <p:spPr bwMode="auto">
              <a:xfrm flipV="1">
                <a:off x="2627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30"/>
              <p:cNvSpPr>
                <a:spLocks noChangeShapeType="1"/>
              </p:cNvSpPr>
              <p:nvPr/>
            </p:nvSpPr>
            <p:spPr bwMode="auto">
              <a:xfrm flipV="1">
                <a:off x="2668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31"/>
              <p:cNvSpPr>
                <a:spLocks noChangeShapeType="1"/>
              </p:cNvSpPr>
              <p:nvPr/>
            </p:nvSpPr>
            <p:spPr bwMode="auto">
              <a:xfrm flipV="1">
                <a:off x="2709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32"/>
              <p:cNvSpPr>
                <a:spLocks noChangeShapeType="1"/>
              </p:cNvSpPr>
              <p:nvPr/>
            </p:nvSpPr>
            <p:spPr bwMode="auto">
              <a:xfrm flipV="1">
                <a:off x="2749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33"/>
              <p:cNvSpPr>
                <a:spLocks noChangeShapeType="1"/>
              </p:cNvSpPr>
              <p:nvPr/>
            </p:nvSpPr>
            <p:spPr bwMode="auto">
              <a:xfrm flipV="1">
                <a:off x="2790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34"/>
              <p:cNvSpPr>
                <a:spLocks noChangeShapeType="1"/>
              </p:cNvSpPr>
              <p:nvPr/>
            </p:nvSpPr>
            <p:spPr bwMode="auto">
              <a:xfrm flipV="1">
                <a:off x="2831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35"/>
              <p:cNvSpPr>
                <a:spLocks noChangeShapeType="1"/>
              </p:cNvSpPr>
              <p:nvPr/>
            </p:nvSpPr>
            <p:spPr bwMode="auto">
              <a:xfrm flipV="1">
                <a:off x="2872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36"/>
              <p:cNvSpPr>
                <a:spLocks noChangeShapeType="1"/>
              </p:cNvSpPr>
              <p:nvPr/>
            </p:nvSpPr>
            <p:spPr bwMode="auto">
              <a:xfrm flipV="1">
                <a:off x="2913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37"/>
              <p:cNvSpPr>
                <a:spLocks noChangeShapeType="1"/>
              </p:cNvSpPr>
              <p:nvPr/>
            </p:nvSpPr>
            <p:spPr bwMode="auto">
              <a:xfrm flipV="1">
                <a:off x="2954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38"/>
              <p:cNvSpPr>
                <a:spLocks noChangeShapeType="1"/>
              </p:cNvSpPr>
              <p:nvPr/>
            </p:nvSpPr>
            <p:spPr bwMode="auto">
              <a:xfrm flipV="1">
                <a:off x="2995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39"/>
              <p:cNvSpPr>
                <a:spLocks noChangeShapeType="1"/>
              </p:cNvSpPr>
              <p:nvPr/>
            </p:nvSpPr>
            <p:spPr bwMode="auto">
              <a:xfrm flipV="1">
                <a:off x="3035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40"/>
              <p:cNvSpPr>
                <a:spLocks noChangeShapeType="1"/>
              </p:cNvSpPr>
              <p:nvPr/>
            </p:nvSpPr>
            <p:spPr bwMode="auto">
              <a:xfrm flipV="1">
                <a:off x="3076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41"/>
              <p:cNvSpPr>
                <a:spLocks noChangeShapeType="1"/>
              </p:cNvSpPr>
              <p:nvPr/>
            </p:nvSpPr>
            <p:spPr bwMode="auto">
              <a:xfrm flipV="1">
                <a:off x="3117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42"/>
              <p:cNvSpPr>
                <a:spLocks noChangeShapeType="1"/>
              </p:cNvSpPr>
              <p:nvPr/>
            </p:nvSpPr>
            <p:spPr bwMode="auto">
              <a:xfrm flipV="1">
                <a:off x="3158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43"/>
              <p:cNvSpPr>
                <a:spLocks noChangeShapeType="1"/>
              </p:cNvSpPr>
              <p:nvPr/>
            </p:nvSpPr>
            <p:spPr bwMode="auto">
              <a:xfrm flipV="1">
                <a:off x="3199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44"/>
              <p:cNvSpPr>
                <a:spLocks noChangeShapeType="1"/>
              </p:cNvSpPr>
              <p:nvPr/>
            </p:nvSpPr>
            <p:spPr bwMode="auto">
              <a:xfrm flipV="1">
                <a:off x="3240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45"/>
              <p:cNvSpPr>
                <a:spLocks noChangeShapeType="1"/>
              </p:cNvSpPr>
              <p:nvPr/>
            </p:nvSpPr>
            <p:spPr bwMode="auto">
              <a:xfrm flipV="1">
                <a:off x="3281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46"/>
              <p:cNvSpPr>
                <a:spLocks noChangeShapeType="1"/>
              </p:cNvSpPr>
              <p:nvPr/>
            </p:nvSpPr>
            <p:spPr bwMode="auto">
              <a:xfrm flipV="1">
                <a:off x="3321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47"/>
              <p:cNvSpPr>
                <a:spLocks noChangeShapeType="1"/>
              </p:cNvSpPr>
              <p:nvPr/>
            </p:nvSpPr>
            <p:spPr bwMode="auto">
              <a:xfrm flipV="1">
                <a:off x="3362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48"/>
              <p:cNvSpPr>
                <a:spLocks noChangeShapeType="1"/>
              </p:cNvSpPr>
              <p:nvPr/>
            </p:nvSpPr>
            <p:spPr bwMode="auto">
              <a:xfrm flipV="1">
                <a:off x="3403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49"/>
              <p:cNvSpPr>
                <a:spLocks noChangeShapeType="1"/>
              </p:cNvSpPr>
              <p:nvPr/>
            </p:nvSpPr>
            <p:spPr bwMode="auto">
              <a:xfrm flipV="1">
                <a:off x="3444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50"/>
              <p:cNvSpPr>
                <a:spLocks noChangeShapeType="1"/>
              </p:cNvSpPr>
              <p:nvPr/>
            </p:nvSpPr>
            <p:spPr bwMode="auto">
              <a:xfrm flipV="1">
                <a:off x="3485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51"/>
              <p:cNvSpPr>
                <a:spLocks noChangeShapeType="1"/>
              </p:cNvSpPr>
              <p:nvPr/>
            </p:nvSpPr>
            <p:spPr bwMode="auto">
              <a:xfrm flipV="1">
                <a:off x="3526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52"/>
              <p:cNvSpPr>
                <a:spLocks noChangeShapeType="1"/>
              </p:cNvSpPr>
              <p:nvPr/>
            </p:nvSpPr>
            <p:spPr bwMode="auto">
              <a:xfrm flipV="1">
                <a:off x="3567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Line 53"/>
              <p:cNvSpPr>
                <a:spLocks noChangeShapeType="1"/>
              </p:cNvSpPr>
              <p:nvPr/>
            </p:nvSpPr>
            <p:spPr bwMode="auto">
              <a:xfrm flipV="1">
                <a:off x="3607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54"/>
              <p:cNvSpPr>
                <a:spLocks noChangeShapeType="1"/>
              </p:cNvSpPr>
              <p:nvPr/>
            </p:nvSpPr>
            <p:spPr bwMode="auto">
              <a:xfrm flipV="1">
                <a:off x="3648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55"/>
              <p:cNvSpPr>
                <a:spLocks noChangeShapeType="1"/>
              </p:cNvSpPr>
              <p:nvPr/>
            </p:nvSpPr>
            <p:spPr bwMode="auto">
              <a:xfrm flipV="1">
                <a:off x="3689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56"/>
              <p:cNvSpPr>
                <a:spLocks noChangeShapeType="1"/>
              </p:cNvSpPr>
              <p:nvPr/>
            </p:nvSpPr>
            <p:spPr bwMode="auto">
              <a:xfrm flipV="1">
                <a:off x="3730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Line 57"/>
              <p:cNvSpPr>
                <a:spLocks noChangeShapeType="1"/>
              </p:cNvSpPr>
              <p:nvPr/>
            </p:nvSpPr>
            <p:spPr bwMode="auto">
              <a:xfrm flipV="1">
                <a:off x="3771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58"/>
              <p:cNvSpPr>
                <a:spLocks noChangeShapeType="1"/>
              </p:cNvSpPr>
              <p:nvPr/>
            </p:nvSpPr>
            <p:spPr bwMode="auto">
              <a:xfrm flipV="1">
                <a:off x="3812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Line 59"/>
              <p:cNvSpPr>
                <a:spLocks noChangeShapeType="1"/>
              </p:cNvSpPr>
              <p:nvPr/>
            </p:nvSpPr>
            <p:spPr bwMode="auto">
              <a:xfrm flipV="1">
                <a:off x="3853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60"/>
              <p:cNvSpPr>
                <a:spLocks noChangeShapeType="1"/>
              </p:cNvSpPr>
              <p:nvPr/>
            </p:nvSpPr>
            <p:spPr bwMode="auto">
              <a:xfrm flipV="1">
                <a:off x="3893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Line 61"/>
              <p:cNvSpPr>
                <a:spLocks noChangeShapeType="1"/>
              </p:cNvSpPr>
              <p:nvPr/>
            </p:nvSpPr>
            <p:spPr bwMode="auto">
              <a:xfrm flipV="1">
                <a:off x="3934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62"/>
              <p:cNvSpPr>
                <a:spLocks noChangeShapeType="1"/>
              </p:cNvSpPr>
              <p:nvPr/>
            </p:nvSpPr>
            <p:spPr bwMode="auto">
              <a:xfrm flipV="1">
                <a:off x="3975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63"/>
              <p:cNvSpPr>
                <a:spLocks noChangeShapeType="1"/>
              </p:cNvSpPr>
              <p:nvPr/>
            </p:nvSpPr>
            <p:spPr bwMode="auto">
              <a:xfrm flipV="1">
                <a:off x="4016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64"/>
              <p:cNvSpPr>
                <a:spLocks noChangeShapeType="1"/>
              </p:cNvSpPr>
              <p:nvPr/>
            </p:nvSpPr>
            <p:spPr bwMode="auto">
              <a:xfrm flipV="1">
                <a:off x="4057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Line 65"/>
              <p:cNvSpPr>
                <a:spLocks noChangeShapeType="1"/>
              </p:cNvSpPr>
              <p:nvPr/>
            </p:nvSpPr>
            <p:spPr bwMode="auto">
              <a:xfrm flipV="1">
                <a:off x="4098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66"/>
              <p:cNvSpPr>
                <a:spLocks noChangeShapeType="1"/>
              </p:cNvSpPr>
              <p:nvPr/>
            </p:nvSpPr>
            <p:spPr bwMode="auto">
              <a:xfrm flipV="1">
                <a:off x="4138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67"/>
              <p:cNvSpPr>
                <a:spLocks noChangeShapeType="1"/>
              </p:cNvSpPr>
              <p:nvPr/>
            </p:nvSpPr>
            <p:spPr bwMode="auto">
              <a:xfrm flipV="1">
                <a:off x="4179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Line 68"/>
              <p:cNvSpPr>
                <a:spLocks noChangeShapeType="1"/>
              </p:cNvSpPr>
              <p:nvPr/>
            </p:nvSpPr>
            <p:spPr bwMode="auto">
              <a:xfrm flipV="1">
                <a:off x="4220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69"/>
              <p:cNvSpPr>
                <a:spLocks noChangeShapeType="1"/>
              </p:cNvSpPr>
              <p:nvPr/>
            </p:nvSpPr>
            <p:spPr bwMode="auto">
              <a:xfrm flipV="1">
                <a:off x="4261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70"/>
              <p:cNvSpPr>
                <a:spLocks noChangeShapeType="1"/>
              </p:cNvSpPr>
              <p:nvPr/>
            </p:nvSpPr>
            <p:spPr bwMode="auto">
              <a:xfrm flipV="1">
                <a:off x="4302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71"/>
              <p:cNvSpPr>
                <a:spLocks noChangeShapeType="1"/>
              </p:cNvSpPr>
              <p:nvPr/>
            </p:nvSpPr>
            <p:spPr bwMode="auto">
              <a:xfrm flipV="1">
                <a:off x="4343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72"/>
              <p:cNvSpPr>
                <a:spLocks noChangeShapeType="1"/>
              </p:cNvSpPr>
              <p:nvPr/>
            </p:nvSpPr>
            <p:spPr bwMode="auto">
              <a:xfrm flipV="1">
                <a:off x="4384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73"/>
              <p:cNvSpPr>
                <a:spLocks noChangeShapeType="1"/>
              </p:cNvSpPr>
              <p:nvPr/>
            </p:nvSpPr>
            <p:spPr bwMode="auto">
              <a:xfrm flipV="1">
                <a:off x="4425" y="2763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74"/>
              <p:cNvSpPr>
                <a:spLocks noChangeArrowheads="1"/>
              </p:cNvSpPr>
              <p:nvPr/>
            </p:nvSpPr>
            <p:spPr bwMode="auto">
              <a:xfrm>
                <a:off x="1672" y="2788"/>
                <a:ext cx="194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6.00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3" name="Rectangle 75"/>
              <p:cNvSpPr>
                <a:spLocks noChangeArrowheads="1"/>
              </p:cNvSpPr>
              <p:nvPr/>
            </p:nvSpPr>
            <p:spPr bwMode="auto">
              <a:xfrm>
                <a:off x="1876" y="2788"/>
                <a:ext cx="194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8.00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4" name="Rectangle 76"/>
              <p:cNvSpPr>
                <a:spLocks noChangeArrowheads="1"/>
              </p:cNvSpPr>
              <p:nvPr/>
            </p:nvSpPr>
            <p:spPr bwMode="auto">
              <a:xfrm>
                <a:off x="2058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10.00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" name="Rectangle 77"/>
              <p:cNvSpPr>
                <a:spLocks noChangeArrowheads="1"/>
              </p:cNvSpPr>
              <p:nvPr/>
            </p:nvSpPr>
            <p:spPr bwMode="auto">
              <a:xfrm>
                <a:off x="2263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12.00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" name="Rectangle 78"/>
              <p:cNvSpPr>
                <a:spLocks noChangeArrowheads="1"/>
              </p:cNvSpPr>
              <p:nvPr/>
            </p:nvSpPr>
            <p:spPr bwMode="auto">
              <a:xfrm>
                <a:off x="2467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14.00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" name="Rectangle 79"/>
              <p:cNvSpPr>
                <a:spLocks noChangeArrowheads="1"/>
              </p:cNvSpPr>
              <p:nvPr/>
            </p:nvSpPr>
            <p:spPr bwMode="auto">
              <a:xfrm>
                <a:off x="2671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16.00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" name="Rectangle 80"/>
              <p:cNvSpPr>
                <a:spLocks noChangeArrowheads="1"/>
              </p:cNvSpPr>
              <p:nvPr/>
            </p:nvSpPr>
            <p:spPr bwMode="auto">
              <a:xfrm>
                <a:off x="2876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18.00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9" name="Rectangle 81"/>
              <p:cNvSpPr>
                <a:spLocks noChangeArrowheads="1"/>
              </p:cNvSpPr>
              <p:nvPr/>
            </p:nvSpPr>
            <p:spPr bwMode="auto">
              <a:xfrm>
                <a:off x="3080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20.00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0" name="Rectangle 82"/>
              <p:cNvSpPr>
                <a:spLocks noChangeArrowheads="1"/>
              </p:cNvSpPr>
              <p:nvPr/>
            </p:nvSpPr>
            <p:spPr bwMode="auto">
              <a:xfrm>
                <a:off x="3284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22.00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1" name="Rectangle 83"/>
              <p:cNvSpPr>
                <a:spLocks noChangeArrowheads="1"/>
              </p:cNvSpPr>
              <p:nvPr/>
            </p:nvSpPr>
            <p:spPr bwMode="auto">
              <a:xfrm>
                <a:off x="3488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24.00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2" name="Rectangle 84"/>
              <p:cNvSpPr>
                <a:spLocks noChangeArrowheads="1"/>
              </p:cNvSpPr>
              <p:nvPr/>
            </p:nvSpPr>
            <p:spPr bwMode="auto">
              <a:xfrm>
                <a:off x="3693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26.00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3" name="Rectangle 85"/>
              <p:cNvSpPr>
                <a:spLocks noChangeArrowheads="1"/>
              </p:cNvSpPr>
              <p:nvPr/>
            </p:nvSpPr>
            <p:spPr bwMode="auto">
              <a:xfrm>
                <a:off x="3897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28.00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4" name="Rectangle 86"/>
              <p:cNvSpPr>
                <a:spLocks noChangeArrowheads="1"/>
              </p:cNvSpPr>
              <p:nvPr/>
            </p:nvSpPr>
            <p:spPr bwMode="auto">
              <a:xfrm>
                <a:off x="4101" y="2788"/>
                <a:ext cx="238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30.00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5" name="Line 87"/>
              <p:cNvSpPr>
                <a:spLocks noChangeShapeType="1"/>
              </p:cNvSpPr>
              <p:nvPr/>
            </p:nvSpPr>
            <p:spPr bwMode="auto">
              <a:xfrm flipV="1">
                <a:off x="1769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88"/>
              <p:cNvSpPr>
                <a:spLocks noChangeShapeType="1"/>
              </p:cNvSpPr>
              <p:nvPr/>
            </p:nvSpPr>
            <p:spPr bwMode="auto">
              <a:xfrm flipV="1">
                <a:off x="1973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89"/>
              <p:cNvSpPr>
                <a:spLocks noChangeShapeType="1"/>
              </p:cNvSpPr>
              <p:nvPr/>
            </p:nvSpPr>
            <p:spPr bwMode="auto">
              <a:xfrm flipV="1">
                <a:off x="2177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90"/>
              <p:cNvSpPr>
                <a:spLocks noChangeShapeType="1"/>
              </p:cNvSpPr>
              <p:nvPr/>
            </p:nvSpPr>
            <p:spPr bwMode="auto">
              <a:xfrm flipV="1">
                <a:off x="2382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91"/>
              <p:cNvSpPr>
                <a:spLocks noChangeShapeType="1"/>
              </p:cNvSpPr>
              <p:nvPr/>
            </p:nvSpPr>
            <p:spPr bwMode="auto">
              <a:xfrm flipV="1">
                <a:off x="2586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92"/>
              <p:cNvSpPr>
                <a:spLocks noChangeShapeType="1"/>
              </p:cNvSpPr>
              <p:nvPr/>
            </p:nvSpPr>
            <p:spPr bwMode="auto">
              <a:xfrm flipV="1">
                <a:off x="2790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93"/>
              <p:cNvSpPr>
                <a:spLocks noChangeShapeType="1"/>
              </p:cNvSpPr>
              <p:nvPr/>
            </p:nvSpPr>
            <p:spPr bwMode="auto">
              <a:xfrm flipV="1">
                <a:off x="2995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94"/>
              <p:cNvSpPr>
                <a:spLocks noChangeShapeType="1"/>
              </p:cNvSpPr>
              <p:nvPr/>
            </p:nvSpPr>
            <p:spPr bwMode="auto">
              <a:xfrm flipV="1">
                <a:off x="3199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95"/>
              <p:cNvSpPr>
                <a:spLocks noChangeShapeType="1"/>
              </p:cNvSpPr>
              <p:nvPr/>
            </p:nvSpPr>
            <p:spPr bwMode="auto">
              <a:xfrm flipV="1">
                <a:off x="3403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96"/>
              <p:cNvSpPr>
                <a:spLocks noChangeShapeType="1"/>
              </p:cNvSpPr>
              <p:nvPr/>
            </p:nvSpPr>
            <p:spPr bwMode="auto">
              <a:xfrm flipV="1">
                <a:off x="3607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97"/>
              <p:cNvSpPr>
                <a:spLocks noChangeShapeType="1"/>
              </p:cNvSpPr>
              <p:nvPr/>
            </p:nvSpPr>
            <p:spPr bwMode="auto">
              <a:xfrm flipV="1">
                <a:off x="3812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98"/>
              <p:cNvSpPr>
                <a:spLocks noChangeShapeType="1"/>
              </p:cNvSpPr>
              <p:nvPr/>
            </p:nvSpPr>
            <p:spPr bwMode="auto">
              <a:xfrm flipV="1">
                <a:off x="4016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99"/>
              <p:cNvSpPr>
                <a:spLocks noChangeShapeType="1"/>
              </p:cNvSpPr>
              <p:nvPr/>
            </p:nvSpPr>
            <p:spPr bwMode="auto">
              <a:xfrm flipV="1">
                <a:off x="4220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00"/>
              <p:cNvSpPr>
                <a:spLocks noChangeShapeType="1"/>
              </p:cNvSpPr>
              <p:nvPr/>
            </p:nvSpPr>
            <p:spPr bwMode="auto">
              <a:xfrm flipV="1">
                <a:off x="4425" y="2763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01"/>
              <p:cNvSpPr>
                <a:spLocks noChangeShapeType="1"/>
              </p:cNvSpPr>
              <p:nvPr/>
            </p:nvSpPr>
            <p:spPr bwMode="auto">
              <a:xfrm flipV="1">
                <a:off x="1727" y="1609"/>
                <a:ext cx="0" cy="11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02"/>
              <p:cNvSpPr>
                <a:spLocks noChangeShapeType="1"/>
              </p:cNvSpPr>
              <p:nvPr/>
            </p:nvSpPr>
            <p:spPr bwMode="auto">
              <a:xfrm>
                <a:off x="1723" y="27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03"/>
              <p:cNvSpPr>
                <a:spLocks noChangeShapeType="1"/>
              </p:cNvSpPr>
              <p:nvPr/>
            </p:nvSpPr>
            <p:spPr bwMode="auto">
              <a:xfrm>
                <a:off x="1723" y="2739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04"/>
              <p:cNvSpPr>
                <a:spLocks noChangeShapeType="1"/>
              </p:cNvSpPr>
              <p:nvPr/>
            </p:nvSpPr>
            <p:spPr bwMode="auto">
              <a:xfrm>
                <a:off x="1723" y="271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05"/>
              <p:cNvSpPr>
                <a:spLocks noChangeShapeType="1"/>
              </p:cNvSpPr>
              <p:nvPr/>
            </p:nvSpPr>
            <p:spPr bwMode="auto">
              <a:xfrm>
                <a:off x="1723" y="269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06"/>
              <p:cNvSpPr>
                <a:spLocks noChangeShapeType="1"/>
              </p:cNvSpPr>
              <p:nvPr/>
            </p:nvSpPr>
            <p:spPr bwMode="auto">
              <a:xfrm>
                <a:off x="1723" y="26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07"/>
              <p:cNvSpPr>
                <a:spLocks noChangeShapeType="1"/>
              </p:cNvSpPr>
              <p:nvPr/>
            </p:nvSpPr>
            <p:spPr bwMode="auto">
              <a:xfrm>
                <a:off x="1723" y="265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108"/>
              <p:cNvSpPr>
                <a:spLocks noChangeShapeType="1"/>
              </p:cNvSpPr>
              <p:nvPr/>
            </p:nvSpPr>
            <p:spPr bwMode="auto">
              <a:xfrm>
                <a:off x="1723" y="263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109"/>
              <p:cNvSpPr>
                <a:spLocks noChangeShapeType="1"/>
              </p:cNvSpPr>
              <p:nvPr/>
            </p:nvSpPr>
            <p:spPr bwMode="auto">
              <a:xfrm>
                <a:off x="1723" y="260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110"/>
              <p:cNvSpPr>
                <a:spLocks noChangeShapeType="1"/>
              </p:cNvSpPr>
              <p:nvPr/>
            </p:nvSpPr>
            <p:spPr bwMode="auto">
              <a:xfrm>
                <a:off x="1723" y="2586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111"/>
              <p:cNvSpPr>
                <a:spLocks noChangeShapeType="1"/>
              </p:cNvSpPr>
              <p:nvPr/>
            </p:nvSpPr>
            <p:spPr bwMode="auto">
              <a:xfrm>
                <a:off x="1723" y="256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112"/>
              <p:cNvSpPr>
                <a:spLocks noChangeShapeType="1"/>
              </p:cNvSpPr>
              <p:nvPr/>
            </p:nvSpPr>
            <p:spPr bwMode="auto">
              <a:xfrm>
                <a:off x="1723" y="2543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Line 113"/>
              <p:cNvSpPr>
                <a:spLocks noChangeShapeType="1"/>
              </p:cNvSpPr>
              <p:nvPr/>
            </p:nvSpPr>
            <p:spPr bwMode="auto">
              <a:xfrm>
                <a:off x="1723" y="252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114"/>
              <p:cNvSpPr>
                <a:spLocks noChangeShapeType="1"/>
              </p:cNvSpPr>
              <p:nvPr/>
            </p:nvSpPr>
            <p:spPr bwMode="auto">
              <a:xfrm>
                <a:off x="1723" y="2499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115"/>
              <p:cNvSpPr>
                <a:spLocks noChangeShapeType="1"/>
              </p:cNvSpPr>
              <p:nvPr/>
            </p:nvSpPr>
            <p:spPr bwMode="auto">
              <a:xfrm>
                <a:off x="1723" y="247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116"/>
              <p:cNvSpPr>
                <a:spLocks noChangeShapeType="1"/>
              </p:cNvSpPr>
              <p:nvPr/>
            </p:nvSpPr>
            <p:spPr bwMode="auto">
              <a:xfrm>
                <a:off x="1723" y="245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117"/>
              <p:cNvSpPr>
                <a:spLocks noChangeShapeType="1"/>
              </p:cNvSpPr>
              <p:nvPr/>
            </p:nvSpPr>
            <p:spPr bwMode="auto">
              <a:xfrm>
                <a:off x="1723" y="2433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118"/>
              <p:cNvSpPr>
                <a:spLocks noChangeShapeType="1"/>
              </p:cNvSpPr>
              <p:nvPr/>
            </p:nvSpPr>
            <p:spPr bwMode="auto">
              <a:xfrm>
                <a:off x="1723" y="241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Line 119"/>
              <p:cNvSpPr>
                <a:spLocks noChangeShapeType="1"/>
              </p:cNvSpPr>
              <p:nvPr/>
            </p:nvSpPr>
            <p:spPr bwMode="auto">
              <a:xfrm>
                <a:off x="1723" y="239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120"/>
              <p:cNvSpPr>
                <a:spLocks noChangeShapeType="1"/>
              </p:cNvSpPr>
              <p:nvPr/>
            </p:nvSpPr>
            <p:spPr bwMode="auto">
              <a:xfrm>
                <a:off x="1723" y="23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121"/>
              <p:cNvSpPr>
                <a:spLocks noChangeShapeType="1"/>
              </p:cNvSpPr>
              <p:nvPr/>
            </p:nvSpPr>
            <p:spPr bwMode="auto">
              <a:xfrm>
                <a:off x="1723" y="2346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122"/>
              <p:cNvSpPr>
                <a:spLocks noChangeShapeType="1"/>
              </p:cNvSpPr>
              <p:nvPr/>
            </p:nvSpPr>
            <p:spPr bwMode="auto">
              <a:xfrm>
                <a:off x="1723" y="232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123"/>
              <p:cNvSpPr>
                <a:spLocks noChangeShapeType="1"/>
              </p:cNvSpPr>
              <p:nvPr/>
            </p:nvSpPr>
            <p:spPr bwMode="auto">
              <a:xfrm>
                <a:off x="1723" y="230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124"/>
              <p:cNvSpPr>
                <a:spLocks noChangeShapeType="1"/>
              </p:cNvSpPr>
              <p:nvPr/>
            </p:nvSpPr>
            <p:spPr bwMode="auto">
              <a:xfrm>
                <a:off x="1723" y="22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125"/>
              <p:cNvSpPr>
                <a:spLocks noChangeShapeType="1"/>
              </p:cNvSpPr>
              <p:nvPr/>
            </p:nvSpPr>
            <p:spPr bwMode="auto">
              <a:xfrm>
                <a:off x="1723" y="2259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126"/>
              <p:cNvSpPr>
                <a:spLocks noChangeShapeType="1"/>
              </p:cNvSpPr>
              <p:nvPr/>
            </p:nvSpPr>
            <p:spPr bwMode="auto">
              <a:xfrm>
                <a:off x="1723" y="223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Line 127"/>
              <p:cNvSpPr>
                <a:spLocks noChangeShapeType="1"/>
              </p:cNvSpPr>
              <p:nvPr/>
            </p:nvSpPr>
            <p:spPr bwMode="auto">
              <a:xfrm>
                <a:off x="1723" y="221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128"/>
              <p:cNvSpPr>
                <a:spLocks noChangeShapeType="1"/>
              </p:cNvSpPr>
              <p:nvPr/>
            </p:nvSpPr>
            <p:spPr bwMode="auto">
              <a:xfrm>
                <a:off x="1723" y="2193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Line 129"/>
              <p:cNvSpPr>
                <a:spLocks noChangeShapeType="1"/>
              </p:cNvSpPr>
              <p:nvPr/>
            </p:nvSpPr>
            <p:spPr bwMode="auto">
              <a:xfrm>
                <a:off x="1723" y="217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Line 130"/>
              <p:cNvSpPr>
                <a:spLocks noChangeShapeType="1"/>
              </p:cNvSpPr>
              <p:nvPr/>
            </p:nvSpPr>
            <p:spPr bwMode="auto">
              <a:xfrm>
                <a:off x="1723" y="215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Line 131"/>
              <p:cNvSpPr>
                <a:spLocks noChangeShapeType="1"/>
              </p:cNvSpPr>
              <p:nvPr/>
            </p:nvSpPr>
            <p:spPr bwMode="auto">
              <a:xfrm>
                <a:off x="1723" y="212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132"/>
              <p:cNvSpPr>
                <a:spLocks noChangeShapeType="1"/>
              </p:cNvSpPr>
              <p:nvPr/>
            </p:nvSpPr>
            <p:spPr bwMode="auto">
              <a:xfrm>
                <a:off x="1723" y="2106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133"/>
              <p:cNvSpPr>
                <a:spLocks noChangeShapeType="1"/>
              </p:cNvSpPr>
              <p:nvPr/>
            </p:nvSpPr>
            <p:spPr bwMode="auto">
              <a:xfrm>
                <a:off x="1723" y="20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134"/>
              <p:cNvSpPr>
                <a:spLocks noChangeShapeType="1"/>
              </p:cNvSpPr>
              <p:nvPr/>
            </p:nvSpPr>
            <p:spPr bwMode="auto">
              <a:xfrm>
                <a:off x="1723" y="206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135"/>
              <p:cNvSpPr>
                <a:spLocks noChangeShapeType="1"/>
              </p:cNvSpPr>
              <p:nvPr/>
            </p:nvSpPr>
            <p:spPr bwMode="auto">
              <a:xfrm>
                <a:off x="1723" y="204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Line 136"/>
              <p:cNvSpPr>
                <a:spLocks noChangeShapeType="1"/>
              </p:cNvSpPr>
              <p:nvPr/>
            </p:nvSpPr>
            <p:spPr bwMode="auto">
              <a:xfrm>
                <a:off x="1723" y="201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137"/>
              <p:cNvSpPr>
                <a:spLocks noChangeShapeType="1"/>
              </p:cNvSpPr>
              <p:nvPr/>
            </p:nvSpPr>
            <p:spPr bwMode="auto">
              <a:xfrm>
                <a:off x="1723" y="199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138"/>
              <p:cNvSpPr>
                <a:spLocks noChangeShapeType="1"/>
              </p:cNvSpPr>
              <p:nvPr/>
            </p:nvSpPr>
            <p:spPr bwMode="auto">
              <a:xfrm>
                <a:off x="1723" y="197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Line 139"/>
              <p:cNvSpPr>
                <a:spLocks noChangeShapeType="1"/>
              </p:cNvSpPr>
              <p:nvPr/>
            </p:nvSpPr>
            <p:spPr bwMode="auto">
              <a:xfrm>
                <a:off x="1723" y="1953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Line 140"/>
              <p:cNvSpPr>
                <a:spLocks noChangeShapeType="1"/>
              </p:cNvSpPr>
              <p:nvPr/>
            </p:nvSpPr>
            <p:spPr bwMode="auto">
              <a:xfrm>
                <a:off x="1723" y="19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Line 141"/>
              <p:cNvSpPr>
                <a:spLocks noChangeShapeType="1"/>
              </p:cNvSpPr>
              <p:nvPr/>
            </p:nvSpPr>
            <p:spPr bwMode="auto">
              <a:xfrm>
                <a:off x="1723" y="1909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Line 142"/>
              <p:cNvSpPr>
                <a:spLocks noChangeShapeType="1"/>
              </p:cNvSpPr>
              <p:nvPr/>
            </p:nvSpPr>
            <p:spPr bwMode="auto">
              <a:xfrm>
                <a:off x="1723" y="188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Line 143"/>
              <p:cNvSpPr>
                <a:spLocks noChangeShapeType="1"/>
              </p:cNvSpPr>
              <p:nvPr/>
            </p:nvSpPr>
            <p:spPr bwMode="auto">
              <a:xfrm>
                <a:off x="1723" y="1866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Line 144"/>
              <p:cNvSpPr>
                <a:spLocks noChangeShapeType="1"/>
              </p:cNvSpPr>
              <p:nvPr/>
            </p:nvSpPr>
            <p:spPr bwMode="auto">
              <a:xfrm>
                <a:off x="1723" y="184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Line 145"/>
              <p:cNvSpPr>
                <a:spLocks noChangeShapeType="1"/>
              </p:cNvSpPr>
              <p:nvPr/>
            </p:nvSpPr>
            <p:spPr bwMode="auto">
              <a:xfrm>
                <a:off x="1723" y="182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Line 146"/>
              <p:cNvSpPr>
                <a:spLocks noChangeShapeType="1"/>
              </p:cNvSpPr>
              <p:nvPr/>
            </p:nvSpPr>
            <p:spPr bwMode="auto">
              <a:xfrm>
                <a:off x="1723" y="18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147"/>
              <p:cNvSpPr>
                <a:spLocks noChangeShapeType="1"/>
              </p:cNvSpPr>
              <p:nvPr/>
            </p:nvSpPr>
            <p:spPr bwMode="auto">
              <a:xfrm>
                <a:off x="1723" y="17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Line 148"/>
              <p:cNvSpPr>
                <a:spLocks noChangeShapeType="1"/>
              </p:cNvSpPr>
              <p:nvPr/>
            </p:nvSpPr>
            <p:spPr bwMode="auto">
              <a:xfrm>
                <a:off x="1723" y="1756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Line 149"/>
              <p:cNvSpPr>
                <a:spLocks noChangeShapeType="1"/>
              </p:cNvSpPr>
              <p:nvPr/>
            </p:nvSpPr>
            <p:spPr bwMode="auto">
              <a:xfrm>
                <a:off x="1723" y="173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Line 150"/>
              <p:cNvSpPr>
                <a:spLocks noChangeShapeType="1"/>
              </p:cNvSpPr>
              <p:nvPr/>
            </p:nvSpPr>
            <p:spPr bwMode="auto">
              <a:xfrm>
                <a:off x="1723" y="1713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Line 151"/>
              <p:cNvSpPr>
                <a:spLocks noChangeShapeType="1"/>
              </p:cNvSpPr>
              <p:nvPr/>
            </p:nvSpPr>
            <p:spPr bwMode="auto">
              <a:xfrm>
                <a:off x="1723" y="169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Line 152"/>
              <p:cNvSpPr>
                <a:spLocks noChangeShapeType="1"/>
              </p:cNvSpPr>
              <p:nvPr/>
            </p:nvSpPr>
            <p:spPr bwMode="auto">
              <a:xfrm>
                <a:off x="1723" y="1669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153"/>
              <p:cNvSpPr>
                <a:spLocks noChangeShapeType="1"/>
              </p:cNvSpPr>
              <p:nvPr/>
            </p:nvSpPr>
            <p:spPr bwMode="auto">
              <a:xfrm>
                <a:off x="1723" y="164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Line 154"/>
              <p:cNvSpPr>
                <a:spLocks noChangeShapeType="1"/>
              </p:cNvSpPr>
              <p:nvPr/>
            </p:nvSpPr>
            <p:spPr bwMode="auto">
              <a:xfrm>
                <a:off x="1723" y="1626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Line 155"/>
              <p:cNvSpPr>
                <a:spLocks noChangeShapeType="1"/>
              </p:cNvSpPr>
              <p:nvPr/>
            </p:nvSpPr>
            <p:spPr bwMode="auto">
              <a:xfrm>
                <a:off x="1718" y="2674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Line 157"/>
              <p:cNvSpPr>
                <a:spLocks noChangeShapeType="1"/>
              </p:cNvSpPr>
              <p:nvPr/>
            </p:nvSpPr>
            <p:spPr bwMode="auto">
              <a:xfrm>
                <a:off x="1718" y="2564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159"/>
              <p:cNvSpPr>
                <a:spLocks noChangeShapeType="1"/>
              </p:cNvSpPr>
              <p:nvPr/>
            </p:nvSpPr>
            <p:spPr bwMode="auto">
              <a:xfrm>
                <a:off x="1718" y="2455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161"/>
              <p:cNvSpPr>
                <a:spLocks noChangeShapeType="1"/>
              </p:cNvSpPr>
              <p:nvPr/>
            </p:nvSpPr>
            <p:spPr bwMode="auto">
              <a:xfrm>
                <a:off x="1718" y="2346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Line 163"/>
              <p:cNvSpPr>
                <a:spLocks noChangeShapeType="1"/>
              </p:cNvSpPr>
              <p:nvPr/>
            </p:nvSpPr>
            <p:spPr bwMode="auto">
              <a:xfrm>
                <a:off x="1718" y="2237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165"/>
              <p:cNvSpPr>
                <a:spLocks noChangeShapeType="1"/>
              </p:cNvSpPr>
              <p:nvPr/>
            </p:nvSpPr>
            <p:spPr bwMode="auto">
              <a:xfrm>
                <a:off x="1718" y="2128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167"/>
              <p:cNvSpPr>
                <a:spLocks noChangeShapeType="1"/>
              </p:cNvSpPr>
              <p:nvPr/>
            </p:nvSpPr>
            <p:spPr bwMode="auto">
              <a:xfrm>
                <a:off x="1718" y="2018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169"/>
              <p:cNvSpPr>
                <a:spLocks noChangeShapeType="1"/>
              </p:cNvSpPr>
              <p:nvPr/>
            </p:nvSpPr>
            <p:spPr bwMode="auto">
              <a:xfrm>
                <a:off x="1718" y="1909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Line 171"/>
              <p:cNvSpPr>
                <a:spLocks noChangeShapeType="1"/>
              </p:cNvSpPr>
              <p:nvPr/>
            </p:nvSpPr>
            <p:spPr bwMode="auto">
              <a:xfrm>
                <a:off x="1718" y="1800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173"/>
              <p:cNvSpPr>
                <a:spLocks noChangeShapeType="1"/>
              </p:cNvSpPr>
              <p:nvPr/>
            </p:nvSpPr>
            <p:spPr bwMode="auto">
              <a:xfrm>
                <a:off x="1718" y="1691"/>
                <a:ext cx="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Rectangle 175"/>
              <p:cNvSpPr>
                <a:spLocks noChangeArrowheads="1"/>
              </p:cNvSpPr>
              <p:nvPr/>
            </p:nvSpPr>
            <p:spPr bwMode="auto">
              <a:xfrm>
                <a:off x="2513" y="2865"/>
                <a:ext cx="319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Sans Serif"/>
                  </a:rPr>
                  <a:t>Time--&gt;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94" name="Rectangle 177"/>
              <p:cNvSpPr>
                <a:spLocks noChangeArrowheads="1"/>
              </p:cNvSpPr>
              <p:nvPr/>
            </p:nvSpPr>
            <p:spPr bwMode="auto">
              <a:xfrm>
                <a:off x="3557" y="1430"/>
                <a:ext cx="827" cy="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>
                    <a:solidFill>
                      <a:srgbClr val="000000"/>
                    </a:solidFill>
                    <a:latin typeface="MS Sans Serif"/>
                  </a:rPr>
                  <a:t>1</a:t>
                </a:r>
                <a:r>
                  <a:rPr lang="en-US" sz="1600" baseline="30000" dirty="0" smtClean="0">
                    <a:solidFill>
                      <a:srgbClr val="000000"/>
                    </a:solidFill>
                    <a:latin typeface="MS Sans Serif"/>
                  </a:rPr>
                  <a:t>ST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MS Sans Serif"/>
                  </a:rPr>
                  <a:t> Extracted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MS Sans Serif"/>
                  </a:rPr>
                  <a:t>process oil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95" name="Freeform 178"/>
              <p:cNvSpPr>
                <a:spLocks/>
              </p:cNvSpPr>
              <p:nvPr/>
            </p:nvSpPr>
            <p:spPr bwMode="auto">
              <a:xfrm flipV="1">
                <a:off x="1727" y="2757"/>
                <a:ext cx="9" cy="6"/>
              </a:xfrm>
              <a:custGeom>
                <a:avLst/>
                <a:gdLst>
                  <a:gd name="T0" fmla="*/ 0 w 41"/>
                  <a:gd name="T1" fmla="*/ 39 h 39"/>
                  <a:gd name="T2" fmla="*/ 3 w 41"/>
                  <a:gd name="T3" fmla="*/ 30 h 39"/>
                  <a:gd name="T4" fmla="*/ 6 w 41"/>
                  <a:gd name="T5" fmla="*/ 36 h 39"/>
                  <a:gd name="T6" fmla="*/ 9 w 41"/>
                  <a:gd name="T7" fmla="*/ 32 h 39"/>
                  <a:gd name="T8" fmla="*/ 12 w 41"/>
                  <a:gd name="T9" fmla="*/ 24 h 39"/>
                  <a:gd name="T10" fmla="*/ 16 w 41"/>
                  <a:gd name="T11" fmla="*/ 22 h 39"/>
                  <a:gd name="T12" fmla="*/ 19 w 41"/>
                  <a:gd name="T13" fmla="*/ 13 h 39"/>
                  <a:gd name="T14" fmla="*/ 22 w 41"/>
                  <a:gd name="T15" fmla="*/ 16 h 39"/>
                  <a:gd name="T16" fmla="*/ 25 w 41"/>
                  <a:gd name="T17" fmla="*/ 19 h 39"/>
                  <a:gd name="T18" fmla="*/ 28 w 41"/>
                  <a:gd name="T19" fmla="*/ 15 h 39"/>
                  <a:gd name="T20" fmla="*/ 31 w 41"/>
                  <a:gd name="T21" fmla="*/ 12 h 39"/>
                  <a:gd name="T22" fmla="*/ 35 w 41"/>
                  <a:gd name="T23" fmla="*/ 11 h 39"/>
                  <a:gd name="T24" fmla="*/ 38 w 41"/>
                  <a:gd name="T25" fmla="*/ 7 h 39"/>
                  <a:gd name="T26" fmla="*/ 41 w 41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39">
                    <a:moveTo>
                      <a:pt x="0" y="39"/>
                    </a:moveTo>
                    <a:lnTo>
                      <a:pt x="3" y="30"/>
                    </a:lnTo>
                    <a:lnTo>
                      <a:pt x="6" y="36"/>
                    </a:lnTo>
                    <a:lnTo>
                      <a:pt x="9" y="32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19" y="13"/>
                    </a:lnTo>
                    <a:lnTo>
                      <a:pt x="22" y="16"/>
                    </a:lnTo>
                    <a:lnTo>
                      <a:pt x="25" y="19"/>
                    </a:lnTo>
                    <a:lnTo>
                      <a:pt x="28" y="15"/>
                    </a:lnTo>
                    <a:lnTo>
                      <a:pt x="31" y="12"/>
                    </a:lnTo>
                    <a:lnTo>
                      <a:pt x="35" y="11"/>
                    </a:lnTo>
                    <a:lnTo>
                      <a:pt x="38" y="7"/>
                    </a:lnTo>
                    <a:lnTo>
                      <a:pt x="4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79"/>
              <p:cNvSpPr>
                <a:spLocks/>
              </p:cNvSpPr>
              <p:nvPr/>
            </p:nvSpPr>
            <p:spPr bwMode="auto">
              <a:xfrm flipV="1">
                <a:off x="1776" y="2761"/>
                <a:ext cx="2" cy="2"/>
              </a:xfrm>
              <a:custGeom>
                <a:avLst/>
                <a:gdLst>
                  <a:gd name="T0" fmla="*/ 0 w 9"/>
                  <a:gd name="T1" fmla="*/ 1 h 12"/>
                  <a:gd name="T2" fmla="*/ 1 w 9"/>
                  <a:gd name="T3" fmla="*/ 6 h 12"/>
                  <a:gd name="T4" fmla="*/ 5 w 9"/>
                  <a:gd name="T5" fmla="*/ 12 h 12"/>
                  <a:gd name="T6" fmla="*/ 8 w 9"/>
                  <a:gd name="T7" fmla="*/ 4 h 12"/>
                  <a:gd name="T8" fmla="*/ 9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0" y="1"/>
                    </a:moveTo>
                    <a:lnTo>
                      <a:pt x="1" y="6"/>
                    </a:lnTo>
                    <a:lnTo>
                      <a:pt x="5" y="12"/>
                    </a:lnTo>
                    <a:lnTo>
                      <a:pt x="8" y="4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80"/>
              <p:cNvSpPr>
                <a:spLocks/>
              </p:cNvSpPr>
              <p:nvPr/>
            </p:nvSpPr>
            <p:spPr bwMode="auto">
              <a:xfrm flipV="1">
                <a:off x="1786" y="2726"/>
                <a:ext cx="7" cy="37"/>
              </a:xfrm>
              <a:custGeom>
                <a:avLst/>
                <a:gdLst>
                  <a:gd name="T0" fmla="*/ 0 w 30"/>
                  <a:gd name="T1" fmla="*/ 1 h 264"/>
                  <a:gd name="T2" fmla="*/ 3 w 30"/>
                  <a:gd name="T3" fmla="*/ 84 h 264"/>
                  <a:gd name="T4" fmla="*/ 6 w 30"/>
                  <a:gd name="T5" fmla="*/ 264 h 264"/>
                  <a:gd name="T6" fmla="*/ 9 w 30"/>
                  <a:gd name="T7" fmla="*/ 238 h 264"/>
                  <a:gd name="T8" fmla="*/ 13 w 30"/>
                  <a:gd name="T9" fmla="*/ 128 h 264"/>
                  <a:gd name="T10" fmla="*/ 16 w 30"/>
                  <a:gd name="T11" fmla="*/ 66 h 264"/>
                  <a:gd name="T12" fmla="*/ 19 w 30"/>
                  <a:gd name="T13" fmla="*/ 38 h 264"/>
                  <a:gd name="T14" fmla="*/ 22 w 30"/>
                  <a:gd name="T15" fmla="*/ 29 h 264"/>
                  <a:gd name="T16" fmla="*/ 25 w 30"/>
                  <a:gd name="T17" fmla="*/ 6 h 264"/>
                  <a:gd name="T18" fmla="*/ 28 w 30"/>
                  <a:gd name="T19" fmla="*/ 9 h 264"/>
                  <a:gd name="T20" fmla="*/ 30 w 30"/>
                  <a:gd name="T21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4">
                    <a:moveTo>
                      <a:pt x="0" y="1"/>
                    </a:moveTo>
                    <a:lnTo>
                      <a:pt x="3" y="84"/>
                    </a:lnTo>
                    <a:lnTo>
                      <a:pt x="6" y="264"/>
                    </a:lnTo>
                    <a:lnTo>
                      <a:pt x="9" y="238"/>
                    </a:lnTo>
                    <a:lnTo>
                      <a:pt x="13" y="128"/>
                    </a:lnTo>
                    <a:lnTo>
                      <a:pt x="16" y="66"/>
                    </a:lnTo>
                    <a:lnTo>
                      <a:pt x="19" y="38"/>
                    </a:lnTo>
                    <a:lnTo>
                      <a:pt x="22" y="29"/>
                    </a:lnTo>
                    <a:lnTo>
                      <a:pt x="25" y="6"/>
                    </a:lnTo>
                    <a:lnTo>
                      <a:pt x="28" y="9"/>
                    </a:lnTo>
                    <a:lnTo>
                      <a:pt x="3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81"/>
              <p:cNvSpPr>
                <a:spLocks/>
              </p:cNvSpPr>
              <p:nvPr/>
            </p:nvSpPr>
            <p:spPr bwMode="auto">
              <a:xfrm flipV="1">
                <a:off x="1801" y="2756"/>
                <a:ext cx="5" cy="7"/>
              </a:xfrm>
              <a:custGeom>
                <a:avLst/>
                <a:gdLst>
                  <a:gd name="T0" fmla="*/ 0 w 22"/>
                  <a:gd name="T1" fmla="*/ 0 h 49"/>
                  <a:gd name="T2" fmla="*/ 3 w 22"/>
                  <a:gd name="T3" fmla="*/ 15 h 49"/>
                  <a:gd name="T4" fmla="*/ 6 w 22"/>
                  <a:gd name="T5" fmla="*/ 19 h 49"/>
                  <a:gd name="T6" fmla="*/ 9 w 22"/>
                  <a:gd name="T7" fmla="*/ 36 h 49"/>
                  <a:gd name="T8" fmla="*/ 13 w 22"/>
                  <a:gd name="T9" fmla="*/ 49 h 49"/>
                  <a:gd name="T10" fmla="*/ 16 w 22"/>
                  <a:gd name="T11" fmla="*/ 46 h 49"/>
                  <a:gd name="T12" fmla="*/ 19 w 22"/>
                  <a:gd name="T13" fmla="*/ 22 h 49"/>
                  <a:gd name="T14" fmla="*/ 22 w 22"/>
                  <a:gd name="T1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49">
                    <a:moveTo>
                      <a:pt x="0" y="0"/>
                    </a:moveTo>
                    <a:lnTo>
                      <a:pt x="3" y="15"/>
                    </a:lnTo>
                    <a:lnTo>
                      <a:pt x="6" y="19"/>
                    </a:lnTo>
                    <a:lnTo>
                      <a:pt x="9" y="36"/>
                    </a:lnTo>
                    <a:lnTo>
                      <a:pt x="13" y="49"/>
                    </a:lnTo>
                    <a:lnTo>
                      <a:pt x="16" y="46"/>
                    </a:lnTo>
                    <a:lnTo>
                      <a:pt x="19" y="22"/>
                    </a:lnTo>
                    <a:lnTo>
                      <a:pt x="22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82"/>
              <p:cNvSpPr>
                <a:spLocks/>
              </p:cNvSpPr>
              <p:nvPr/>
            </p:nvSpPr>
            <p:spPr bwMode="auto">
              <a:xfrm>
                <a:off x="1810" y="2763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83"/>
              <p:cNvSpPr>
                <a:spLocks/>
              </p:cNvSpPr>
              <p:nvPr/>
            </p:nvSpPr>
            <p:spPr bwMode="auto">
              <a:xfrm flipV="1">
                <a:off x="1816" y="2759"/>
                <a:ext cx="4" cy="4"/>
              </a:xfrm>
              <a:custGeom>
                <a:avLst/>
                <a:gdLst>
                  <a:gd name="T0" fmla="*/ 0 w 17"/>
                  <a:gd name="T1" fmla="*/ 1 h 23"/>
                  <a:gd name="T2" fmla="*/ 3 w 17"/>
                  <a:gd name="T3" fmla="*/ 10 h 23"/>
                  <a:gd name="T4" fmla="*/ 6 w 17"/>
                  <a:gd name="T5" fmla="*/ 12 h 23"/>
                  <a:gd name="T6" fmla="*/ 9 w 17"/>
                  <a:gd name="T7" fmla="*/ 23 h 23"/>
                  <a:gd name="T8" fmla="*/ 12 w 17"/>
                  <a:gd name="T9" fmla="*/ 11 h 23"/>
                  <a:gd name="T10" fmla="*/ 15 w 17"/>
                  <a:gd name="T11" fmla="*/ 2 h 23"/>
                  <a:gd name="T12" fmla="*/ 17 w 17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3">
                    <a:moveTo>
                      <a:pt x="0" y="1"/>
                    </a:moveTo>
                    <a:lnTo>
                      <a:pt x="3" y="10"/>
                    </a:lnTo>
                    <a:lnTo>
                      <a:pt x="6" y="12"/>
                    </a:lnTo>
                    <a:lnTo>
                      <a:pt x="9" y="23"/>
                    </a:lnTo>
                    <a:lnTo>
                      <a:pt x="12" y="11"/>
                    </a:lnTo>
                    <a:lnTo>
                      <a:pt x="15" y="2"/>
                    </a:lnTo>
                    <a:lnTo>
                      <a:pt x="1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84"/>
              <p:cNvSpPr>
                <a:spLocks/>
              </p:cNvSpPr>
              <p:nvPr/>
            </p:nvSpPr>
            <p:spPr bwMode="auto">
              <a:xfrm flipV="1">
                <a:off x="1869" y="1802"/>
                <a:ext cx="6" cy="961"/>
              </a:xfrm>
              <a:custGeom>
                <a:avLst/>
                <a:gdLst>
                  <a:gd name="T0" fmla="*/ 0 w 25"/>
                  <a:gd name="T1" fmla="*/ 1 h 6874"/>
                  <a:gd name="T2" fmla="*/ 4 w 25"/>
                  <a:gd name="T3" fmla="*/ 313 h 6874"/>
                  <a:gd name="T4" fmla="*/ 7 w 25"/>
                  <a:gd name="T5" fmla="*/ 2031 h 6874"/>
                  <a:gd name="T6" fmla="*/ 10 w 25"/>
                  <a:gd name="T7" fmla="*/ 5640 h 6874"/>
                  <a:gd name="T8" fmla="*/ 13 w 25"/>
                  <a:gd name="T9" fmla="*/ 6874 h 6874"/>
                  <a:gd name="T10" fmla="*/ 16 w 25"/>
                  <a:gd name="T11" fmla="*/ 2815 h 6874"/>
                  <a:gd name="T12" fmla="*/ 19 w 25"/>
                  <a:gd name="T13" fmla="*/ 417 h 6874"/>
                  <a:gd name="T14" fmla="*/ 23 w 25"/>
                  <a:gd name="T15" fmla="*/ 26 h 6874"/>
                  <a:gd name="T16" fmla="*/ 25 w 25"/>
                  <a:gd name="T17" fmla="*/ 0 h 6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6874">
                    <a:moveTo>
                      <a:pt x="0" y="1"/>
                    </a:moveTo>
                    <a:lnTo>
                      <a:pt x="4" y="313"/>
                    </a:lnTo>
                    <a:lnTo>
                      <a:pt x="7" y="2031"/>
                    </a:lnTo>
                    <a:lnTo>
                      <a:pt x="10" y="5640"/>
                    </a:lnTo>
                    <a:lnTo>
                      <a:pt x="13" y="6874"/>
                    </a:lnTo>
                    <a:lnTo>
                      <a:pt x="16" y="2815"/>
                    </a:lnTo>
                    <a:lnTo>
                      <a:pt x="19" y="417"/>
                    </a:lnTo>
                    <a:lnTo>
                      <a:pt x="23" y="26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85"/>
              <p:cNvSpPr>
                <a:spLocks/>
              </p:cNvSpPr>
              <p:nvPr/>
            </p:nvSpPr>
            <p:spPr bwMode="auto">
              <a:xfrm flipV="1">
                <a:off x="1889" y="2756"/>
                <a:ext cx="2" cy="7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4 h 46"/>
                  <a:gd name="T4" fmla="*/ 4 w 12"/>
                  <a:gd name="T5" fmla="*/ 46 h 46"/>
                  <a:gd name="T6" fmla="*/ 7 w 12"/>
                  <a:gd name="T7" fmla="*/ 45 h 46"/>
                  <a:gd name="T8" fmla="*/ 10 w 12"/>
                  <a:gd name="T9" fmla="*/ 12 h 46"/>
                  <a:gd name="T10" fmla="*/ 12 w 12"/>
                  <a:gd name="T11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4"/>
                    </a:lnTo>
                    <a:lnTo>
                      <a:pt x="4" y="46"/>
                    </a:lnTo>
                    <a:lnTo>
                      <a:pt x="7" y="45"/>
                    </a:lnTo>
                    <a:lnTo>
                      <a:pt x="10" y="12"/>
                    </a:lnTo>
                    <a:lnTo>
                      <a:pt x="12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86"/>
              <p:cNvSpPr>
                <a:spLocks/>
              </p:cNvSpPr>
              <p:nvPr/>
            </p:nvSpPr>
            <p:spPr bwMode="auto">
              <a:xfrm flipV="1">
                <a:off x="1898" y="2762"/>
                <a:ext cx="1" cy="1"/>
              </a:xfrm>
              <a:custGeom>
                <a:avLst/>
                <a:gdLst>
                  <a:gd name="T0" fmla="*/ 0 w 5"/>
                  <a:gd name="T1" fmla="*/ 0 h 3"/>
                  <a:gd name="T2" fmla="*/ 1 w 5"/>
                  <a:gd name="T3" fmla="*/ 3 h 3"/>
                  <a:gd name="T4" fmla="*/ 4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3"/>
                    </a:lnTo>
                    <a:lnTo>
                      <a:pt x="4" y="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87"/>
              <p:cNvSpPr>
                <a:spLocks/>
              </p:cNvSpPr>
              <p:nvPr/>
            </p:nvSpPr>
            <p:spPr bwMode="auto">
              <a:xfrm flipV="1">
                <a:off x="1903" y="2761"/>
                <a:ext cx="7" cy="2"/>
              </a:xfrm>
              <a:custGeom>
                <a:avLst/>
                <a:gdLst>
                  <a:gd name="T0" fmla="*/ 0 w 28"/>
                  <a:gd name="T1" fmla="*/ 0 h 14"/>
                  <a:gd name="T2" fmla="*/ 2 w 28"/>
                  <a:gd name="T3" fmla="*/ 6 h 14"/>
                  <a:gd name="T4" fmla="*/ 6 w 28"/>
                  <a:gd name="T5" fmla="*/ 1 h 14"/>
                  <a:gd name="T6" fmla="*/ 9 w 28"/>
                  <a:gd name="T7" fmla="*/ 4 h 14"/>
                  <a:gd name="T8" fmla="*/ 12 w 28"/>
                  <a:gd name="T9" fmla="*/ 2 h 14"/>
                  <a:gd name="T10" fmla="*/ 15 w 28"/>
                  <a:gd name="T11" fmla="*/ 3 h 14"/>
                  <a:gd name="T12" fmla="*/ 18 w 28"/>
                  <a:gd name="T13" fmla="*/ 14 h 14"/>
                  <a:gd name="T14" fmla="*/ 21 w 28"/>
                  <a:gd name="T15" fmla="*/ 11 h 14"/>
                  <a:gd name="T16" fmla="*/ 25 w 28"/>
                  <a:gd name="T17" fmla="*/ 13 h 14"/>
                  <a:gd name="T18" fmla="*/ 28 w 28"/>
                  <a:gd name="T1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14">
                    <a:moveTo>
                      <a:pt x="0" y="0"/>
                    </a:moveTo>
                    <a:lnTo>
                      <a:pt x="2" y="6"/>
                    </a:lnTo>
                    <a:lnTo>
                      <a:pt x="6" y="1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5" y="3"/>
                    </a:lnTo>
                    <a:lnTo>
                      <a:pt x="18" y="14"/>
                    </a:lnTo>
                    <a:lnTo>
                      <a:pt x="21" y="11"/>
                    </a:lnTo>
                    <a:lnTo>
                      <a:pt x="25" y="13"/>
                    </a:lnTo>
                    <a:lnTo>
                      <a:pt x="28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88"/>
              <p:cNvSpPr>
                <a:spLocks/>
              </p:cNvSpPr>
              <p:nvPr/>
            </p:nvSpPr>
            <p:spPr bwMode="auto">
              <a:xfrm flipV="1">
                <a:off x="1912" y="2762"/>
                <a:ext cx="1" cy="1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4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4" y="6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89"/>
              <p:cNvSpPr>
                <a:spLocks/>
              </p:cNvSpPr>
              <p:nvPr/>
            </p:nvSpPr>
            <p:spPr bwMode="auto">
              <a:xfrm>
                <a:off x="1917" y="2763"/>
                <a:ext cx="0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90"/>
              <p:cNvSpPr>
                <a:spLocks/>
              </p:cNvSpPr>
              <p:nvPr/>
            </p:nvSpPr>
            <p:spPr bwMode="auto">
              <a:xfrm flipV="1">
                <a:off x="1919" y="2761"/>
                <a:ext cx="1" cy="2"/>
              </a:xfrm>
              <a:custGeom>
                <a:avLst/>
                <a:gdLst>
                  <a:gd name="T0" fmla="*/ 0 w 8"/>
                  <a:gd name="T1" fmla="*/ 0 h 12"/>
                  <a:gd name="T2" fmla="*/ 2 w 8"/>
                  <a:gd name="T3" fmla="*/ 12 h 12"/>
                  <a:gd name="T4" fmla="*/ 5 w 8"/>
                  <a:gd name="T5" fmla="*/ 12 h 12"/>
                  <a:gd name="T6" fmla="*/ 8 w 8"/>
                  <a:gd name="T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2" y="12"/>
                    </a:lnTo>
                    <a:lnTo>
                      <a:pt x="5" y="12"/>
                    </a:lnTo>
                    <a:lnTo>
                      <a:pt x="8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91"/>
              <p:cNvSpPr>
                <a:spLocks/>
              </p:cNvSpPr>
              <p:nvPr/>
            </p:nvSpPr>
            <p:spPr bwMode="auto">
              <a:xfrm flipV="1">
                <a:off x="1930" y="2761"/>
                <a:ext cx="2" cy="2"/>
              </a:xfrm>
              <a:custGeom>
                <a:avLst/>
                <a:gdLst>
                  <a:gd name="T0" fmla="*/ 0 w 13"/>
                  <a:gd name="T1" fmla="*/ 0 h 10"/>
                  <a:gd name="T2" fmla="*/ 0 w 13"/>
                  <a:gd name="T3" fmla="*/ 1 h 10"/>
                  <a:gd name="T4" fmla="*/ 3 w 13"/>
                  <a:gd name="T5" fmla="*/ 6 h 10"/>
                  <a:gd name="T6" fmla="*/ 6 w 13"/>
                  <a:gd name="T7" fmla="*/ 6 h 10"/>
                  <a:gd name="T8" fmla="*/ 9 w 13"/>
                  <a:gd name="T9" fmla="*/ 10 h 10"/>
                  <a:gd name="T10" fmla="*/ 13 w 13"/>
                  <a:gd name="T11" fmla="*/ 1 h 10"/>
                  <a:gd name="T12" fmla="*/ 13 w 13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0">
                    <a:moveTo>
                      <a:pt x="0" y="0"/>
                    </a:moveTo>
                    <a:lnTo>
                      <a:pt x="0" y="1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10"/>
                    </a:lnTo>
                    <a:lnTo>
                      <a:pt x="13" y="1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92"/>
              <p:cNvSpPr>
                <a:spLocks/>
              </p:cNvSpPr>
              <p:nvPr/>
            </p:nvSpPr>
            <p:spPr bwMode="auto">
              <a:xfrm flipV="1">
                <a:off x="1934" y="2759"/>
                <a:ext cx="5" cy="4"/>
              </a:xfrm>
              <a:custGeom>
                <a:avLst/>
                <a:gdLst>
                  <a:gd name="T0" fmla="*/ 0 w 23"/>
                  <a:gd name="T1" fmla="*/ 0 h 28"/>
                  <a:gd name="T2" fmla="*/ 1 w 23"/>
                  <a:gd name="T3" fmla="*/ 4 h 28"/>
                  <a:gd name="T4" fmla="*/ 4 w 23"/>
                  <a:gd name="T5" fmla="*/ 1 h 28"/>
                  <a:gd name="T6" fmla="*/ 7 w 23"/>
                  <a:gd name="T7" fmla="*/ 1 h 28"/>
                  <a:gd name="T8" fmla="*/ 11 w 23"/>
                  <a:gd name="T9" fmla="*/ 13 h 28"/>
                  <a:gd name="T10" fmla="*/ 14 w 23"/>
                  <a:gd name="T11" fmla="*/ 28 h 28"/>
                  <a:gd name="T12" fmla="*/ 17 w 23"/>
                  <a:gd name="T13" fmla="*/ 26 h 28"/>
                  <a:gd name="T14" fmla="*/ 20 w 23"/>
                  <a:gd name="T15" fmla="*/ 11 h 28"/>
                  <a:gd name="T16" fmla="*/ 23 w 23"/>
                  <a:gd name="T1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8">
                    <a:moveTo>
                      <a:pt x="0" y="0"/>
                    </a:moveTo>
                    <a:lnTo>
                      <a:pt x="1" y="4"/>
                    </a:lnTo>
                    <a:lnTo>
                      <a:pt x="4" y="1"/>
                    </a:lnTo>
                    <a:lnTo>
                      <a:pt x="7" y="1"/>
                    </a:lnTo>
                    <a:lnTo>
                      <a:pt x="11" y="13"/>
                    </a:lnTo>
                    <a:lnTo>
                      <a:pt x="14" y="28"/>
                    </a:lnTo>
                    <a:lnTo>
                      <a:pt x="17" y="26"/>
                    </a:lnTo>
                    <a:lnTo>
                      <a:pt x="20" y="11"/>
                    </a:lnTo>
                    <a:lnTo>
                      <a:pt x="23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93"/>
              <p:cNvSpPr>
                <a:spLocks/>
              </p:cNvSpPr>
              <p:nvPr/>
            </p:nvSpPr>
            <p:spPr bwMode="auto">
              <a:xfrm flipV="1">
                <a:off x="1939" y="2762"/>
                <a:ext cx="2" cy="1"/>
              </a:xfrm>
              <a:custGeom>
                <a:avLst/>
                <a:gdLst>
                  <a:gd name="T0" fmla="*/ 0 w 12"/>
                  <a:gd name="T1" fmla="*/ 1 h 5"/>
                  <a:gd name="T2" fmla="*/ 3 w 12"/>
                  <a:gd name="T3" fmla="*/ 3 h 5"/>
                  <a:gd name="T4" fmla="*/ 7 w 12"/>
                  <a:gd name="T5" fmla="*/ 1 h 5"/>
                  <a:gd name="T6" fmla="*/ 10 w 12"/>
                  <a:gd name="T7" fmla="*/ 5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0" y="1"/>
                    </a:moveTo>
                    <a:lnTo>
                      <a:pt x="3" y="3"/>
                    </a:lnTo>
                    <a:lnTo>
                      <a:pt x="7" y="1"/>
                    </a:lnTo>
                    <a:lnTo>
                      <a:pt x="10" y="5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94"/>
              <p:cNvSpPr>
                <a:spLocks/>
              </p:cNvSpPr>
              <p:nvPr/>
            </p:nvSpPr>
            <p:spPr bwMode="auto">
              <a:xfrm flipV="1">
                <a:off x="1946" y="2759"/>
                <a:ext cx="10" cy="4"/>
              </a:xfrm>
              <a:custGeom>
                <a:avLst/>
                <a:gdLst>
                  <a:gd name="T0" fmla="*/ 0 w 44"/>
                  <a:gd name="T1" fmla="*/ 0 h 29"/>
                  <a:gd name="T2" fmla="*/ 2 w 44"/>
                  <a:gd name="T3" fmla="*/ 11 h 29"/>
                  <a:gd name="T4" fmla="*/ 6 w 44"/>
                  <a:gd name="T5" fmla="*/ 19 h 29"/>
                  <a:gd name="T6" fmla="*/ 9 w 44"/>
                  <a:gd name="T7" fmla="*/ 17 h 29"/>
                  <a:gd name="T8" fmla="*/ 12 w 44"/>
                  <a:gd name="T9" fmla="*/ 23 h 29"/>
                  <a:gd name="T10" fmla="*/ 15 w 44"/>
                  <a:gd name="T11" fmla="*/ 29 h 29"/>
                  <a:gd name="T12" fmla="*/ 18 w 44"/>
                  <a:gd name="T13" fmla="*/ 10 h 29"/>
                  <a:gd name="T14" fmla="*/ 22 w 44"/>
                  <a:gd name="T15" fmla="*/ 17 h 29"/>
                  <a:gd name="T16" fmla="*/ 25 w 44"/>
                  <a:gd name="T17" fmla="*/ 14 h 29"/>
                  <a:gd name="T18" fmla="*/ 28 w 44"/>
                  <a:gd name="T19" fmla="*/ 7 h 29"/>
                  <a:gd name="T20" fmla="*/ 31 w 44"/>
                  <a:gd name="T21" fmla="*/ 7 h 29"/>
                  <a:gd name="T22" fmla="*/ 34 w 44"/>
                  <a:gd name="T23" fmla="*/ 11 h 29"/>
                  <a:gd name="T24" fmla="*/ 37 w 44"/>
                  <a:gd name="T25" fmla="*/ 8 h 29"/>
                  <a:gd name="T26" fmla="*/ 41 w 44"/>
                  <a:gd name="T27" fmla="*/ 4 h 29"/>
                  <a:gd name="T28" fmla="*/ 44 w 44"/>
                  <a:gd name="T29" fmla="*/ 1 h 29"/>
                  <a:gd name="T30" fmla="*/ 44 w 44"/>
                  <a:gd name="T3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29">
                    <a:moveTo>
                      <a:pt x="0" y="0"/>
                    </a:moveTo>
                    <a:lnTo>
                      <a:pt x="2" y="11"/>
                    </a:lnTo>
                    <a:lnTo>
                      <a:pt x="6" y="19"/>
                    </a:lnTo>
                    <a:lnTo>
                      <a:pt x="9" y="17"/>
                    </a:lnTo>
                    <a:lnTo>
                      <a:pt x="12" y="23"/>
                    </a:lnTo>
                    <a:lnTo>
                      <a:pt x="15" y="29"/>
                    </a:lnTo>
                    <a:lnTo>
                      <a:pt x="18" y="10"/>
                    </a:lnTo>
                    <a:lnTo>
                      <a:pt x="22" y="17"/>
                    </a:lnTo>
                    <a:lnTo>
                      <a:pt x="25" y="14"/>
                    </a:lnTo>
                    <a:lnTo>
                      <a:pt x="28" y="7"/>
                    </a:lnTo>
                    <a:lnTo>
                      <a:pt x="31" y="7"/>
                    </a:lnTo>
                    <a:lnTo>
                      <a:pt x="34" y="11"/>
                    </a:lnTo>
                    <a:lnTo>
                      <a:pt x="37" y="8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195"/>
              <p:cNvSpPr>
                <a:spLocks/>
              </p:cNvSpPr>
              <p:nvPr/>
            </p:nvSpPr>
            <p:spPr bwMode="auto">
              <a:xfrm flipV="1">
                <a:off x="1967" y="2762"/>
                <a:ext cx="1" cy="1"/>
              </a:xfrm>
              <a:custGeom>
                <a:avLst/>
                <a:gdLst>
                  <a:gd name="T0" fmla="*/ 0 w 7"/>
                  <a:gd name="T1" fmla="*/ 0 h 6"/>
                  <a:gd name="T2" fmla="*/ 2 w 7"/>
                  <a:gd name="T3" fmla="*/ 6 h 6"/>
                  <a:gd name="T4" fmla="*/ 5 w 7"/>
                  <a:gd name="T5" fmla="*/ 6 h 6"/>
                  <a:gd name="T6" fmla="*/ 7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lnTo>
                      <a:pt x="2" y="6"/>
                    </a:lnTo>
                    <a:lnTo>
                      <a:pt x="5" y="6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96"/>
              <p:cNvSpPr>
                <a:spLocks/>
              </p:cNvSpPr>
              <p:nvPr/>
            </p:nvSpPr>
            <p:spPr bwMode="auto">
              <a:xfrm flipV="1">
                <a:off x="1976" y="2762"/>
                <a:ext cx="1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lnTo>
                      <a:pt x="3" y="2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97"/>
              <p:cNvSpPr>
                <a:spLocks/>
              </p:cNvSpPr>
              <p:nvPr/>
            </p:nvSpPr>
            <p:spPr bwMode="auto">
              <a:xfrm flipV="1">
                <a:off x="1980" y="2761"/>
                <a:ext cx="3" cy="2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3 w 11"/>
                  <a:gd name="T5" fmla="*/ 3 h 9"/>
                  <a:gd name="T6" fmla="*/ 6 w 11"/>
                  <a:gd name="T7" fmla="*/ 7 h 9"/>
                  <a:gd name="T8" fmla="*/ 10 w 11"/>
                  <a:gd name="T9" fmla="*/ 9 h 9"/>
                  <a:gd name="T10" fmla="*/ 11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lnTo>
                      <a:pt x="0" y="2"/>
                    </a:lnTo>
                    <a:lnTo>
                      <a:pt x="3" y="3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98"/>
              <p:cNvSpPr>
                <a:spLocks/>
              </p:cNvSpPr>
              <p:nvPr/>
            </p:nvSpPr>
            <p:spPr bwMode="auto">
              <a:xfrm flipV="1">
                <a:off x="1988" y="2721"/>
                <a:ext cx="6" cy="42"/>
              </a:xfrm>
              <a:custGeom>
                <a:avLst/>
                <a:gdLst>
                  <a:gd name="T0" fmla="*/ 0 w 26"/>
                  <a:gd name="T1" fmla="*/ 0 h 300"/>
                  <a:gd name="T2" fmla="*/ 1 w 26"/>
                  <a:gd name="T3" fmla="*/ 2 h 300"/>
                  <a:gd name="T4" fmla="*/ 4 w 26"/>
                  <a:gd name="T5" fmla="*/ 52 h 300"/>
                  <a:gd name="T6" fmla="*/ 8 w 26"/>
                  <a:gd name="T7" fmla="*/ 184 h 300"/>
                  <a:gd name="T8" fmla="*/ 11 w 26"/>
                  <a:gd name="T9" fmla="*/ 300 h 300"/>
                  <a:gd name="T10" fmla="*/ 14 w 26"/>
                  <a:gd name="T11" fmla="*/ 214 h 300"/>
                  <a:gd name="T12" fmla="*/ 17 w 26"/>
                  <a:gd name="T13" fmla="*/ 118 h 300"/>
                  <a:gd name="T14" fmla="*/ 20 w 26"/>
                  <a:gd name="T15" fmla="*/ 61 h 300"/>
                  <a:gd name="T16" fmla="*/ 23 w 26"/>
                  <a:gd name="T17" fmla="*/ 20 h 300"/>
                  <a:gd name="T18" fmla="*/ 26 w 26"/>
                  <a:gd name="T1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0">
                    <a:moveTo>
                      <a:pt x="0" y="0"/>
                    </a:moveTo>
                    <a:lnTo>
                      <a:pt x="1" y="2"/>
                    </a:lnTo>
                    <a:lnTo>
                      <a:pt x="4" y="52"/>
                    </a:lnTo>
                    <a:lnTo>
                      <a:pt x="8" y="184"/>
                    </a:lnTo>
                    <a:lnTo>
                      <a:pt x="11" y="300"/>
                    </a:lnTo>
                    <a:lnTo>
                      <a:pt x="14" y="214"/>
                    </a:lnTo>
                    <a:lnTo>
                      <a:pt x="17" y="118"/>
                    </a:lnTo>
                    <a:lnTo>
                      <a:pt x="20" y="61"/>
                    </a:lnTo>
                    <a:lnTo>
                      <a:pt x="23" y="20"/>
                    </a:lnTo>
                    <a:lnTo>
                      <a:pt x="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99"/>
              <p:cNvSpPr>
                <a:spLocks/>
              </p:cNvSpPr>
              <p:nvPr/>
            </p:nvSpPr>
            <p:spPr bwMode="auto">
              <a:xfrm flipV="1">
                <a:off x="1995" y="2762"/>
                <a:ext cx="3" cy="1"/>
              </a:xfrm>
              <a:custGeom>
                <a:avLst/>
                <a:gdLst>
                  <a:gd name="T0" fmla="*/ 0 w 13"/>
                  <a:gd name="T1" fmla="*/ 0 h 6"/>
                  <a:gd name="T2" fmla="*/ 3 w 13"/>
                  <a:gd name="T3" fmla="*/ 6 h 6"/>
                  <a:gd name="T4" fmla="*/ 6 w 13"/>
                  <a:gd name="T5" fmla="*/ 2 h 6"/>
                  <a:gd name="T6" fmla="*/ 9 w 13"/>
                  <a:gd name="T7" fmla="*/ 1 h 6"/>
                  <a:gd name="T8" fmla="*/ 13 w 13"/>
                  <a:gd name="T9" fmla="*/ 2 h 6"/>
                  <a:gd name="T10" fmla="*/ 13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lnTo>
                      <a:pt x="3" y="6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3" y="2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200"/>
              <p:cNvSpPr>
                <a:spLocks/>
              </p:cNvSpPr>
              <p:nvPr/>
            </p:nvSpPr>
            <p:spPr bwMode="auto">
              <a:xfrm flipV="1">
                <a:off x="2012" y="2755"/>
                <a:ext cx="27" cy="8"/>
              </a:xfrm>
              <a:custGeom>
                <a:avLst/>
                <a:gdLst>
                  <a:gd name="T0" fmla="*/ 0 w 125"/>
                  <a:gd name="T1" fmla="*/ 0 h 58"/>
                  <a:gd name="T2" fmla="*/ 1 w 125"/>
                  <a:gd name="T3" fmla="*/ 13 h 58"/>
                  <a:gd name="T4" fmla="*/ 4 w 125"/>
                  <a:gd name="T5" fmla="*/ 48 h 58"/>
                  <a:gd name="T6" fmla="*/ 8 w 125"/>
                  <a:gd name="T7" fmla="*/ 49 h 58"/>
                  <a:gd name="T8" fmla="*/ 11 w 125"/>
                  <a:gd name="T9" fmla="*/ 58 h 58"/>
                  <a:gd name="T10" fmla="*/ 14 w 125"/>
                  <a:gd name="T11" fmla="*/ 58 h 58"/>
                  <a:gd name="T12" fmla="*/ 17 w 125"/>
                  <a:gd name="T13" fmla="*/ 47 h 58"/>
                  <a:gd name="T14" fmla="*/ 20 w 125"/>
                  <a:gd name="T15" fmla="*/ 38 h 58"/>
                  <a:gd name="T16" fmla="*/ 24 w 125"/>
                  <a:gd name="T17" fmla="*/ 27 h 58"/>
                  <a:gd name="T18" fmla="*/ 27 w 125"/>
                  <a:gd name="T19" fmla="*/ 19 h 58"/>
                  <a:gd name="T20" fmla="*/ 30 w 125"/>
                  <a:gd name="T21" fmla="*/ 12 h 58"/>
                  <a:gd name="T22" fmla="*/ 33 w 125"/>
                  <a:gd name="T23" fmla="*/ 12 h 58"/>
                  <a:gd name="T24" fmla="*/ 36 w 125"/>
                  <a:gd name="T25" fmla="*/ 18 h 58"/>
                  <a:gd name="T26" fmla="*/ 39 w 125"/>
                  <a:gd name="T27" fmla="*/ 13 h 58"/>
                  <a:gd name="T28" fmla="*/ 43 w 125"/>
                  <a:gd name="T29" fmla="*/ 38 h 58"/>
                  <a:gd name="T30" fmla="*/ 46 w 125"/>
                  <a:gd name="T31" fmla="*/ 53 h 58"/>
                  <a:gd name="T32" fmla="*/ 49 w 125"/>
                  <a:gd name="T33" fmla="*/ 49 h 58"/>
                  <a:gd name="T34" fmla="*/ 52 w 125"/>
                  <a:gd name="T35" fmla="*/ 20 h 58"/>
                  <a:gd name="T36" fmla="*/ 55 w 125"/>
                  <a:gd name="T37" fmla="*/ 15 h 58"/>
                  <a:gd name="T38" fmla="*/ 59 w 125"/>
                  <a:gd name="T39" fmla="*/ 18 h 58"/>
                  <a:gd name="T40" fmla="*/ 62 w 125"/>
                  <a:gd name="T41" fmla="*/ 22 h 58"/>
                  <a:gd name="T42" fmla="*/ 65 w 125"/>
                  <a:gd name="T43" fmla="*/ 19 h 58"/>
                  <a:gd name="T44" fmla="*/ 68 w 125"/>
                  <a:gd name="T45" fmla="*/ 9 h 58"/>
                  <a:gd name="T46" fmla="*/ 71 w 125"/>
                  <a:gd name="T47" fmla="*/ 2 h 58"/>
                  <a:gd name="T48" fmla="*/ 74 w 125"/>
                  <a:gd name="T49" fmla="*/ 1 h 58"/>
                  <a:gd name="T50" fmla="*/ 78 w 125"/>
                  <a:gd name="T51" fmla="*/ 2 h 58"/>
                  <a:gd name="T52" fmla="*/ 81 w 125"/>
                  <a:gd name="T53" fmla="*/ 4 h 58"/>
                  <a:gd name="T54" fmla="*/ 84 w 125"/>
                  <a:gd name="T55" fmla="*/ 8 h 58"/>
                  <a:gd name="T56" fmla="*/ 87 w 125"/>
                  <a:gd name="T57" fmla="*/ 5 h 58"/>
                  <a:gd name="T58" fmla="*/ 90 w 125"/>
                  <a:gd name="T59" fmla="*/ 7 h 58"/>
                  <a:gd name="T60" fmla="*/ 93 w 125"/>
                  <a:gd name="T61" fmla="*/ 19 h 58"/>
                  <a:gd name="T62" fmla="*/ 97 w 125"/>
                  <a:gd name="T63" fmla="*/ 18 h 58"/>
                  <a:gd name="T64" fmla="*/ 100 w 125"/>
                  <a:gd name="T65" fmla="*/ 18 h 58"/>
                  <a:gd name="T66" fmla="*/ 103 w 125"/>
                  <a:gd name="T67" fmla="*/ 21 h 58"/>
                  <a:gd name="T68" fmla="*/ 106 w 125"/>
                  <a:gd name="T69" fmla="*/ 18 h 58"/>
                  <a:gd name="T70" fmla="*/ 109 w 125"/>
                  <a:gd name="T71" fmla="*/ 9 h 58"/>
                  <a:gd name="T72" fmla="*/ 113 w 125"/>
                  <a:gd name="T73" fmla="*/ 10 h 58"/>
                  <a:gd name="T74" fmla="*/ 116 w 125"/>
                  <a:gd name="T75" fmla="*/ 2 h 58"/>
                  <a:gd name="T76" fmla="*/ 119 w 125"/>
                  <a:gd name="T77" fmla="*/ 1 h 58"/>
                  <a:gd name="T78" fmla="*/ 122 w 125"/>
                  <a:gd name="T79" fmla="*/ 5 h 58"/>
                  <a:gd name="T80" fmla="*/ 125 w 125"/>
                  <a:gd name="T8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5" h="58">
                    <a:moveTo>
                      <a:pt x="0" y="0"/>
                    </a:moveTo>
                    <a:lnTo>
                      <a:pt x="1" y="13"/>
                    </a:lnTo>
                    <a:lnTo>
                      <a:pt x="4" y="48"/>
                    </a:lnTo>
                    <a:lnTo>
                      <a:pt x="8" y="49"/>
                    </a:lnTo>
                    <a:lnTo>
                      <a:pt x="11" y="58"/>
                    </a:lnTo>
                    <a:lnTo>
                      <a:pt x="14" y="58"/>
                    </a:lnTo>
                    <a:lnTo>
                      <a:pt x="17" y="47"/>
                    </a:lnTo>
                    <a:lnTo>
                      <a:pt x="20" y="38"/>
                    </a:lnTo>
                    <a:lnTo>
                      <a:pt x="24" y="27"/>
                    </a:lnTo>
                    <a:lnTo>
                      <a:pt x="27" y="19"/>
                    </a:lnTo>
                    <a:lnTo>
                      <a:pt x="30" y="12"/>
                    </a:lnTo>
                    <a:lnTo>
                      <a:pt x="33" y="12"/>
                    </a:lnTo>
                    <a:lnTo>
                      <a:pt x="36" y="18"/>
                    </a:lnTo>
                    <a:lnTo>
                      <a:pt x="39" y="13"/>
                    </a:lnTo>
                    <a:lnTo>
                      <a:pt x="43" y="38"/>
                    </a:lnTo>
                    <a:lnTo>
                      <a:pt x="46" y="53"/>
                    </a:lnTo>
                    <a:lnTo>
                      <a:pt x="49" y="49"/>
                    </a:lnTo>
                    <a:lnTo>
                      <a:pt x="52" y="20"/>
                    </a:lnTo>
                    <a:lnTo>
                      <a:pt x="55" y="15"/>
                    </a:lnTo>
                    <a:lnTo>
                      <a:pt x="59" y="18"/>
                    </a:lnTo>
                    <a:lnTo>
                      <a:pt x="62" y="22"/>
                    </a:lnTo>
                    <a:lnTo>
                      <a:pt x="65" y="19"/>
                    </a:lnTo>
                    <a:lnTo>
                      <a:pt x="68" y="9"/>
                    </a:lnTo>
                    <a:lnTo>
                      <a:pt x="71" y="2"/>
                    </a:lnTo>
                    <a:lnTo>
                      <a:pt x="74" y="1"/>
                    </a:lnTo>
                    <a:lnTo>
                      <a:pt x="78" y="2"/>
                    </a:lnTo>
                    <a:lnTo>
                      <a:pt x="81" y="4"/>
                    </a:lnTo>
                    <a:lnTo>
                      <a:pt x="84" y="8"/>
                    </a:lnTo>
                    <a:lnTo>
                      <a:pt x="87" y="5"/>
                    </a:lnTo>
                    <a:lnTo>
                      <a:pt x="90" y="7"/>
                    </a:lnTo>
                    <a:lnTo>
                      <a:pt x="93" y="19"/>
                    </a:lnTo>
                    <a:lnTo>
                      <a:pt x="97" y="18"/>
                    </a:lnTo>
                    <a:lnTo>
                      <a:pt x="100" y="18"/>
                    </a:lnTo>
                    <a:lnTo>
                      <a:pt x="103" y="21"/>
                    </a:lnTo>
                    <a:lnTo>
                      <a:pt x="106" y="18"/>
                    </a:lnTo>
                    <a:lnTo>
                      <a:pt x="109" y="9"/>
                    </a:lnTo>
                    <a:lnTo>
                      <a:pt x="113" y="10"/>
                    </a:lnTo>
                    <a:lnTo>
                      <a:pt x="116" y="2"/>
                    </a:lnTo>
                    <a:lnTo>
                      <a:pt x="119" y="1"/>
                    </a:lnTo>
                    <a:lnTo>
                      <a:pt x="122" y="5"/>
                    </a:lnTo>
                    <a:lnTo>
                      <a:pt x="1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201"/>
              <p:cNvSpPr>
                <a:spLocks/>
              </p:cNvSpPr>
              <p:nvPr/>
            </p:nvSpPr>
            <p:spPr bwMode="auto">
              <a:xfrm flipV="1">
                <a:off x="2039" y="2758"/>
                <a:ext cx="10" cy="5"/>
              </a:xfrm>
              <a:custGeom>
                <a:avLst/>
                <a:gdLst>
                  <a:gd name="T0" fmla="*/ 0 w 46"/>
                  <a:gd name="T1" fmla="*/ 0 h 30"/>
                  <a:gd name="T2" fmla="*/ 3 w 46"/>
                  <a:gd name="T3" fmla="*/ 9 h 30"/>
                  <a:gd name="T4" fmla="*/ 7 w 46"/>
                  <a:gd name="T5" fmla="*/ 15 h 30"/>
                  <a:gd name="T6" fmla="*/ 10 w 46"/>
                  <a:gd name="T7" fmla="*/ 25 h 30"/>
                  <a:gd name="T8" fmla="*/ 13 w 46"/>
                  <a:gd name="T9" fmla="*/ 21 h 30"/>
                  <a:gd name="T10" fmla="*/ 16 w 46"/>
                  <a:gd name="T11" fmla="*/ 25 h 30"/>
                  <a:gd name="T12" fmla="*/ 19 w 46"/>
                  <a:gd name="T13" fmla="*/ 26 h 30"/>
                  <a:gd name="T14" fmla="*/ 23 w 46"/>
                  <a:gd name="T15" fmla="*/ 26 h 30"/>
                  <a:gd name="T16" fmla="*/ 26 w 46"/>
                  <a:gd name="T17" fmla="*/ 30 h 30"/>
                  <a:gd name="T18" fmla="*/ 29 w 46"/>
                  <a:gd name="T19" fmla="*/ 22 h 30"/>
                  <a:gd name="T20" fmla="*/ 32 w 46"/>
                  <a:gd name="T21" fmla="*/ 10 h 30"/>
                  <a:gd name="T22" fmla="*/ 35 w 46"/>
                  <a:gd name="T23" fmla="*/ 12 h 30"/>
                  <a:gd name="T24" fmla="*/ 38 w 46"/>
                  <a:gd name="T25" fmla="*/ 1 h 30"/>
                  <a:gd name="T26" fmla="*/ 42 w 46"/>
                  <a:gd name="T27" fmla="*/ 17 h 30"/>
                  <a:gd name="T28" fmla="*/ 45 w 46"/>
                  <a:gd name="T29" fmla="*/ 5 h 30"/>
                  <a:gd name="T30" fmla="*/ 46 w 46"/>
                  <a:gd name="T3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" h="30">
                    <a:moveTo>
                      <a:pt x="0" y="0"/>
                    </a:moveTo>
                    <a:lnTo>
                      <a:pt x="3" y="9"/>
                    </a:lnTo>
                    <a:lnTo>
                      <a:pt x="7" y="15"/>
                    </a:lnTo>
                    <a:lnTo>
                      <a:pt x="10" y="25"/>
                    </a:lnTo>
                    <a:lnTo>
                      <a:pt x="13" y="21"/>
                    </a:lnTo>
                    <a:lnTo>
                      <a:pt x="16" y="25"/>
                    </a:lnTo>
                    <a:lnTo>
                      <a:pt x="19" y="26"/>
                    </a:lnTo>
                    <a:lnTo>
                      <a:pt x="23" y="26"/>
                    </a:lnTo>
                    <a:lnTo>
                      <a:pt x="26" y="30"/>
                    </a:lnTo>
                    <a:lnTo>
                      <a:pt x="29" y="22"/>
                    </a:lnTo>
                    <a:lnTo>
                      <a:pt x="32" y="10"/>
                    </a:lnTo>
                    <a:lnTo>
                      <a:pt x="35" y="12"/>
                    </a:lnTo>
                    <a:lnTo>
                      <a:pt x="38" y="1"/>
                    </a:lnTo>
                    <a:lnTo>
                      <a:pt x="42" y="17"/>
                    </a:lnTo>
                    <a:lnTo>
                      <a:pt x="45" y="5"/>
                    </a:lnTo>
                    <a:lnTo>
                      <a:pt x="4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202"/>
              <p:cNvSpPr>
                <a:spLocks/>
              </p:cNvSpPr>
              <p:nvPr/>
            </p:nvSpPr>
            <p:spPr bwMode="auto">
              <a:xfrm flipV="1">
                <a:off x="2050" y="2759"/>
                <a:ext cx="14" cy="4"/>
              </a:xfrm>
              <a:custGeom>
                <a:avLst/>
                <a:gdLst>
                  <a:gd name="T0" fmla="*/ 0 w 63"/>
                  <a:gd name="T1" fmla="*/ 0 h 28"/>
                  <a:gd name="T2" fmla="*/ 1 w 63"/>
                  <a:gd name="T3" fmla="*/ 5 h 28"/>
                  <a:gd name="T4" fmla="*/ 4 w 63"/>
                  <a:gd name="T5" fmla="*/ 8 h 28"/>
                  <a:gd name="T6" fmla="*/ 7 w 63"/>
                  <a:gd name="T7" fmla="*/ 5 h 28"/>
                  <a:gd name="T8" fmla="*/ 11 w 63"/>
                  <a:gd name="T9" fmla="*/ 4 h 28"/>
                  <a:gd name="T10" fmla="*/ 14 w 63"/>
                  <a:gd name="T11" fmla="*/ 1 h 28"/>
                  <a:gd name="T12" fmla="*/ 17 w 63"/>
                  <a:gd name="T13" fmla="*/ 2 h 28"/>
                  <a:gd name="T14" fmla="*/ 20 w 63"/>
                  <a:gd name="T15" fmla="*/ 11 h 28"/>
                  <a:gd name="T16" fmla="*/ 23 w 63"/>
                  <a:gd name="T17" fmla="*/ 25 h 28"/>
                  <a:gd name="T18" fmla="*/ 27 w 63"/>
                  <a:gd name="T19" fmla="*/ 28 h 28"/>
                  <a:gd name="T20" fmla="*/ 30 w 63"/>
                  <a:gd name="T21" fmla="*/ 15 h 28"/>
                  <a:gd name="T22" fmla="*/ 33 w 63"/>
                  <a:gd name="T23" fmla="*/ 5 h 28"/>
                  <a:gd name="T24" fmla="*/ 36 w 63"/>
                  <a:gd name="T25" fmla="*/ 8 h 28"/>
                  <a:gd name="T26" fmla="*/ 39 w 63"/>
                  <a:gd name="T27" fmla="*/ 16 h 28"/>
                  <a:gd name="T28" fmla="*/ 42 w 63"/>
                  <a:gd name="T29" fmla="*/ 17 h 28"/>
                  <a:gd name="T30" fmla="*/ 46 w 63"/>
                  <a:gd name="T31" fmla="*/ 14 h 28"/>
                  <a:gd name="T32" fmla="*/ 49 w 63"/>
                  <a:gd name="T33" fmla="*/ 9 h 28"/>
                  <a:gd name="T34" fmla="*/ 52 w 63"/>
                  <a:gd name="T35" fmla="*/ 10 h 28"/>
                  <a:gd name="T36" fmla="*/ 55 w 63"/>
                  <a:gd name="T37" fmla="*/ 19 h 28"/>
                  <a:gd name="T38" fmla="*/ 58 w 63"/>
                  <a:gd name="T39" fmla="*/ 12 h 28"/>
                  <a:gd name="T40" fmla="*/ 62 w 63"/>
                  <a:gd name="T41" fmla="*/ 5 h 28"/>
                  <a:gd name="T42" fmla="*/ 63 w 63"/>
                  <a:gd name="T4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1" y="5"/>
                    </a:lnTo>
                    <a:lnTo>
                      <a:pt x="4" y="8"/>
                    </a:lnTo>
                    <a:lnTo>
                      <a:pt x="7" y="5"/>
                    </a:lnTo>
                    <a:lnTo>
                      <a:pt x="11" y="4"/>
                    </a:lnTo>
                    <a:lnTo>
                      <a:pt x="14" y="1"/>
                    </a:lnTo>
                    <a:lnTo>
                      <a:pt x="17" y="2"/>
                    </a:lnTo>
                    <a:lnTo>
                      <a:pt x="20" y="11"/>
                    </a:lnTo>
                    <a:lnTo>
                      <a:pt x="23" y="25"/>
                    </a:lnTo>
                    <a:lnTo>
                      <a:pt x="27" y="28"/>
                    </a:lnTo>
                    <a:lnTo>
                      <a:pt x="30" y="15"/>
                    </a:lnTo>
                    <a:lnTo>
                      <a:pt x="33" y="5"/>
                    </a:lnTo>
                    <a:lnTo>
                      <a:pt x="36" y="8"/>
                    </a:lnTo>
                    <a:lnTo>
                      <a:pt x="39" y="16"/>
                    </a:lnTo>
                    <a:lnTo>
                      <a:pt x="42" y="17"/>
                    </a:lnTo>
                    <a:lnTo>
                      <a:pt x="46" y="14"/>
                    </a:lnTo>
                    <a:lnTo>
                      <a:pt x="49" y="9"/>
                    </a:lnTo>
                    <a:lnTo>
                      <a:pt x="52" y="10"/>
                    </a:lnTo>
                    <a:lnTo>
                      <a:pt x="55" y="19"/>
                    </a:lnTo>
                    <a:lnTo>
                      <a:pt x="58" y="12"/>
                    </a:lnTo>
                    <a:lnTo>
                      <a:pt x="62" y="5"/>
                    </a:lnTo>
                    <a:lnTo>
                      <a:pt x="63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203"/>
              <p:cNvSpPr>
                <a:spLocks/>
              </p:cNvSpPr>
              <p:nvPr/>
            </p:nvSpPr>
            <p:spPr bwMode="auto">
              <a:xfrm flipV="1">
                <a:off x="2064" y="2727"/>
                <a:ext cx="44" cy="36"/>
              </a:xfrm>
              <a:custGeom>
                <a:avLst/>
                <a:gdLst>
                  <a:gd name="T0" fmla="*/ 2 w 201"/>
                  <a:gd name="T1" fmla="*/ 3 h 255"/>
                  <a:gd name="T2" fmla="*/ 8 w 201"/>
                  <a:gd name="T3" fmla="*/ 40 h 255"/>
                  <a:gd name="T4" fmla="*/ 15 w 201"/>
                  <a:gd name="T5" fmla="*/ 17 h 255"/>
                  <a:gd name="T6" fmla="*/ 21 w 201"/>
                  <a:gd name="T7" fmla="*/ 25 h 255"/>
                  <a:gd name="T8" fmla="*/ 27 w 201"/>
                  <a:gd name="T9" fmla="*/ 18 h 255"/>
                  <a:gd name="T10" fmla="*/ 34 w 201"/>
                  <a:gd name="T11" fmla="*/ 17 h 255"/>
                  <a:gd name="T12" fmla="*/ 40 w 201"/>
                  <a:gd name="T13" fmla="*/ 47 h 255"/>
                  <a:gd name="T14" fmla="*/ 46 w 201"/>
                  <a:gd name="T15" fmla="*/ 16 h 255"/>
                  <a:gd name="T16" fmla="*/ 53 w 201"/>
                  <a:gd name="T17" fmla="*/ 2 h 255"/>
                  <a:gd name="T18" fmla="*/ 59 w 201"/>
                  <a:gd name="T19" fmla="*/ 3 h 255"/>
                  <a:gd name="T20" fmla="*/ 65 w 201"/>
                  <a:gd name="T21" fmla="*/ 12 h 255"/>
                  <a:gd name="T22" fmla="*/ 72 w 201"/>
                  <a:gd name="T23" fmla="*/ 19 h 255"/>
                  <a:gd name="T24" fmla="*/ 78 w 201"/>
                  <a:gd name="T25" fmla="*/ 50 h 255"/>
                  <a:gd name="T26" fmla="*/ 85 w 201"/>
                  <a:gd name="T27" fmla="*/ 86 h 255"/>
                  <a:gd name="T28" fmla="*/ 91 w 201"/>
                  <a:gd name="T29" fmla="*/ 114 h 255"/>
                  <a:gd name="T30" fmla="*/ 97 w 201"/>
                  <a:gd name="T31" fmla="*/ 104 h 255"/>
                  <a:gd name="T32" fmla="*/ 104 w 201"/>
                  <a:gd name="T33" fmla="*/ 115 h 255"/>
                  <a:gd name="T34" fmla="*/ 110 w 201"/>
                  <a:gd name="T35" fmla="*/ 190 h 255"/>
                  <a:gd name="T36" fmla="*/ 116 w 201"/>
                  <a:gd name="T37" fmla="*/ 227 h 255"/>
                  <a:gd name="T38" fmla="*/ 123 w 201"/>
                  <a:gd name="T39" fmla="*/ 115 h 255"/>
                  <a:gd name="T40" fmla="*/ 129 w 201"/>
                  <a:gd name="T41" fmla="*/ 103 h 255"/>
                  <a:gd name="T42" fmla="*/ 135 w 201"/>
                  <a:gd name="T43" fmla="*/ 37 h 255"/>
                  <a:gd name="T44" fmla="*/ 142 w 201"/>
                  <a:gd name="T45" fmla="*/ 57 h 255"/>
                  <a:gd name="T46" fmla="*/ 148 w 201"/>
                  <a:gd name="T47" fmla="*/ 102 h 255"/>
                  <a:gd name="T48" fmla="*/ 154 w 201"/>
                  <a:gd name="T49" fmla="*/ 49 h 255"/>
                  <a:gd name="T50" fmla="*/ 161 w 201"/>
                  <a:gd name="T51" fmla="*/ 114 h 255"/>
                  <a:gd name="T52" fmla="*/ 167 w 201"/>
                  <a:gd name="T53" fmla="*/ 45 h 255"/>
                  <a:gd name="T54" fmla="*/ 174 w 201"/>
                  <a:gd name="T55" fmla="*/ 70 h 255"/>
                  <a:gd name="T56" fmla="*/ 180 w 201"/>
                  <a:gd name="T57" fmla="*/ 214 h 255"/>
                  <a:gd name="T58" fmla="*/ 186 w 201"/>
                  <a:gd name="T59" fmla="*/ 128 h 255"/>
                  <a:gd name="T60" fmla="*/ 193 w 201"/>
                  <a:gd name="T61" fmla="*/ 23 h 255"/>
                  <a:gd name="T62" fmla="*/ 199 w 201"/>
                  <a:gd name="T63" fmla="*/ 3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1" h="255">
                    <a:moveTo>
                      <a:pt x="0" y="0"/>
                    </a:moveTo>
                    <a:lnTo>
                      <a:pt x="2" y="3"/>
                    </a:lnTo>
                    <a:lnTo>
                      <a:pt x="5" y="16"/>
                    </a:lnTo>
                    <a:lnTo>
                      <a:pt x="8" y="40"/>
                    </a:lnTo>
                    <a:lnTo>
                      <a:pt x="11" y="52"/>
                    </a:lnTo>
                    <a:lnTo>
                      <a:pt x="15" y="17"/>
                    </a:lnTo>
                    <a:lnTo>
                      <a:pt x="18" y="16"/>
                    </a:lnTo>
                    <a:lnTo>
                      <a:pt x="21" y="25"/>
                    </a:lnTo>
                    <a:lnTo>
                      <a:pt x="24" y="25"/>
                    </a:lnTo>
                    <a:lnTo>
                      <a:pt x="27" y="18"/>
                    </a:lnTo>
                    <a:lnTo>
                      <a:pt x="31" y="19"/>
                    </a:lnTo>
                    <a:lnTo>
                      <a:pt x="34" y="17"/>
                    </a:lnTo>
                    <a:lnTo>
                      <a:pt x="37" y="38"/>
                    </a:lnTo>
                    <a:lnTo>
                      <a:pt x="40" y="47"/>
                    </a:lnTo>
                    <a:lnTo>
                      <a:pt x="43" y="31"/>
                    </a:lnTo>
                    <a:lnTo>
                      <a:pt x="46" y="16"/>
                    </a:lnTo>
                    <a:lnTo>
                      <a:pt x="50" y="7"/>
                    </a:lnTo>
                    <a:lnTo>
                      <a:pt x="53" y="2"/>
                    </a:lnTo>
                    <a:lnTo>
                      <a:pt x="56" y="9"/>
                    </a:lnTo>
                    <a:lnTo>
                      <a:pt x="59" y="3"/>
                    </a:lnTo>
                    <a:lnTo>
                      <a:pt x="62" y="9"/>
                    </a:lnTo>
                    <a:lnTo>
                      <a:pt x="65" y="12"/>
                    </a:lnTo>
                    <a:lnTo>
                      <a:pt x="69" y="12"/>
                    </a:lnTo>
                    <a:lnTo>
                      <a:pt x="72" y="19"/>
                    </a:lnTo>
                    <a:lnTo>
                      <a:pt x="75" y="39"/>
                    </a:lnTo>
                    <a:lnTo>
                      <a:pt x="78" y="50"/>
                    </a:lnTo>
                    <a:lnTo>
                      <a:pt x="81" y="67"/>
                    </a:lnTo>
                    <a:lnTo>
                      <a:pt x="85" y="86"/>
                    </a:lnTo>
                    <a:lnTo>
                      <a:pt x="88" y="97"/>
                    </a:lnTo>
                    <a:lnTo>
                      <a:pt x="91" y="114"/>
                    </a:lnTo>
                    <a:lnTo>
                      <a:pt x="94" y="113"/>
                    </a:lnTo>
                    <a:lnTo>
                      <a:pt x="97" y="104"/>
                    </a:lnTo>
                    <a:lnTo>
                      <a:pt x="100" y="95"/>
                    </a:lnTo>
                    <a:lnTo>
                      <a:pt x="104" y="115"/>
                    </a:lnTo>
                    <a:lnTo>
                      <a:pt x="107" y="151"/>
                    </a:lnTo>
                    <a:lnTo>
                      <a:pt x="110" y="190"/>
                    </a:lnTo>
                    <a:lnTo>
                      <a:pt x="113" y="247"/>
                    </a:lnTo>
                    <a:lnTo>
                      <a:pt x="116" y="227"/>
                    </a:lnTo>
                    <a:lnTo>
                      <a:pt x="120" y="128"/>
                    </a:lnTo>
                    <a:lnTo>
                      <a:pt x="123" y="115"/>
                    </a:lnTo>
                    <a:lnTo>
                      <a:pt x="126" y="118"/>
                    </a:lnTo>
                    <a:lnTo>
                      <a:pt x="129" y="103"/>
                    </a:lnTo>
                    <a:lnTo>
                      <a:pt x="132" y="55"/>
                    </a:lnTo>
                    <a:lnTo>
                      <a:pt x="135" y="37"/>
                    </a:lnTo>
                    <a:lnTo>
                      <a:pt x="139" y="42"/>
                    </a:lnTo>
                    <a:lnTo>
                      <a:pt x="142" y="57"/>
                    </a:lnTo>
                    <a:lnTo>
                      <a:pt x="145" y="93"/>
                    </a:lnTo>
                    <a:lnTo>
                      <a:pt x="148" y="102"/>
                    </a:lnTo>
                    <a:lnTo>
                      <a:pt x="151" y="63"/>
                    </a:lnTo>
                    <a:lnTo>
                      <a:pt x="154" y="49"/>
                    </a:lnTo>
                    <a:lnTo>
                      <a:pt x="158" y="78"/>
                    </a:lnTo>
                    <a:lnTo>
                      <a:pt x="161" y="114"/>
                    </a:lnTo>
                    <a:lnTo>
                      <a:pt x="164" y="78"/>
                    </a:lnTo>
                    <a:lnTo>
                      <a:pt x="167" y="45"/>
                    </a:lnTo>
                    <a:lnTo>
                      <a:pt x="170" y="49"/>
                    </a:lnTo>
                    <a:lnTo>
                      <a:pt x="174" y="70"/>
                    </a:lnTo>
                    <a:lnTo>
                      <a:pt x="177" y="120"/>
                    </a:lnTo>
                    <a:lnTo>
                      <a:pt x="180" y="214"/>
                    </a:lnTo>
                    <a:lnTo>
                      <a:pt x="183" y="255"/>
                    </a:lnTo>
                    <a:lnTo>
                      <a:pt x="186" y="128"/>
                    </a:lnTo>
                    <a:lnTo>
                      <a:pt x="189" y="32"/>
                    </a:lnTo>
                    <a:lnTo>
                      <a:pt x="193" y="23"/>
                    </a:lnTo>
                    <a:lnTo>
                      <a:pt x="196" y="11"/>
                    </a:lnTo>
                    <a:lnTo>
                      <a:pt x="199" y="3"/>
                    </a:lnTo>
                    <a:lnTo>
                      <a:pt x="20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204"/>
              <p:cNvSpPr>
                <a:spLocks/>
              </p:cNvSpPr>
              <p:nvPr/>
            </p:nvSpPr>
            <p:spPr bwMode="auto">
              <a:xfrm flipV="1">
                <a:off x="2109" y="2762"/>
                <a:ext cx="0" cy="1"/>
              </a:xfrm>
              <a:custGeom>
                <a:avLst/>
                <a:gdLst>
                  <a:gd name="T0" fmla="*/ 0 w 4"/>
                  <a:gd name="T1" fmla="*/ 0 h 1"/>
                  <a:gd name="T2" fmla="*/ 2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205"/>
              <p:cNvSpPr>
                <a:spLocks/>
              </p:cNvSpPr>
              <p:nvPr/>
            </p:nvSpPr>
            <p:spPr bwMode="auto">
              <a:xfrm flipV="1">
                <a:off x="2111" y="2754"/>
                <a:ext cx="4" cy="9"/>
              </a:xfrm>
              <a:custGeom>
                <a:avLst/>
                <a:gdLst>
                  <a:gd name="T0" fmla="*/ 0 w 20"/>
                  <a:gd name="T1" fmla="*/ 1 h 62"/>
                  <a:gd name="T2" fmla="*/ 0 w 20"/>
                  <a:gd name="T3" fmla="*/ 1 h 62"/>
                  <a:gd name="T4" fmla="*/ 3 w 20"/>
                  <a:gd name="T5" fmla="*/ 3 h 62"/>
                  <a:gd name="T6" fmla="*/ 6 w 20"/>
                  <a:gd name="T7" fmla="*/ 10 h 62"/>
                  <a:gd name="T8" fmla="*/ 9 w 20"/>
                  <a:gd name="T9" fmla="*/ 40 h 62"/>
                  <a:gd name="T10" fmla="*/ 13 w 20"/>
                  <a:gd name="T11" fmla="*/ 62 h 62"/>
                  <a:gd name="T12" fmla="*/ 16 w 20"/>
                  <a:gd name="T13" fmla="*/ 47 h 62"/>
                  <a:gd name="T14" fmla="*/ 19 w 20"/>
                  <a:gd name="T15" fmla="*/ 9 h 62"/>
                  <a:gd name="T16" fmla="*/ 20 w 20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62">
                    <a:moveTo>
                      <a:pt x="0" y="1"/>
                    </a:moveTo>
                    <a:lnTo>
                      <a:pt x="0" y="1"/>
                    </a:lnTo>
                    <a:lnTo>
                      <a:pt x="3" y="3"/>
                    </a:lnTo>
                    <a:lnTo>
                      <a:pt x="6" y="10"/>
                    </a:lnTo>
                    <a:lnTo>
                      <a:pt x="9" y="40"/>
                    </a:lnTo>
                    <a:lnTo>
                      <a:pt x="13" y="62"/>
                    </a:lnTo>
                    <a:lnTo>
                      <a:pt x="16" y="47"/>
                    </a:lnTo>
                    <a:lnTo>
                      <a:pt x="19" y="9"/>
                    </a:lnTo>
                    <a:lnTo>
                      <a:pt x="2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" name="Freeform 207"/>
            <p:cNvSpPr>
              <a:spLocks/>
            </p:cNvSpPr>
            <p:nvPr/>
          </p:nvSpPr>
          <p:spPr bwMode="auto">
            <a:xfrm flipV="1">
              <a:off x="2131" y="2761"/>
              <a:ext cx="2" cy="2"/>
            </a:xfrm>
            <a:custGeom>
              <a:avLst/>
              <a:gdLst>
                <a:gd name="T0" fmla="*/ 0 w 11"/>
                <a:gd name="T1" fmla="*/ 0 h 13"/>
                <a:gd name="T2" fmla="*/ 2 w 11"/>
                <a:gd name="T3" fmla="*/ 9 h 13"/>
                <a:gd name="T4" fmla="*/ 5 w 11"/>
                <a:gd name="T5" fmla="*/ 13 h 13"/>
                <a:gd name="T6" fmla="*/ 8 w 11"/>
                <a:gd name="T7" fmla="*/ 9 h 13"/>
                <a:gd name="T8" fmla="*/ 11 w 11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lnTo>
                    <a:pt x="2" y="9"/>
                  </a:lnTo>
                  <a:lnTo>
                    <a:pt x="5" y="13"/>
                  </a:lnTo>
                  <a:lnTo>
                    <a:pt x="8" y="9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08"/>
            <p:cNvSpPr>
              <a:spLocks/>
            </p:cNvSpPr>
            <p:nvPr/>
          </p:nvSpPr>
          <p:spPr bwMode="auto">
            <a:xfrm flipV="1">
              <a:off x="2134" y="2760"/>
              <a:ext cx="3" cy="3"/>
            </a:xfrm>
            <a:custGeom>
              <a:avLst/>
              <a:gdLst>
                <a:gd name="T0" fmla="*/ 0 w 14"/>
                <a:gd name="T1" fmla="*/ 0 h 17"/>
                <a:gd name="T2" fmla="*/ 2 w 14"/>
                <a:gd name="T3" fmla="*/ 8 h 17"/>
                <a:gd name="T4" fmla="*/ 5 w 14"/>
                <a:gd name="T5" fmla="*/ 17 h 17"/>
                <a:gd name="T6" fmla="*/ 8 w 14"/>
                <a:gd name="T7" fmla="*/ 14 h 17"/>
                <a:gd name="T8" fmla="*/ 12 w 14"/>
                <a:gd name="T9" fmla="*/ 8 h 17"/>
                <a:gd name="T10" fmla="*/ 14 w 14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7">
                  <a:moveTo>
                    <a:pt x="0" y="0"/>
                  </a:moveTo>
                  <a:lnTo>
                    <a:pt x="2" y="8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12" y="8"/>
                  </a:lnTo>
                  <a:lnTo>
                    <a:pt x="14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09"/>
            <p:cNvSpPr>
              <a:spLocks/>
            </p:cNvSpPr>
            <p:nvPr/>
          </p:nvSpPr>
          <p:spPr bwMode="auto">
            <a:xfrm flipV="1">
              <a:off x="2139" y="2761"/>
              <a:ext cx="1" cy="2"/>
            </a:xfrm>
            <a:custGeom>
              <a:avLst/>
              <a:gdLst>
                <a:gd name="T0" fmla="*/ 0 w 5"/>
                <a:gd name="T1" fmla="*/ 1 h 12"/>
                <a:gd name="T2" fmla="*/ 3 w 5"/>
                <a:gd name="T3" fmla="*/ 12 h 12"/>
                <a:gd name="T4" fmla="*/ 5 w 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2">
                  <a:moveTo>
                    <a:pt x="0" y="1"/>
                  </a:moveTo>
                  <a:lnTo>
                    <a:pt x="3" y="12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10"/>
            <p:cNvSpPr>
              <a:spLocks/>
            </p:cNvSpPr>
            <p:nvPr/>
          </p:nvSpPr>
          <p:spPr bwMode="auto">
            <a:xfrm flipV="1">
              <a:off x="2142" y="1609"/>
              <a:ext cx="29" cy="1154"/>
            </a:xfrm>
            <a:custGeom>
              <a:avLst/>
              <a:gdLst>
                <a:gd name="T0" fmla="*/ 0 w 135"/>
                <a:gd name="T1" fmla="*/ 0 h 8257"/>
                <a:gd name="T2" fmla="*/ 1 w 135"/>
                <a:gd name="T3" fmla="*/ 1 h 8257"/>
                <a:gd name="T4" fmla="*/ 4 w 135"/>
                <a:gd name="T5" fmla="*/ 18 h 8257"/>
                <a:gd name="T6" fmla="*/ 7 w 135"/>
                <a:gd name="T7" fmla="*/ 26 h 8257"/>
                <a:gd name="T8" fmla="*/ 10 w 135"/>
                <a:gd name="T9" fmla="*/ 17 h 8257"/>
                <a:gd name="T10" fmla="*/ 14 w 135"/>
                <a:gd name="T11" fmla="*/ 24 h 8257"/>
                <a:gd name="T12" fmla="*/ 17 w 135"/>
                <a:gd name="T13" fmla="*/ 42 h 8257"/>
                <a:gd name="T14" fmla="*/ 20 w 135"/>
                <a:gd name="T15" fmla="*/ 60 h 8257"/>
                <a:gd name="T16" fmla="*/ 23 w 135"/>
                <a:gd name="T17" fmla="*/ 67 h 8257"/>
                <a:gd name="T18" fmla="*/ 26 w 135"/>
                <a:gd name="T19" fmla="*/ 50 h 8257"/>
                <a:gd name="T20" fmla="*/ 30 w 135"/>
                <a:gd name="T21" fmla="*/ 25 h 8257"/>
                <a:gd name="T22" fmla="*/ 33 w 135"/>
                <a:gd name="T23" fmla="*/ 15 h 8257"/>
                <a:gd name="T24" fmla="*/ 36 w 135"/>
                <a:gd name="T25" fmla="*/ 16 h 8257"/>
                <a:gd name="T26" fmla="*/ 39 w 135"/>
                <a:gd name="T27" fmla="*/ 18 h 8257"/>
                <a:gd name="T28" fmla="*/ 42 w 135"/>
                <a:gd name="T29" fmla="*/ 22 h 8257"/>
                <a:gd name="T30" fmla="*/ 45 w 135"/>
                <a:gd name="T31" fmla="*/ 22 h 8257"/>
                <a:gd name="T32" fmla="*/ 49 w 135"/>
                <a:gd name="T33" fmla="*/ 24 h 8257"/>
                <a:gd name="T34" fmla="*/ 52 w 135"/>
                <a:gd name="T35" fmla="*/ 15 h 8257"/>
                <a:gd name="T36" fmla="*/ 55 w 135"/>
                <a:gd name="T37" fmla="*/ 11 h 8257"/>
                <a:gd name="T38" fmla="*/ 58 w 135"/>
                <a:gd name="T39" fmla="*/ 4 h 8257"/>
                <a:gd name="T40" fmla="*/ 61 w 135"/>
                <a:gd name="T41" fmla="*/ 13 h 8257"/>
                <a:gd name="T42" fmla="*/ 65 w 135"/>
                <a:gd name="T43" fmla="*/ 20 h 8257"/>
                <a:gd name="T44" fmla="*/ 68 w 135"/>
                <a:gd name="T45" fmla="*/ 38 h 8257"/>
                <a:gd name="T46" fmla="*/ 71 w 135"/>
                <a:gd name="T47" fmla="*/ 55 h 8257"/>
                <a:gd name="T48" fmla="*/ 74 w 135"/>
                <a:gd name="T49" fmla="*/ 38 h 8257"/>
                <a:gd name="T50" fmla="*/ 77 w 135"/>
                <a:gd name="T51" fmla="*/ 38 h 8257"/>
                <a:gd name="T52" fmla="*/ 80 w 135"/>
                <a:gd name="T53" fmla="*/ 30 h 8257"/>
                <a:gd name="T54" fmla="*/ 84 w 135"/>
                <a:gd name="T55" fmla="*/ 48 h 8257"/>
                <a:gd name="T56" fmla="*/ 87 w 135"/>
                <a:gd name="T57" fmla="*/ 56 h 8257"/>
                <a:gd name="T58" fmla="*/ 90 w 135"/>
                <a:gd name="T59" fmla="*/ 33 h 8257"/>
                <a:gd name="T60" fmla="*/ 93 w 135"/>
                <a:gd name="T61" fmla="*/ 22 h 8257"/>
                <a:gd name="T62" fmla="*/ 96 w 135"/>
                <a:gd name="T63" fmla="*/ 8 h 8257"/>
                <a:gd name="T64" fmla="*/ 100 w 135"/>
                <a:gd name="T65" fmla="*/ 13 h 8257"/>
                <a:gd name="T66" fmla="*/ 103 w 135"/>
                <a:gd name="T67" fmla="*/ 17 h 8257"/>
                <a:gd name="T68" fmla="*/ 106 w 135"/>
                <a:gd name="T69" fmla="*/ 31 h 8257"/>
                <a:gd name="T70" fmla="*/ 109 w 135"/>
                <a:gd name="T71" fmla="*/ 21 h 8257"/>
                <a:gd name="T72" fmla="*/ 112 w 135"/>
                <a:gd name="T73" fmla="*/ 20 h 8257"/>
                <a:gd name="T74" fmla="*/ 115 w 135"/>
                <a:gd name="T75" fmla="*/ 13 h 8257"/>
                <a:gd name="T76" fmla="*/ 119 w 135"/>
                <a:gd name="T77" fmla="*/ 14 h 8257"/>
                <a:gd name="T78" fmla="*/ 122 w 135"/>
                <a:gd name="T79" fmla="*/ 40 h 8257"/>
                <a:gd name="T80" fmla="*/ 125 w 135"/>
                <a:gd name="T81" fmla="*/ 262 h 8257"/>
                <a:gd name="T82" fmla="*/ 128 w 135"/>
                <a:gd name="T83" fmla="*/ 1346 h 8257"/>
                <a:gd name="T84" fmla="*/ 131 w 135"/>
                <a:gd name="T85" fmla="*/ 3420 h 8257"/>
                <a:gd name="T86" fmla="*/ 134 w 135"/>
                <a:gd name="T87" fmla="*/ 6820 h 8257"/>
                <a:gd name="T88" fmla="*/ 135 w 135"/>
                <a:gd name="T89" fmla="*/ 8257 h 8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5" h="8257">
                  <a:moveTo>
                    <a:pt x="0" y="0"/>
                  </a:moveTo>
                  <a:lnTo>
                    <a:pt x="1" y="1"/>
                  </a:lnTo>
                  <a:lnTo>
                    <a:pt x="4" y="18"/>
                  </a:lnTo>
                  <a:lnTo>
                    <a:pt x="7" y="26"/>
                  </a:lnTo>
                  <a:lnTo>
                    <a:pt x="10" y="17"/>
                  </a:lnTo>
                  <a:lnTo>
                    <a:pt x="14" y="24"/>
                  </a:lnTo>
                  <a:lnTo>
                    <a:pt x="17" y="42"/>
                  </a:lnTo>
                  <a:lnTo>
                    <a:pt x="20" y="60"/>
                  </a:lnTo>
                  <a:lnTo>
                    <a:pt x="23" y="67"/>
                  </a:lnTo>
                  <a:lnTo>
                    <a:pt x="26" y="50"/>
                  </a:lnTo>
                  <a:lnTo>
                    <a:pt x="30" y="25"/>
                  </a:lnTo>
                  <a:lnTo>
                    <a:pt x="33" y="15"/>
                  </a:lnTo>
                  <a:lnTo>
                    <a:pt x="36" y="16"/>
                  </a:lnTo>
                  <a:lnTo>
                    <a:pt x="39" y="18"/>
                  </a:lnTo>
                  <a:lnTo>
                    <a:pt x="42" y="22"/>
                  </a:lnTo>
                  <a:lnTo>
                    <a:pt x="45" y="22"/>
                  </a:lnTo>
                  <a:lnTo>
                    <a:pt x="49" y="24"/>
                  </a:lnTo>
                  <a:lnTo>
                    <a:pt x="52" y="15"/>
                  </a:lnTo>
                  <a:lnTo>
                    <a:pt x="55" y="11"/>
                  </a:lnTo>
                  <a:lnTo>
                    <a:pt x="58" y="4"/>
                  </a:lnTo>
                  <a:lnTo>
                    <a:pt x="61" y="13"/>
                  </a:lnTo>
                  <a:lnTo>
                    <a:pt x="65" y="20"/>
                  </a:lnTo>
                  <a:lnTo>
                    <a:pt x="68" y="38"/>
                  </a:lnTo>
                  <a:lnTo>
                    <a:pt x="71" y="55"/>
                  </a:lnTo>
                  <a:lnTo>
                    <a:pt x="74" y="38"/>
                  </a:lnTo>
                  <a:lnTo>
                    <a:pt x="77" y="38"/>
                  </a:lnTo>
                  <a:lnTo>
                    <a:pt x="80" y="30"/>
                  </a:lnTo>
                  <a:lnTo>
                    <a:pt x="84" y="48"/>
                  </a:lnTo>
                  <a:lnTo>
                    <a:pt x="87" y="56"/>
                  </a:lnTo>
                  <a:lnTo>
                    <a:pt x="90" y="33"/>
                  </a:lnTo>
                  <a:lnTo>
                    <a:pt x="93" y="22"/>
                  </a:lnTo>
                  <a:lnTo>
                    <a:pt x="96" y="8"/>
                  </a:lnTo>
                  <a:lnTo>
                    <a:pt x="100" y="13"/>
                  </a:lnTo>
                  <a:lnTo>
                    <a:pt x="103" y="17"/>
                  </a:lnTo>
                  <a:lnTo>
                    <a:pt x="106" y="31"/>
                  </a:lnTo>
                  <a:lnTo>
                    <a:pt x="109" y="21"/>
                  </a:lnTo>
                  <a:lnTo>
                    <a:pt x="112" y="20"/>
                  </a:lnTo>
                  <a:lnTo>
                    <a:pt x="115" y="13"/>
                  </a:lnTo>
                  <a:lnTo>
                    <a:pt x="119" y="14"/>
                  </a:lnTo>
                  <a:lnTo>
                    <a:pt x="122" y="40"/>
                  </a:lnTo>
                  <a:lnTo>
                    <a:pt x="125" y="262"/>
                  </a:lnTo>
                  <a:lnTo>
                    <a:pt x="128" y="1346"/>
                  </a:lnTo>
                  <a:lnTo>
                    <a:pt x="131" y="3420"/>
                  </a:lnTo>
                  <a:lnTo>
                    <a:pt x="134" y="6820"/>
                  </a:lnTo>
                  <a:lnTo>
                    <a:pt x="135" y="82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11"/>
            <p:cNvSpPr>
              <a:spLocks/>
            </p:cNvSpPr>
            <p:nvPr/>
          </p:nvSpPr>
          <p:spPr bwMode="auto">
            <a:xfrm flipV="1">
              <a:off x="2173" y="1609"/>
              <a:ext cx="633" cy="1148"/>
            </a:xfrm>
            <a:custGeom>
              <a:avLst/>
              <a:gdLst>
                <a:gd name="T0" fmla="*/ 44 w 2906"/>
                <a:gd name="T1" fmla="*/ 191 h 8215"/>
                <a:gd name="T2" fmla="*/ 92 w 2906"/>
                <a:gd name="T3" fmla="*/ 76 h 8215"/>
                <a:gd name="T4" fmla="*/ 140 w 2906"/>
                <a:gd name="T5" fmla="*/ 141 h 8215"/>
                <a:gd name="T6" fmla="*/ 187 w 2906"/>
                <a:gd name="T7" fmla="*/ 303 h 8215"/>
                <a:gd name="T8" fmla="*/ 235 w 2906"/>
                <a:gd name="T9" fmla="*/ 159 h 8215"/>
                <a:gd name="T10" fmla="*/ 283 w 2906"/>
                <a:gd name="T11" fmla="*/ 232 h 8215"/>
                <a:gd name="T12" fmla="*/ 330 w 2906"/>
                <a:gd name="T13" fmla="*/ 892 h 8215"/>
                <a:gd name="T14" fmla="*/ 378 w 2906"/>
                <a:gd name="T15" fmla="*/ 591 h 8215"/>
                <a:gd name="T16" fmla="*/ 426 w 2906"/>
                <a:gd name="T17" fmla="*/ 251 h 8215"/>
                <a:gd name="T18" fmla="*/ 474 w 2906"/>
                <a:gd name="T19" fmla="*/ 57 h 8215"/>
                <a:gd name="T20" fmla="*/ 521 w 2906"/>
                <a:gd name="T21" fmla="*/ 66 h 8215"/>
                <a:gd name="T22" fmla="*/ 569 w 2906"/>
                <a:gd name="T23" fmla="*/ 52 h 8215"/>
                <a:gd name="T24" fmla="*/ 617 w 2906"/>
                <a:gd name="T25" fmla="*/ 7 h 8215"/>
                <a:gd name="T26" fmla="*/ 664 w 2906"/>
                <a:gd name="T27" fmla="*/ 0 h 8215"/>
                <a:gd name="T28" fmla="*/ 712 w 2906"/>
                <a:gd name="T29" fmla="*/ 471 h 8215"/>
                <a:gd name="T30" fmla="*/ 760 w 2906"/>
                <a:gd name="T31" fmla="*/ 101 h 8215"/>
                <a:gd name="T32" fmla="*/ 807 w 2906"/>
                <a:gd name="T33" fmla="*/ 20 h 8215"/>
                <a:gd name="T34" fmla="*/ 855 w 2906"/>
                <a:gd name="T35" fmla="*/ 62 h 8215"/>
                <a:gd name="T36" fmla="*/ 903 w 2906"/>
                <a:gd name="T37" fmla="*/ 37 h 8215"/>
                <a:gd name="T38" fmla="*/ 950 w 2906"/>
                <a:gd name="T39" fmla="*/ 24 h 8215"/>
                <a:gd name="T40" fmla="*/ 998 w 2906"/>
                <a:gd name="T41" fmla="*/ 40 h 8215"/>
                <a:gd name="T42" fmla="*/ 1046 w 2906"/>
                <a:gd name="T43" fmla="*/ 45 h 8215"/>
                <a:gd name="T44" fmla="*/ 1093 w 2906"/>
                <a:gd name="T45" fmla="*/ 282 h 8215"/>
                <a:gd name="T46" fmla="*/ 1141 w 2906"/>
                <a:gd name="T47" fmla="*/ 204 h 8215"/>
                <a:gd name="T48" fmla="*/ 1189 w 2906"/>
                <a:gd name="T49" fmla="*/ 71 h 8215"/>
                <a:gd name="T50" fmla="*/ 1237 w 2906"/>
                <a:gd name="T51" fmla="*/ 138 h 8215"/>
                <a:gd name="T52" fmla="*/ 1284 w 2906"/>
                <a:gd name="T53" fmla="*/ 568 h 8215"/>
                <a:gd name="T54" fmla="*/ 1332 w 2906"/>
                <a:gd name="T55" fmla="*/ 151 h 8215"/>
                <a:gd name="T56" fmla="*/ 1380 w 2906"/>
                <a:gd name="T57" fmla="*/ 125 h 8215"/>
                <a:gd name="T58" fmla="*/ 1427 w 2906"/>
                <a:gd name="T59" fmla="*/ 127 h 8215"/>
                <a:gd name="T60" fmla="*/ 1475 w 2906"/>
                <a:gd name="T61" fmla="*/ 210 h 8215"/>
                <a:gd name="T62" fmla="*/ 1523 w 2906"/>
                <a:gd name="T63" fmla="*/ 1137 h 8215"/>
                <a:gd name="T64" fmla="*/ 1570 w 2906"/>
                <a:gd name="T65" fmla="*/ 331 h 8215"/>
                <a:gd name="T66" fmla="*/ 1618 w 2906"/>
                <a:gd name="T67" fmla="*/ 214 h 8215"/>
                <a:gd name="T68" fmla="*/ 1666 w 2906"/>
                <a:gd name="T69" fmla="*/ 543 h 8215"/>
                <a:gd name="T70" fmla="*/ 1713 w 2906"/>
                <a:gd name="T71" fmla="*/ 243 h 8215"/>
                <a:gd name="T72" fmla="*/ 1761 w 2906"/>
                <a:gd name="T73" fmla="*/ 572 h 8215"/>
                <a:gd name="T74" fmla="*/ 1809 w 2906"/>
                <a:gd name="T75" fmla="*/ 391 h 8215"/>
                <a:gd name="T76" fmla="*/ 1856 w 2906"/>
                <a:gd name="T77" fmla="*/ 307 h 8215"/>
                <a:gd name="T78" fmla="*/ 1904 w 2906"/>
                <a:gd name="T79" fmla="*/ 409 h 8215"/>
                <a:gd name="T80" fmla="*/ 1952 w 2906"/>
                <a:gd name="T81" fmla="*/ 361 h 8215"/>
                <a:gd name="T82" fmla="*/ 2000 w 2906"/>
                <a:gd name="T83" fmla="*/ 545 h 8215"/>
                <a:gd name="T84" fmla="*/ 2047 w 2906"/>
                <a:gd name="T85" fmla="*/ 763 h 8215"/>
                <a:gd name="T86" fmla="*/ 2095 w 2906"/>
                <a:gd name="T87" fmla="*/ 481 h 8215"/>
                <a:gd name="T88" fmla="*/ 2143 w 2906"/>
                <a:gd name="T89" fmla="*/ 635 h 8215"/>
                <a:gd name="T90" fmla="*/ 2190 w 2906"/>
                <a:gd name="T91" fmla="*/ 871 h 8215"/>
                <a:gd name="T92" fmla="*/ 2238 w 2906"/>
                <a:gd name="T93" fmla="*/ 3341 h 8215"/>
                <a:gd name="T94" fmla="*/ 2286 w 2906"/>
                <a:gd name="T95" fmla="*/ 830 h 8215"/>
                <a:gd name="T96" fmla="*/ 2333 w 2906"/>
                <a:gd name="T97" fmla="*/ 1092 h 8215"/>
                <a:gd name="T98" fmla="*/ 2381 w 2906"/>
                <a:gd name="T99" fmla="*/ 1417 h 8215"/>
                <a:gd name="T100" fmla="*/ 2429 w 2906"/>
                <a:gd name="T101" fmla="*/ 901 h 8215"/>
                <a:gd name="T102" fmla="*/ 2476 w 2906"/>
                <a:gd name="T103" fmla="*/ 987 h 8215"/>
                <a:gd name="T104" fmla="*/ 2524 w 2906"/>
                <a:gd name="T105" fmla="*/ 1098 h 8215"/>
                <a:gd name="T106" fmla="*/ 2572 w 2906"/>
                <a:gd name="T107" fmla="*/ 1328 h 8215"/>
                <a:gd name="T108" fmla="*/ 2619 w 2906"/>
                <a:gd name="T109" fmla="*/ 1344 h 8215"/>
                <a:gd name="T110" fmla="*/ 2667 w 2906"/>
                <a:gd name="T111" fmla="*/ 1388 h 8215"/>
                <a:gd name="T112" fmla="*/ 2715 w 2906"/>
                <a:gd name="T113" fmla="*/ 1354 h 8215"/>
                <a:gd name="T114" fmla="*/ 2762 w 2906"/>
                <a:gd name="T115" fmla="*/ 1666 h 8215"/>
                <a:gd name="T116" fmla="*/ 2810 w 2906"/>
                <a:gd name="T117" fmla="*/ 1784 h 8215"/>
                <a:gd name="T118" fmla="*/ 2858 w 2906"/>
                <a:gd name="T119" fmla="*/ 2704 h 8215"/>
                <a:gd name="T120" fmla="*/ 2906 w 2906"/>
                <a:gd name="T121" fmla="*/ 8139 h 8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8215">
                  <a:moveTo>
                    <a:pt x="0" y="8215"/>
                  </a:moveTo>
                  <a:lnTo>
                    <a:pt x="3" y="3406"/>
                  </a:lnTo>
                  <a:lnTo>
                    <a:pt x="6" y="1382"/>
                  </a:lnTo>
                  <a:lnTo>
                    <a:pt x="9" y="812"/>
                  </a:lnTo>
                  <a:lnTo>
                    <a:pt x="13" y="558"/>
                  </a:lnTo>
                  <a:lnTo>
                    <a:pt x="16" y="413"/>
                  </a:lnTo>
                  <a:lnTo>
                    <a:pt x="19" y="329"/>
                  </a:lnTo>
                  <a:lnTo>
                    <a:pt x="22" y="283"/>
                  </a:lnTo>
                  <a:lnTo>
                    <a:pt x="25" y="236"/>
                  </a:lnTo>
                  <a:lnTo>
                    <a:pt x="28" y="206"/>
                  </a:lnTo>
                  <a:lnTo>
                    <a:pt x="32" y="186"/>
                  </a:lnTo>
                  <a:lnTo>
                    <a:pt x="35" y="174"/>
                  </a:lnTo>
                  <a:lnTo>
                    <a:pt x="38" y="182"/>
                  </a:lnTo>
                  <a:lnTo>
                    <a:pt x="41" y="195"/>
                  </a:lnTo>
                  <a:lnTo>
                    <a:pt x="44" y="191"/>
                  </a:lnTo>
                  <a:lnTo>
                    <a:pt x="48" y="153"/>
                  </a:lnTo>
                  <a:lnTo>
                    <a:pt x="51" y="133"/>
                  </a:lnTo>
                  <a:lnTo>
                    <a:pt x="54" y="118"/>
                  </a:lnTo>
                  <a:lnTo>
                    <a:pt x="57" y="108"/>
                  </a:lnTo>
                  <a:lnTo>
                    <a:pt x="60" y="101"/>
                  </a:lnTo>
                  <a:lnTo>
                    <a:pt x="63" y="108"/>
                  </a:lnTo>
                  <a:lnTo>
                    <a:pt x="67" y="109"/>
                  </a:lnTo>
                  <a:lnTo>
                    <a:pt x="70" y="82"/>
                  </a:lnTo>
                  <a:lnTo>
                    <a:pt x="73" y="74"/>
                  </a:lnTo>
                  <a:lnTo>
                    <a:pt x="76" y="70"/>
                  </a:lnTo>
                  <a:lnTo>
                    <a:pt x="79" y="62"/>
                  </a:lnTo>
                  <a:lnTo>
                    <a:pt x="82" y="50"/>
                  </a:lnTo>
                  <a:lnTo>
                    <a:pt x="86" y="53"/>
                  </a:lnTo>
                  <a:lnTo>
                    <a:pt x="89" y="60"/>
                  </a:lnTo>
                  <a:lnTo>
                    <a:pt x="92" y="76"/>
                  </a:lnTo>
                  <a:lnTo>
                    <a:pt x="95" y="120"/>
                  </a:lnTo>
                  <a:lnTo>
                    <a:pt x="98" y="163"/>
                  </a:lnTo>
                  <a:lnTo>
                    <a:pt x="102" y="197"/>
                  </a:lnTo>
                  <a:lnTo>
                    <a:pt x="105" y="146"/>
                  </a:lnTo>
                  <a:lnTo>
                    <a:pt x="108" y="84"/>
                  </a:lnTo>
                  <a:lnTo>
                    <a:pt x="111" y="49"/>
                  </a:lnTo>
                  <a:lnTo>
                    <a:pt x="114" y="50"/>
                  </a:lnTo>
                  <a:lnTo>
                    <a:pt x="117" y="55"/>
                  </a:lnTo>
                  <a:lnTo>
                    <a:pt x="121" y="70"/>
                  </a:lnTo>
                  <a:lnTo>
                    <a:pt x="124" y="98"/>
                  </a:lnTo>
                  <a:lnTo>
                    <a:pt x="127" y="109"/>
                  </a:lnTo>
                  <a:lnTo>
                    <a:pt x="130" y="109"/>
                  </a:lnTo>
                  <a:lnTo>
                    <a:pt x="133" y="127"/>
                  </a:lnTo>
                  <a:lnTo>
                    <a:pt x="137" y="138"/>
                  </a:lnTo>
                  <a:lnTo>
                    <a:pt x="140" y="141"/>
                  </a:lnTo>
                  <a:lnTo>
                    <a:pt x="143" y="145"/>
                  </a:lnTo>
                  <a:lnTo>
                    <a:pt x="146" y="148"/>
                  </a:lnTo>
                  <a:lnTo>
                    <a:pt x="149" y="141"/>
                  </a:lnTo>
                  <a:lnTo>
                    <a:pt x="152" y="165"/>
                  </a:lnTo>
                  <a:lnTo>
                    <a:pt x="156" y="184"/>
                  </a:lnTo>
                  <a:lnTo>
                    <a:pt x="159" y="194"/>
                  </a:lnTo>
                  <a:lnTo>
                    <a:pt x="162" y="200"/>
                  </a:lnTo>
                  <a:lnTo>
                    <a:pt x="165" y="244"/>
                  </a:lnTo>
                  <a:lnTo>
                    <a:pt x="168" y="286"/>
                  </a:lnTo>
                  <a:lnTo>
                    <a:pt x="172" y="352"/>
                  </a:lnTo>
                  <a:lnTo>
                    <a:pt x="175" y="415"/>
                  </a:lnTo>
                  <a:lnTo>
                    <a:pt x="178" y="400"/>
                  </a:lnTo>
                  <a:lnTo>
                    <a:pt x="181" y="326"/>
                  </a:lnTo>
                  <a:lnTo>
                    <a:pt x="184" y="313"/>
                  </a:lnTo>
                  <a:lnTo>
                    <a:pt x="187" y="303"/>
                  </a:lnTo>
                  <a:lnTo>
                    <a:pt x="191" y="278"/>
                  </a:lnTo>
                  <a:lnTo>
                    <a:pt x="194" y="279"/>
                  </a:lnTo>
                  <a:lnTo>
                    <a:pt x="197" y="303"/>
                  </a:lnTo>
                  <a:lnTo>
                    <a:pt x="200" y="325"/>
                  </a:lnTo>
                  <a:lnTo>
                    <a:pt x="203" y="342"/>
                  </a:lnTo>
                  <a:lnTo>
                    <a:pt x="206" y="326"/>
                  </a:lnTo>
                  <a:lnTo>
                    <a:pt x="210" y="406"/>
                  </a:lnTo>
                  <a:lnTo>
                    <a:pt x="213" y="547"/>
                  </a:lnTo>
                  <a:lnTo>
                    <a:pt x="216" y="613"/>
                  </a:lnTo>
                  <a:lnTo>
                    <a:pt x="219" y="531"/>
                  </a:lnTo>
                  <a:lnTo>
                    <a:pt x="222" y="333"/>
                  </a:lnTo>
                  <a:lnTo>
                    <a:pt x="226" y="203"/>
                  </a:lnTo>
                  <a:lnTo>
                    <a:pt x="229" y="185"/>
                  </a:lnTo>
                  <a:lnTo>
                    <a:pt x="232" y="172"/>
                  </a:lnTo>
                  <a:lnTo>
                    <a:pt x="235" y="159"/>
                  </a:lnTo>
                  <a:lnTo>
                    <a:pt x="238" y="179"/>
                  </a:lnTo>
                  <a:lnTo>
                    <a:pt x="241" y="234"/>
                  </a:lnTo>
                  <a:lnTo>
                    <a:pt x="245" y="267"/>
                  </a:lnTo>
                  <a:lnTo>
                    <a:pt x="248" y="231"/>
                  </a:lnTo>
                  <a:lnTo>
                    <a:pt x="251" y="238"/>
                  </a:lnTo>
                  <a:lnTo>
                    <a:pt x="254" y="292"/>
                  </a:lnTo>
                  <a:lnTo>
                    <a:pt x="257" y="369"/>
                  </a:lnTo>
                  <a:lnTo>
                    <a:pt x="261" y="393"/>
                  </a:lnTo>
                  <a:lnTo>
                    <a:pt x="264" y="414"/>
                  </a:lnTo>
                  <a:lnTo>
                    <a:pt x="267" y="431"/>
                  </a:lnTo>
                  <a:lnTo>
                    <a:pt x="270" y="348"/>
                  </a:lnTo>
                  <a:lnTo>
                    <a:pt x="273" y="291"/>
                  </a:lnTo>
                  <a:lnTo>
                    <a:pt x="276" y="277"/>
                  </a:lnTo>
                  <a:lnTo>
                    <a:pt x="280" y="246"/>
                  </a:lnTo>
                  <a:lnTo>
                    <a:pt x="283" y="232"/>
                  </a:lnTo>
                  <a:lnTo>
                    <a:pt x="286" y="229"/>
                  </a:lnTo>
                  <a:lnTo>
                    <a:pt x="289" y="256"/>
                  </a:lnTo>
                  <a:lnTo>
                    <a:pt x="292" y="282"/>
                  </a:lnTo>
                  <a:lnTo>
                    <a:pt x="295" y="308"/>
                  </a:lnTo>
                  <a:lnTo>
                    <a:pt x="299" y="344"/>
                  </a:lnTo>
                  <a:lnTo>
                    <a:pt x="302" y="362"/>
                  </a:lnTo>
                  <a:lnTo>
                    <a:pt x="305" y="402"/>
                  </a:lnTo>
                  <a:lnTo>
                    <a:pt x="308" y="449"/>
                  </a:lnTo>
                  <a:lnTo>
                    <a:pt x="311" y="512"/>
                  </a:lnTo>
                  <a:lnTo>
                    <a:pt x="315" y="578"/>
                  </a:lnTo>
                  <a:lnTo>
                    <a:pt x="318" y="637"/>
                  </a:lnTo>
                  <a:lnTo>
                    <a:pt x="321" y="666"/>
                  </a:lnTo>
                  <a:lnTo>
                    <a:pt x="324" y="708"/>
                  </a:lnTo>
                  <a:lnTo>
                    <a:pt x="327" y="784"/>
                  </a:lnTo>
                  <a:lnTo>
                    <a:pt x="330" y="892"/>
                  </a:lnTo>
                  <a:lnTo>
                    <a:pt x="334" y="1016"/>
                  </a:lnTo>
                  <a:lnTo>
                    <a:pt x="337" y="1116"/>
                  </a:lnTo>
                  <a:lnTo>
                    <a:pt x="340" y="1079"/>
                  </a:lnTo>
                  <a:lnTo>
                    <a:pt x="343" y="1051"/>
                  </a:lnTo>
                  <a:lnTo>
                    <a:pt x="346" y="890"/>
                  </a:lnTo>
                  <a:lnTo>
                    <a:pt x="350" y="601"/>
                  </a:lnTo>
                  <a:lnTo>
                    <a:pt x="353" y="581"/>
                  </a:lnTo>
                  <a:lnTo>
                    <a:pt x="356" y="638"/>
                  </a:lnTo>
                  <a:lnTo>
                    <a:pt x="359" y="738"/>
                  </a:lnTo>
                  <a:lnTo>
                    <a:pt x="362" y="682"/>
                  </a:lnTo>
                  <a:lnTo>
                    <a:pt x="365" y="521"/>
                  </a:lnTo>
                  <a:lnTo>
                    <a:pt x="369" y="509"/>
                  </a:lnTo>
                  <a:lnTo>
                    <a:pt x="372" y="607"/>
                  </a:lnTo>
                  <a:lnTo>
                    <a:pt x="375" y="707"/>
                  </a:lnTo>
                  <a:lnTo>
                    <a:pt x="378" y="591"/>
                  </a:lnTo>
                  <a:lnTo>
                    <a:pt x="381" y="481"/>
                  </a:lnTo>
                  <a:lnTo>
                    <a:pt x="385" y="340"/>
                  </a:lnTo>
                  <a:lnTo>
                    <a:pt x="388" y="264"/>
                  </a:lnTo>
                  <a:lnTo>
                    <a:pt x="391" y="236"/>
                  </a:lnTo>
                  <a:lnTo>
                    <a:pt x="394" y="227"/>
                  </a:lnTo>
                  <a:lnTo>
                    <a:pt x="397" y="227"/>
                  </a:lnTo>
                  <a:lnTo>
                    <a:pt x="400" y="239"/>
                  </a:lnTo>
                  <a:lnTo>
                    <a:pt x="404" y="234"/>
                  </a:lnTo>
                  <a:lnTo>
                    <a:pt x="407" y="228"/>
                  </a:lnTo>
                  <a:lnTo>
                    <a:pt x="410" y="234"/>
                  </a:lnTo>
                  <a:lnTo>
                    <a:pt x="413" y="238"/>
                  </a:lnTo>
                  <a:lnTo>
                    <a:pt x="416" y="215"/>
                  </a:lnTo>
                  <a:lnTo>
                    <a:pt x="419" y="218"/>
                  </a:lnTo>
                  <a:lnTo>
                    <a:pt x="423" y="241"/>
                  </a:lnTo>
                  <a:lnTo>
                    <a:pt x="426" y="251"/>
                  </a:lnTo>
                  <a:lnTo>
                    <a:pt x="429" y="230"/>
                  </a:lnTo>
                  <a:lnTo>
                    <a:pt x="432" y="221"/>
                  </a:lnTo>
                  <a:lnTo>
                    <a:pt x="435" y="209"/>
                  </a:lnTo>
                  <a:lnTo>
                    <a:pt x="439" y="165"/>
                  </a:lnTo>
                  <a:lnTo>
                    <a:pt x="442" y="131"/>
                  </a:lnTo>
                  <a:lnTo>
                    <a:pt x="445" y="101"/>
                  </a:lnTo>
                  <a:lnTo>
                    <a:pt x="448" y="95"/>
                  </a:lnTo>
                  <a:lnTo>
                    <a:pt x="451" y="101"/>
                  </a:lnTo>
                  <a:lnTo>
                    <a:pt x="454" y="111"/>
                  </a:lnTo>
                  <a:lnTo>
                    <a:pt x="458" y="148"/>
                  </a:lnTo>
                  <a:lnTo>
                    <a:pt x="461" y="194"/>
                  </a:lnTo>
                  <a:lnTo>
                    <a:pt x="464" y="139"/>
                  </a:lnTo>
                  <a:lnTo>
                    <a:pt x="467" y="66"/>
                  </a:lnTo>
                  <a:lnTo>
                    <a:pt x="470" y="47"/>
                  </a:lnTo>
                  <a:lnTo>
                    <a:pt x="474" y="57"/>
                  </a:lnTo>
                  <a:lnTo>
                    <a:pt x="477" y="50"/>
                  </a:lnTo>
                  <a:lnTo>
                    <a:pt x="480" y="54"/>
                  </a:lnTo>
                  <a:lnTo>
                    <a:pt x="483" y="54"/>
                  </a:lnTo>
                  <a:lnTo>
                    <a:pt x="486" y="58"/>
                  </a:lnTo>
                  <a:lnTo>
                    <a:pt x="489" y="58"/>
                  </a:lnTo>
                  <a:lnTo>
                    <a:pt x="493" y="61"/>
                  </a:lnTo>
                  <a:lnTo>
                    <a:pt x="496" y="61"/>
                  </a:lnTo>
                  <a:lnTo>
                    <a:pt x="499" y="62"/>
                  </a:lnTo>
                  <a:lnTo>
                    <a:pt x="502" y="58"/>
                  </a:lnTo>
                  <a:lnTo>
                    <a:pt x="505" y="52"/>
                  </a:lnTo>
                  <a:lnTo>
                    <a:pt x="508" y="52"/>
                  </a:lnTo>
                  <a:lnTo>
                    <a:pt x="512" y="55"/>
                  </a:lnTo>
                  <a:lnTo>
                    <a:pt x="515" y="51"/>
                  </a:lnTo>
                  <a:lnTo>
                    <a:pt x="518" y="52"/>
                  </a:lnTo>
                  <a:lnTo>
                    <a:pt x="521" y="66"/>
                  </a:lnTo>
                  <a:lnTo>
                    <a:pt x="524" y="66"/>
                  </a:lnTo>
                  <a:lnTo>
                    <a:pt x="528" y="67"/>
                  </a:lnTo>
                  <a:lnTo>
                    <a:pt x="531" y="71"/>
                  </a:lnTo>
                  <a:lnTo>
                    <a:pt x="534" y="72"/>
                  </a:lnTo>
                  <a:lnTo>
                    <a:pt x="537" y="70"/>
                  </a:lnTo>
                  <a:lnTo>
                    <a:pt x="540" y="46"/>
                  </a:lnTo>
                  <a:lnTo>
                    <a:pt x="543" y="39"/>
                  </a:lnTo>
                  <a:lnTo>
                    <a:pt x="547" y="42"/>
                  </a:lnTo>
                  <a:lnTo>
                    <a:pt x="550" y="53"/>
                  </a:lnTo>
                  <a:lnTo>
                    <a:pt x="553" y="82"/>
                  </a:lnTo>
                  <a:lnTo>
                    <a:pt x="556" y="90"/>
                  </a:lnTo>
                  <a:lnTo>
                    <a:pt x="559" y="62"/>
                  </a:lnTo>
                  <a:lnTo>
                    <a:pt x="563" y="69"/>
                  </a:lnTo>
                  <a:lnTo>
                    <a:pt x="566" y="61"/>
                  </a:lnTo>
                  <a:lnTo>
                    <a:pt x="569" y="52"/>
                  </a:lnTo>
                  <a:lnTo>
                    <a:pt x="572" y="26"/>
                  </a:lnTo>
                  <a:lnTo>
                    <a:pt x="575" y="19"/>
                  </a:lnTo>
                  <a:lnTo>
                    <a:pt x="578" y="5"/>
                  </a:lnTo>
                  <a:lnTo>
                    <a:pt x="582" y="11"/>
                  </a:lnTo>
                  <a:lnTo>
                    <a:pt x="585" y="11"/>
                  </a:lnTo>
                  <a:lnTo>
                    <a:pt x="588" y="2"/>
                  </a:lnTo>
                  <a:lnTo>
                    <a:pt x="591" y="6"/>
                  </a:lnTo>
                  <a:lnTo>
                    <a:pt x="594" y="6"/>
                  </a:lnTo>
                  <a:lnTo>
                    <a:pt x="598" y="18"/>
                  </a:lnTo>
                  <a:lnTo>
                    <a:pt x="601" y="9"/>
                  </a:lnTo>
                  <a:lnTo>
                    <a:pt x="604" y="10"/>
                  </a:lnTo>
                  <a:lnTo>
                    <a:pt x="607" y="7"/>
                  </a:lnTo>
                  <a:lnTo>
                    <a:pt x="610" y="17"/>
                  </a:lnTo>
                  <a:lnTo>
                    <a:pt x="613" y="19"/>
                  </a:lnTo>
                  <a:lnTo>
                    <a:pt x="617" y="7"/>
                  </a:lnTo>
                  <a:lnTo>
                    <a:pt x="620" y="6"/>
                  </a:lnTo>
                  <a:lnTo>
                    <a:pt x="623" y="20"/>
                  </a:lnTo>
                  <a:lnTo>
                    <a:pt x="626" y="6"/>
                  </a:lnTo>
                  <a:lnTo>
                    <a:pt x="629" y="2"/>
                  </a:lnTo>
                  <a:lnTo>
                    <a:pt x="632" y="6"/>
                  </a:lnTo>
                  <a:lnTo>
                    <a:pt x="636" y="8"/>
                  </a:lnTo>
                  <a:lnTo>
                    <a:pt x="639" y="12"/>
                  </a:lnTo>
                  <a:lnTo>
                    <a:pt x="642" y="15"/>
                  </a:lnTo>
                  <a:lnTo>
                    <a:pt x="645" y="11"/>
                  </a:lnTo>
                  <a:lnTo>
                    <a:pt x="648" y="10"/>
                  </a:lnTo>
                  <a:lnTo>
                    <a:pt x="652" y="12"/>
                  </a:lnTo>
                  <a:lnTo>
                    <a:pt x="655" y="1"/>
                  </a:lnTo>
                  <a:lnTo>
                    <a:pt x="658" y="3"/>
                  </a:lnTo>
                  <a:lnTo>
                    <a:pt x="661" y="1"/>
                  </a:lnTo>
                  <a:lnTo>
                    <a:pt x="664" y="0"/>
                  </a:lnTo>
                  <a:lnTo>
                    <a:pt x="667" y="18"/>
                  </a:lnTo>
                  <a:lnTo>
                    <a:pt x="671" y="35"/>
                  </a:lnTo>
                  <a:lnTo>
                    <a:pt x="674" y="34"/>
                  </a:lnTo>
                  <a:lnTo>
                    <a:pt x="677" y="31"/>
                  </a:lnTo>
                  <a:lnTo>
                    <a:pt x="680" y="22"/>
                  </a:lnTo>
                  <a:lnTo>
                    <a:pt x="683" y="33"/>
                  </a:lnTo>
                  <a:lnTo>
                    <a:pt x="687" y="51"/>
                  </a:lnTo>
                  <a:lnTo>
                    <a:pt x="690" y="51"/>
                  </a:lnTo>
                  <a:lnTo>
                    <a:pt x="693" y="19"/>
                  </a:lnTo>
                  <a:lnTo>
                    <a:pt x="696" y="59"/>
                  </a:lnTo>
                  <a:lnTo>
                    <a:pt x="699" y="129"/>
                  </a:lnTo>
                  <a:lnTo>
                    <a:pt x="702" y="188"/>
                  </a:lnTo>
                  <a:lnTo>
                    <a:pt x="706" y="241"/>
                  </a:lnTo>
                  <a:lnTo>
                    <a:pt x="709" y="386"/>
                  </a:lnTo>
                  <a:lnTo>
                    <a:pt x="712" y="471"/>
                  </a:lnTo>
                  <a:lnTo>
                    <a:pt x="715" y="410"/>
                  </a:lnTo>
                  <a:lnTo>
                    <a:pt x="718" y="314"/>
                  </a:lnTo>
                  <a:lnTo>
                    <a:pt x="721" y="251"/>
                  </a:lnTo>
                  <a:lnTo>
                    <a:pt x="725" y="212"/>
                  </a:lnTo>
                  <a:lnTo>
                    <a:pt x="728" y="204"/>
                  </a:lnTo>
                  <a:lnTo>
                    <a:pt x="731" y="189"/>
                  </a:lnTo>
                  <a:lnTo>
                    <a:pt x="734" y="192"/>
                  </a:lnTo>
                  <a:lnTo>
                    <a:pt x="737" y="199"/>
                  </a:lnTo>
                  <a:lnTo>
                    <a:pt x="741" y="185"/>
                  </a:lnTo>
                  <a:lnTo>
                    <a:pt x="744" y="162"/>
                  </a:lnTo>
                  <a:lnTo>
                    <a:pt x="747" y="144"/>
                  </a:lnTo>
                  <a:lnTo>
                    <a:pt x="750" y="122"/>
                  </a:lnTo>
                  <a:lnTo>
                    <a:pt x="753" y="117"/>
                  </a:lnTo>
                  <a:lnTo>
                    <a:pt x="756" y="105"/>
                  </a:lnTo>
                  <a:lnTo>
                    <a:pt x="760" y="101"/>
                  </a:lnTo>
                  <a:lnTo>
                    <a:pt x="763" y="107"/>
                  </a:lnTo>
                  <a:lnTo>
                    <a:pt x="766" y="109"/>
                  </a:lnTo>
                  <a:lnTo>
                    <a:pt x="769" y="89"/>
                  </a:lnTo>
                  <a:lnTo>
                    <a:pt x="772" y="78"/>
                  </a:lnTo>
                  <a:lnTo>
                    <a:pt x="776" y="83"/>
                  </a:lnTo>
                  <a:lnTo>
                    <a:pt x="779" y="98"/>
                  </a:lnTo>
                  <a:lnTo>
                    <a:pt x="782" y="122"/>
                  </a:lnTo>
                  <a:lnTo>
                    <a:pt x="785" y="137"/>
                  </a:lnTo>
                  <a:lnTo>
                    <a:pt x="788" y="91"/>
                  </a:lnTo>
                  <a:lnTo>
                    <a:pt x="791" y="55"/>
                  </a:lnTo>
                  <a:lnTo>
                    <a:pt x="795" y="38"/>
                  </a:lnTo>
                  <a:lnTo>
                    <a:pt x="798" y="24"/>
                  </a:lnTo>
                  <a:lnTo>
                    <a:pt x="801" y="24"/>
                  </a:lnTo>
                  <a:lnTo>
                    <a:pt x="804" y="16"/>
                  </a:lnTo>
                  <a:lnTo>
                    <a:pt x="807" y="20"/>
                  </a:lnTo>
                  <a:lnTo>
                    <a:pt x="811" y="11"/>
                  </a:lnTo>
                  <a:lnTo>
                    <a:pt x="814" y="15"/>
                  </a:lnTo>
                  <a:lnTo>
                    <a:pt x="817" y="24"/>
                  </a:lnTo>
                  <a:lnTo>
                    <a:pt x="820" y="20"/>
                  </a:lnTo>
                  <a:lnTo>
                    <a:pt x="823" y="16"/>
                  </a:lnTo>
                  <a:lnTo>
                    <a:pt x="826" y="32"/>
                  </a:lnTo>
                  <a:lnTo>
                    <a:pt x="830" y="29"/>
                  </a:lnTo>
                  <a:lnTo>
                    <a:pt x="833" y="15"/>
                  </a:lnTo>
                  <a:lnTo>
                    <a:pt x="836" y="24"/>
                  </a:lnTo>
                  <a:lnTo>
                    <a:pt x="839" y="34"/>
                  </a:lnTo>
                  <a:lnTo>
                    <a:pt x="842" y="39"/>
                  </a:lnTo>
                  <a:lnTo>
                    <a:pt x="845" y="63"/>
                  </a:lnTo>
                  <a:lnTo>
                    <a:pt x="849" y="84"/>
                  </a:lnTo>
                  <a:lnTo>
                    <a:pt x="852" y="91"/>
                  </a:lnTo>
                  <a:lnTo>
                    <a:pt x="855" y="62"/>
                  </a:lnTo>
                  <a:lnTo>
                    <a:pt x="858" y="55"/>
                  </a:lnTo>
                  <a:lnTo>
                    <a:pt x="861" y="56"/>
                  </a:lnTo>
                  <a:lnTo>
                    <a:pt x="865" y="62"/>
                  </a:lnTo>
                  <a:lnTo>
                    <a:pt x="868" y="85"/>
                  </a:lnTo>
                  <a:lnTo>
                    <a:pt x="871" y="100"/>
                  </a:lnTo>
                  <a:lnTo>
                    <a:pt x="874" y="113"/>
                  </a:lnTo>
                  <a:lnTo>
                    <a:pt x="877" y="161"/>
                  </a:lnTo>
                  <a:lnTo>
                    <a:pt x="880" y="237"/>
                  </a:lnTo>
                  <a:lnTo>
                    <a:pt x="884" y="357"/>
                  </a:lnTo>
                  <a:lnTo>
                    <a:pt x="887" y="414"/>
                  </a:lnTo>
                  <a:lnTo>
                    <a:pt x="890" y="218"/>
                  </a:lnTo>
                  <a:lnTo>
                    <a:pt x="893" y="85"/>
                  </a:lnTo>
                  <a:lnTo>
                    <a:pt x="896" y="65"/>
                  </a:lnTo>
                  <a:lnTo>
                    <a:pt x="900" y="41"/>
                  </a:lnTo>
                  <a:lnTo>
                    <a:pt x="903" y="37"/>
                  </a:lnTo>
                  <a:lnTo>
                    <a:pt x="906" y="25"/>
                  </a:lnTo>
                  <a:lnTo>
                    <a:pt x="909" y="21"/>
                  </a:lnTo>
                  <a:lnTo>
                    <a:pt x="912" y="22"/>
                  </a:lnTo>
                  <a:lnTo>
                    <a:pt x="915" y="20"/>
                  </a:lnTo>
                  <a:lnTo>
                    <a:pt x="919" y="34"/>
                  </a:lnTo>
                  <a:lnTo>
                    <a:pt x="922" y="29"/>
                  </a:lnTo>
                  <a:lnTo>
                    <a:pt x="925" y="17"/>
                  </a:lnTo>
                  <a:lnTo>
                    <a:pt x="928" y="26"/>
                  </a:lnTo>
                  <a:lnTo>
                    <a:pt x="931" y="36"/>
                  </a:lnTo>
                  <a:lnTo>
                    <a:pt x="934" y="41"/>
                  </a:lnTo>
                  <a:lnTo>
                    <a:pt x="938" y="41"/>
                  </a:lnTo>
                  <a:lnTo>
                    <a:pt x="941" y="46"/>
                  </a:lnTo>
                  <a:lnTo>
                    <a:pt x="944" y="33"/>
                  </a:lnTo>
                  <a:lnTo>
                    <a:pt x="947" y="30"/>
                  </a:lnTo>
                  <a:lnTo>
                    <a:pt x="950" y="24"/>
                  </a:lnTo>
                  <a:lnTo>
                    <a:pt x="954" y="24"/>
                  </a:lnTo>
                  <a:lnTo>
                    <a:pt x="957" y="22"/>
                  </a:lnTo>
                  <a:lnTo>
                    <a:pt x="960" y="36"/>
                  </a:lnTo>
                  <a:lnTo>
                    <a:pt x="963" y="47"/>
                  </a:lnTo>
                  <a:lnTo>
                    <a:pt x="966" y="49"/>
                  </a:lnTo>
                  <a:lnTo>
                    <a:pt x="969" y="14"/>
                  </a:lnTo>
                  <a:lnTo>
                    <a:pt x="973" y="22"/>
                  </a:lnTo>
                  <a:lnTo>
                    <a:pt x="976" y="22"/>
                  </a:lnTo>
                  <a:lnTo>
                    <a:pt x="979" y="20"/>
                  </a:lnTo>
                  <a:lnTo>
                    <a:pt x="982" y="16"/>
                  </a:lnTo>
                  <a:lnTo>
                    <a:pt x="985" y="13"/>
                  </a:lnTo>
                  <a:lnTo>
                    <a:pt x="989" y="20"/>
                  </a:lnTo>
                  <a:lnTo>
                    <a:pt x="992" y="29"/>
                  </a:lnTo>
                  <a:lnTo>
                    <a:pt x="995" y="32"/>
                  </a:lnTo>
                  <a:lnTo>
                    <a:pt x="998" y="40"/>
                  </a:lnTo>
                  <a:lnTo>
                    <a:pt x="1001" y="32"/>
                  </a:lnTo>
                  <a:lnTo>
                    <a:pt x="1004" y="35"/>
                  </a:lnTo>
                  <a:lnTo>
                    <a:pt x="1008" y="45"/>
                  </a:lnTo>
                  <a:lnTo>
                    <a:pt x="1011" y="58"/>
                  </a:lnTo>
                  <a:lnTo>
                    <a:pt x="1014" y="60"/>
                  </a:lnTo>
                  <a:lnTo>
                    <a:pt x="1017" y="64"/>
                  </a:lnTo>
                  <a:lnTo>
                    <a:pt x="1020" y="60"/>
                  </a:lnTo>
                  <a:lnTo>
                    <a:pt x="1024" y="74"/>
                  </a:lnTo>
                  <a:lnTo>
                    <a:pt x="1027" y="72"/>
                  </a:lnTo>
                  <a:lnTo>
                    <a:pt x="1030" y="91"/>
                  </a:lnTo>
                  <a:lnTo>
                    <a:pt x="1033" y="91"/>
                  </a:lnTo>
                  <a:lnTo>
                    <a:pt x="1036" y="65"/>
                  </a:lnTo>
                  <a:lnTo>
                    <a:pt x="1039" y="54"/>
                  </a:lnTo>
                  <a:lnTo>
                    <a:pt x="1043" y="42"/>
                  </a:lnTo>
                  <a:lnTo>
                    <a:pt x="1046" y="45"/>
                  </a:lnTo>
                  <a:lnTo>
                    <a:pt x="1049" y="44"/>
                  </a:lnTo>
                  <a:lnTo>
                    <a:pt x="1052" y="63"/>
                  </a:lnTo>
                  <a:lnTo>
                    <a:pt x="1055" y="63"/>
                  </a:lnTo>
                  <a:lnTo>
                    <a:pt x="1058" y="73"/>
                  </a:lnTo>
                  <a:lnTo>
                    <a:pt x="1062" y="90"/>
                  </a:lnTo>
                  <a:lnTo>
                    <a:pt x="1065" y="97"/>
                  </a:lnTo>
                  <a:lnTo>
                    <a:pt x="1068" y="103"/>
                  </a:lnTo>
                  <a:lnTo>
                    <a:pt x="1071" y="120"/>
                  </a:lnTo>
                  <a:lnTo>
                    <a:pt x="1074" y="122"/>
                  </a:lnTo>
                  <a:lnTo>
                    <a:pt x="1078" y="134"/>
                  </a:lnTo>
                  <a:lnTo>
                    <a:pt x="1081" y="118"/>
                  </a:lnTo>
                  <a:lnTo>
                    <a:pt x="1084" y="131"/>
                  </a:lnTo>
                  <a:lnTo>
                    <a:pt x="1087" y="146"/>
                  </a:lnTo>
                  <a:lnTo>
                    <a:pt x="1090" y="192"/>
                  </a:lnTo>
                  <a:lnTo>
                    <a:pt x="1093" y="282"/>
                  </a:lnTo>
                  <a:lnTo>
                    <a:pt x="1097" y="453"/>
                  </a:lnTo>
                  <a:lnTo>
                    <a:pt x="1100" y="593"/>
                  </a:lnTo>
                  <a:lnTo>
                    <a:pt x="1103" y="659"/>
                  </a:lnTo>
                  <a:lnTo>
                    <a:pt x="1106" y="686"/>
                  </a:lnTo>
                  <a:lnTo>
                    <a:pt x="1109" y="714"/>
                  </a:lnTo>
                  <a:lnTo>
                    <a:pt x="1113" y="740"/>
                  </a:lnTo>
                  <a:lnTo>
                    <a:pt x="1116" y="782"/>
                  </a:lnTo>
                  <a:lnTo>
                    <a:pt x="1119" y="798"/>
                  </a:lnTo>
                  <a:lnTo>
                    <a:pt x="1122" y="809"/>
                  </a:lnTo>
                  <a:lnTo>
                    <a:pt x="1125" y="825"/>
                  </a:lnTo>
                  <a:lnTo>
                    <a:pt x="1128" y="811"/>
                  </a:lnTo>
                  <a:lnTo>
                    <a:pt x="1132" y="696"/>
                  </a:lnTo>
                  <a:lnTo>
                    <a:pt x="1135" y="463"/>
                  </a:lnTo>
                  <a:lnTo>
                    <a:pt x="1138" y="270"/>
                  </a:lnTo>
                  <a:lnTo>
                    <a:pt x="1141" y="204"/>
                  </a:lnTo>
                  <a:lnTo>
                    <a:pt x="1144" y="163"/>
                  </a:lnTo>
                  <a:lnTo>
                    <a:pt x="1147" y="130"/>
                  </a:lnTo>
                  <a:lnTo>
                    <a:pt x="1151" y="111"/>
                  </a:lnTo>
                  <a:lnTo>
                    <a:pt x="1154" y="72"/>
                  </a:lnTo>
                  <a:lnTo>
                    <a:pt x="1157" y="67"/>
                  </a:lnTo>
                  <a:lnTo>
                    <a:pt x="1160" y="69"/>
                  </a:lnTo>
                  <a:lnTo>
                    <a:pt x="1163" y="79"/>
                  </a:lnTo>
                  <a:lnTo>
                    <a:pt x="1167" y="88"/>
                  </a:lnTo>
                  <a:lnTo>
                    <a:pt x="1170" y="100"/>
                  </a:lnTo>
                  <a:lnTo>
                    <a:pt x="1173" y="98"/>
                  </a:lnTo>
                  <a:lnTo>
                    <a:pt x="1176" y="78"/>
                  </a:lnTo>
                  <a:lnTo>
                    <a:pt x="1179" y="75"/>
                  </a:lnTo>
                  <a:lnTo>
                    <a:pt x="1182" y="75"/>
                  </a:lnTo>
                  <a:lnTo>
                    <a:pt x="1186" y="76"/>
                  </a:lnTo>
                  <a:lnTo>
                    <a:pt x="1189" y="71"/>
                  </a:lnTo>
                  <a:lnTo>
                    <a:pt x="1192" y="64"/>
                  </a:lnTo>
                  <a:lnTo>
                    <a:pt x="1195" y="55"/>
                  </a:lnTo>
                  <a:lnTo>
                    <a:pt x="1198" y="52"/>
                  </a:lnTo>
                  <a:lnTo>
                    <a:pt x="1202" y="68"/>
                  </a:lnTo>
                  <a:lnTo>
                    <a:pt x="1205" y="100"/>
                  </a:lnTo>
                  <a:lnTo>
                    <a:pt x="1208" y="96"/>
                  </a:lnTo>
                  <a:lnTo>
                    <a:pt x="1211" y="71"/>
                  </a:lnTo>
                  <a:lnTo>
                    <a:pt x="1214" y="69"/>
                  </a:lnTo>
                  <a:lnTo>
                    <a:pt x="1217" y="72"/>
                  </a:lnTo>
                  <a:lnTo>
                    <a:pt x="1221" y="83"/>
                  </a:lnTo>
                  <a:lnTo>
                    <a:pt x="1224" y="94"/>
                  </a:lnTo>
                  <a:lnTo>
                    <a:pt x="1227" y="88"/>
                  </a:lnTo>
                  <a:lnTo>
                    <a:pt x="1230" y="106"/>
                  </a:lnTo>
                  <a:lnTo>
                    <a:pt x="1233" y="119"/>
                  </a:lnTo>
                  <a:lnTo>
                    <a:pt x="1237" y="138"/>
                  </a:lnTo>
                  <a:lnTo>
                    <a:pt x="1240" y="157"/>
                  </a:lnTo>
                  <a:lnTo>
                    <a:pt x="1243" y="211"/>
                  </a:lnTo>
                  <a:lnTo>
                    <a:pt x="1246" y="236"/>
                  </a:lnTo>
                  <a:lnTo>
                    <a:pt x="1249" y="187"/>
                  </a:lnTo>
                  <a:lnTo>
                    <a:pt x="1252" y="136"/>
                  </a:lnTo>
                  <a:lnTo>
                    <a:pt x="1256" y="142"/>
                  </a:lnTo>
                  <a:lnTo>
                    <a:pt x="1259" y="141"/>
                  </a:lnTo>
                  <a:lnTo>
                    <a:pt x="1262" y="105"/>
                  </a:lnTo>
                  <a:lnTo>
                    <a:pt x="1265" y="92"/>
                  </a:lnTo>
                  <a:lnTo>
                    <a:pt x="1268" y="87"/>
                  </a:lnTo>
                  <a:lnTo>
                    <a:pt x="1271" y="106"/>
                  </a:lnTo>
                  <a:lnTo>
                    <a:pt x="1275" y="173"/>
                  </a:lnTo>
                  <a:lnTo>
                    <a:pt x="1278" y="267"/>
                  </a:lnTo>
                  <a:lnTo>
                    <a:pt x="1281" y="377"/>
                  </a:lnTo>
                  <a:lnTo>
                    <a:pt x="1284" y="568"/>
                  </a:lnTo>
                  <a:lnTo>
                    <a:pt x="1287" y="482"/>
                  </a:lnTo>
                  <a:lnTo>
                    <a:pt x="1291" y="195"/>
                  </a:lnTo>
                  <a:lnTo>
                    <a:pt x="1294" y="133"/>
                  </a:lnTo>
                  <a:lnTo>
                    <a:pt x="1297" y="136"/>
                  </a:lnTo>
                  <a:lnTo>
                    <a:pt x="1300" y="140"/>
                  </a:lnTo>
                  <a:lnTo>
                    <a:pt x="1303" y="161"/>
                  </a:lnTo>
                  <a:lnTo>
                    <a:pt x="1306" y="155"/>
                  </a:lnTo>
                  <a:lnTo>
                    <a:pt x="1310" y="158"/>
                  </a:lnTo>
                  <a:lnTo>
                    <a:pt x="1313" y="149"/>
                  </a:lnTo>
                  <a:lnTo>
                    <a:pt x="1316" y="140"/>
                  </a:lnTo>
                  <a:lnTo>
                    <a:pt x="1319" y="117"/>
                  </a:lnTo>
                  <a:lnTo>
                    <a:pt x="1322" y="105"/>
                  </a:lnTo>
                  <a:lnTo>
                    <a:pt x="1326" y="127"/>
                  </a:lnTo>
                  <a:lnTo>
                    <a:pt x="1329" y="129"/>
                  </a:lnTo>
                  <a:lnTo>
                    <a:pt x="1332" y="151"/>
                  </a:lnTo>
                  <a:lnTo>
                    <a:pt x="1335" y="154"/>
                  </a:lnTo>
                  <a:lnTo>
                    <a:pt x="1338" y="132"/>
                  </a:lnTo>
                  <a:lnTo>
                    <a:pt x="1341" y="118"/>
                  </a:lnTo>
                  <a:lnTo>
                    <a:pt x="1345" y="103"/>
                  </a:lnTo>
                  <a:lnTo>
                    <a:pt x="1348" y="105"/>
                  </a:lnTo>
                  <a:lnTo>
                    <a:pt x="1351" y="107"/>
                  </a:lnTo>
                  <a:lnTo>
                    <a:pt x="1354" y="112"/>
                  </a:lnTo>
                  <a:lnTo>
                    <a:pt x="1357" y="109"/>
                  </a:lnTo>
                  <a:lnTo>
                    <a:pt x="1361" y="105"/>
                  </a:lnTo>
                  <a:lnTo>
                    <a:pt x="1364" y="115"/>
                  </a:lnTo>
                  <a:lnTo>
                    <a:pt x="1367" y="130"/>
                  </a:lnTo>
                  <a:lnTo>
                    <a:pt x="1370" y="131"/>
                  </a:lnTo>
                  <a:lnTo>
                    <a:pt x="1373" y="114"/>
                  </a:lnTo>
                  <a:lnTo>
                    <a:pt x="1376" y="130"/>
                  </a:lnTo>
                  <a:lnTo>
                    <a:pt x="1380" y="125"/>
                  </a:lnTo>
                  <a:lnTo>
                    <a:pt x="1383" y="137"/>
                  </a:lnTo>
                  <a:lnTo>
                    <a:pt x="1386" y="146"/>
                  </a:lnTo>
                  <a:lnTo>
                    <a:pt x="1389" y="144"/>
                  </a:lnTo>
                  <a:lnTo>
                    <a:pt x="1392" y="135"/>
                  </a:lnTo>
                  <a:lnTo>
                    <a:pt x="1395" y="119"/>
                  </a:lnTo>
                  <a:lnTo>
                    <a:pt x="1399" y="115"/>
                  </a:lnTo>
                  <a:lnTo>
                    <a:pt x="1402" y="121"/>
                  </a:lnTo>
                  <a:lnTo>
                    <a:pt x="1405" y="118"/>
                  </a:lnTo>
                  <a:lnTo>
                    <a:pt x="1408" y="137"/>
                  </a:lnTo>
                  <a:lnTo>
                    <a:pt x="1411" y="146"/>
                  </a:lnTo>
                  <a:lnTo>
                    <a:pt x="1415" y="162"/>
                  </a:lnTo>
                  <a:lnTo>
                    <a:pt x="1418" y="192"/>
                  </a:lnTo>
                  <a:lnTo>
                    <a:pt x="1421" y="200"/>
                  </a:lnTo>
                  <a:lnTo>
                    <a:pt x="1424" y="132"/>
                  </a:lnTo>
                  <a:lnTo>
                    <a:pt x="1427" y="127"/>
                  </a:lnTo>
                  <a:lnTo>
                    <a:pt x="1430" y="138"/>
                  </a:lnTo>
                  <a:lnTo>
                    <a:pt x="1434" y="143"/>
                  </a:lnTo>
                  <a:lnTo>
                    <a:pt x="1437" y="138"/>
                  </a:lnTo>
                  <a:lnTo>
                    <a:pt x="1440" y="126"/>
                  </a:lnTo>
                  <a:lnTo>
                    <a:pt x="1443" y="117"/>
                  </a:lnTo>
                  <a:lnTo>
                    <a:pt x="1446" y="121"/>
                  </a:lnTo>
                  <a:lnTo>
                    <a:pt x="1450" y="146"/>
                  </a:lnTo>
                  <a:lnTo>
                    <a:pt x="1453" y="169"/>
                  </a:lnTo>
                  <a:lnTo>
                    <a:pt x="1456" y="197"/>
                  </a:lnTo>
                  <a:lnTo>
                    <a:pt x="1459" y="207"/>
                  </a:lnTo>
                  <a:lnTo>
                    <a:pt x="1462" y="192"/>
                  </a:lnTo>
                  <a:lnTo>
                    <a:pt x="1465" y="193"/>
                  </a:lnTo>
                  <a:lnTo>
                    <a:pt x="1469" y="203"/>
                  </a:lnTo>
                  <a:lnTo>
                    <a:pt x="1472" y="195"/>
                  </a:lnTo>
                  <a:lnTo>
                    <a:pt x="1475" y="210"/>
                  </a:lnTo>
                  <a:lnTo>
                    <a:pt x="1478" y="232"/>
                  </a:lnTo>
                  <a:lnTo>
                    <a:pt x="1481" y="251"/>
                  </a:lnTo>
                  <a:lnTo>
                    <a:pt x="1484" y="230"/>
                  </a:lnTo>
                  <a:lnTo>
                    <a:pt x="1488" y="221"/>
                  </a:lnTo>
                  <a:lnTo>
                    <a:pt x="1491" y="237"/>
                  </a:lnTo>
                  <a:lnTo>
                    <a:pt x="1494" y="289"/>
                  </a:lnTo>
                  <a:lnTo>
                    <a:pt x="1497" y="317"/>
                  </a:lnTo>
                  <a:lnTo>
                    <a:pt x="1500" y="363"/>
                  </a:lnTo>
                  <a:lnTo>
                    <a:pt x="1504" y="407"/>
                  </a:lnTo>
                  <a:lnTo>
                    <a:pt x="1507" y="433"/>
                  </a:lnTo>
                  <a:lnTo>
                    <a:pt x="1510" y="449"/>
                  </a:lnTo>
                  <a:lnTo>
                    <a:pt x="1513" y="452"/>
                  </a:lnTo>
                  <a:lnTo>
                    <a:pt x="1516" y="592"/>
                  </a:lnTo>
                  <a:lnTo>
                    <a:pt x="1519" y="835"/>
                  </a:lnTo>
                  <a:lnTo>
                    <a:pt x="1523" y="1137"/>
                  </a:lnTo>
                  <a:lnTo>
                    <a:pt x="1526" y="1252"/>
                  </a:lnTo>
                  <a:lnTo>
                    <a:pt x="1529" y="822"/>
                  </a:lnTo>
                  <a:lnTo>
                    <a:pt x="1532" y="486"/>
                  </a:lnTo>
                  <a:lnTo>
                    <a:pt x="1535" y="368"/>
                  </a:lnTo>
                  <a:lnTo>
                    <a:pt x="1539" y="321"/>
                  </a:lnTo>
                  <a:lnTo>
                    <a:pt x="1542" y="303"/>
                  </a:lnTo>
                  <a:lnTo>
                    <a:pt x="1545" y="286"/>
                  </a:lnTo>
                  <a:lnTo>
                    <a:pt x="1548" y="320"/>
                  </a:lnTo>
                  <a:lnTo>
                    <a:pt x="1551" y="335"/>
                  </a:lnTo>
                  <a:lnTo>
                    <a:pt x="1554" y="351"/>
                  </a:lnTo>
                  <a:lnTo>
                    <a:pt x="1558" y="319"/>
                  </a:lnTo>
                  <a:lnTo>
                    <a:pt x="1561" y="305"/>
                  </a:lnTo>
                  <a:lnTo>
                    <a:pt x="1564" y="336"/>
                  </a:lnTo>
                  <a:lnTo>
                    <a:pt x="1567" y="330"/>
                  </a:lnTo>
                  <a:lnTo>
                    <a:pt x="1570" y="331"/>
                  </a:lnTo>
                  <a:lnTo>
                    <a:pt x="1574" y="301"/>
                  </a:lnTo>
                  <a:lnTo>
                    <a:pt x="1577" y="258"/>
                  </a:lnTo>
                  <a:lnTo>
                    <a:pt x="1580" y="237"/>
                  </a:lnTo>
                  <a:lnTo>
                    <a:pt x="1583" y="198"/>
                  </a:lnTo>
                  <a:lnTo>
                    <a:pt x="1586" y="202"/>
                  </a:lnTo>
                  <a:lnTo>
                    <a:pt x="1589" y="208"/>
                  </a:lnTo>
                  <a:lnTo>
                    <a:pt x="1593" y="202"/>
                  </a:lnTo>
                  <a:lnTo>
                    <a:pt x="1596" y="211"/>
                  </a:lnTo>
                  <a:lnTo>
                    <a:pt x="1599" y="214"/>
                  </a:lnTo>
                  <a:lnTo>
                    <a:pt x="1602" y="212"/>
                  </a:lnTo>
                  <a:lnTo>
                    <a:pt x="1605" y="191"/>
                  </a:lnTo>
                  <a:lnTo>
                    <a:pt x="1608" y="214"/>
                  </a:lnTo>
                  <a:lnTo>
                    <a:pt x="1612" y="215"/>
                  </a:lnTo>
                  <a:lnTo>
                    <a:pt x="1615" y="210"/>
                  </a:lnTo>
                  <a:lnTo>
                    <a:pt x="1618" y="214"/>
                  </a:lnTo>
                  <a:lnTo>
                    <a:pt x="1621" y="196"/>
                  </a:lnTo>
                  <a:lnTo>
                    <a:pt x="1624" y="195"/>
                  </a:lnTo>
                  <a:lnTo>
                    <a:pt x="1628" y="191"/>
                  </a:lnTo>
                  <a:lnTo>
                    <a:pt x="1631" y="198"/>
                  </a:lnTo>
                  <a:lnTo>
                    <a:pt x="1634" y="206"/>
                  </a:lnTo>
                  <a:lnTo>
                    <a:pt x="1637" y="201"/>
                  </a:lnTo>
                  <a:lnTo>
                    <a:pt x="1640" y="201"/>
                  </a:lnTo>
                  <a:lnTo>
                    <a:pt x="1643" y="210"/>
                  </a:lnTo>
                  <a:lnTo>
                    <a:pt x="1647" y="253"/>
                  </a:lnTo>
                  <a:lnTo>
                    <a:pt x="1650" y="329"/>
                  </a:lnTo>
                  <a:lnTo>
                    <a:pt x="1653" y="429"/>
                  </a:lnTo>
                  <a:lnTo>
                    <a:pt x="1656" y="588"/>
                  </a:lnTo>
                  <a:lnTo>
                    <a:pt x="1659" y="893"/>
                  </a:lnTo>
                  <a:lnTo>
                    <a:pt x="1663" y="986"/>
                  </a:lnTo>
                  <a:lnTo>
                    <a:pt x="1666" y="543"/>
                  </a:lnTo>
                  <a:lnTo>
                    <a:pt x="1669" y="281"/>
                  </a:lnTo>
                  <a:lnTo>
                    <a:pt x="1672" y="261"/>
                  </a:lnTo>
                  <a:lnTo>
                    <a:pt x="1675" y="315"/>
                  </a:lnTo>
                  <a:lnTo>
                    <a:pt x="1678" y="296"/>
                  </a:lnTo>
                  <a:lnTo>
                    <a:pt x="1682" y="270"/>
                  </a:lnTo>
                  <a:lnTo>
                    <a:pt x="1685" y="271"/>
                  </a:lnTo>
                  <a:lnTo>
                    <a:pt x="1688" y="287"/>
                  </a:lnTo>
                  <a:lnTo>
                    <a:pt x="1691" y="287"/>
                  </a:lnTo>
                  <a:lnTo>
                    <a:pt x="1694" y="272"/>
                  </a:lnTo>
                  <a:lnTo>
                    <a:pt x="1697" y="260"/>
                  </a:lnTo>
                  <a:lnTo>
                    <a:pt x="1701" y="238"/>
                  </a:lnTo>
                  <a:lnTo>
                    <a:pt x="1704" y="228"/>
                  </a:lnTo>
                  <a:lnTo>
                    <a:pt x="1707" y="234"/>
                  </a:lnTo>
                  <a:lnTo>
                    <a:pt x="1710" y="240"/>
                  </a:lnTo>
                  <a:lnTo>
                    <a:pt x="1713" y="243"/>
                  </a:lnTo>
                  <a:lnTo>
                    <a:pt x="1717" y="264"/>
                  </a:lnTo>
                  <a:lnTo>
                    <a:pt x="1720" y="244"/>
                  </a:lnTo>
                  <a:lnTo>
                    <a:pt x="1723" y="245"/>
                  </a:lnTo>
                  <a:lnTo>
                    <a:pt x="1726" y="262"/>
                  </a:lnTo>
                  <a:lnTo>
                    <a:pt x="1729" y="249"/>
                  </a:lnTo>
                  <a:lnTo>
                    <a:pt x="1732" y="272"/>
                  </a:lnTo>
                  <a:lnTo>
                    <a:pt x="1736" y="400"/>
                  </a:lnTo>
                  <a:lnTo>
                    <a:pt x="1739" y="711"/>
                  </a:lnTo>
                  <a:lnTo>
                    <a:pt x="1742" y="959"/>
                  </a:lnTo>
                  <a:lnTo>
                    <a:pt x="1745" y="967"/>
                  </a:lnTo>
                  <a:lnTo>
                    <a:pt x="1748" y="710"/>
                  </a:lnTo>
                  <a:lnTo>
                    <a:pt x="1752" y="511"/>
                  </a:lnTo>
                  <a:lnTo>
                    <a:pt x="1755" y="503"/>
                  </a:lnTo>
                  <a:lnTo>
                    <a:pt x="1758" y="533"/>
                  </a:lnTo>
                  <a:lnTo>
                    <a:pt x="1761" y="572"/>
                  </a:lnTo>
                  <a:lnTo>
                    <a:pt x="1764" y="607"/>
                  </a:lnTo>
                  <a:lnTo>
                    <a:pt x="1767" y="601"/>
                  </a:lnTo>
                  <a:lnTo>
                    <a:pt x="1771" y="613"/>
                  </a:lnTo>
                  <a:lnTo>
                    <a:pt x="1774" y="610"/>
                  </a:lnTo>
                  <a:lnTo>
                    <a:pt x="1777" y="599"/>
                  </a:lnTo>
                  <a:lnTo>
                    <a:pt x="1780" y="611"/>
                  </a:lnTo>
                  <a:lnTo>
                    <a:pt x="1783" y="588"/>
                  </a:lnTo>
                  <a:lnTo>
                    <a:pt x="1787" y="562"/>
                  </a:lnTo>
                  <a:lnTo>
                    <a:pt x="1790" y="516"/>
                  </a:lnTo>
                  <a:lnTo>
                    <a:pt x="1793" y="513"/>
                  </a:lnTo>
                  <a:lnTo>
                    <a:pt x="1796" y="522"/>
                  </a:lnTo>
                  <a:lnTo>
                    <a:pt x="1799" y="472"/>
                  </a:lnTo>
                  <a:lnTo>
                    <a:pt x="1802" y="420"/>
                  </a:lnTo>
                  <a:lnTo>
                    <a:pt x="1806" y="409"/>
                  </a:lnTo>
                  <a:lnTo>
                    <a:pt x="1809" y="391"/>
                  </a:lnTo>
                  <a:lnTo>
                    <a:pt x="1812" y="424"/>
                  </a:lnTo>
                  <a:lnTo>
                    <a:pt x="1815" y="454"/>
                  </a:lnTo>
                  <a:lnTo>
                    <a:pt x="1818" y="514"/>
                  </a:lnTo>
                  <a:lnTo>
                    <a:pt x="1821" y="530"/>
                  </a:lnTo>
                  <a:lnTo>
                    <a:pt x="1825" y="558"/>
                  </a:lnTo>
                  <a:lnTo>
                    <a:pt x="1828" y="612"/>
                  </a:lnTo>
                  <a:lnTo>
                    <a:pt x="1831" y="584"/>
                  </a:lnTo>
                  <a:lnTo>
                    <a:pt x="1834" y="469"/>
                  </a:lnTo>
                  <a:lnTo>
                    <a:pt x="1837" y="409"/>
                  </a:lnTo>
                  <a:lnTo>
                    <a:pt x="1841" y="367"/>
                  </a:lnTo>
                  <a:lnTo>
                    <a:pt x="1844" y="331"/>
                  </a:lnTo>
                  <a:lnTo>
                    <a:pt x="1847" y="325"/>
                  </a:lnTo>
                  <a:lnTo>
                    <a:pt x="1850" y="295"/>
                  </a:lnTo>
                  <a:lnTo>
                    <a:pt x="1853" y="315"/>
                  </a:lnTo>
                  <a:lnTo>
                    <a:pt x="1856" y="307"/>
                  </a:lnTo>
                  <a:lnTo>
                    <a:pt x="1860" y="316"/>
                  </a:lnTo>
                  <a:lnTo>
                    <a:pt x="1863" y="310"/>
                  </a:lnTo>
                  <a:lnTo>
                    <a:pt x="1866" y="336"/>
                  </a:lnTo>
                  <a:lnTo>
                    <a:pt x="1869" y="322"/>
                  </a:lnTo>
                  <a:lnTo>
                    <a:pt x="1872" y="287"/>
                  </a:lnTo>
                  <a:lnTo>
                    <a:pt x="1876" y="283"/>
                  </a:lnTo>
                  <a:lnTo>
                    <a:pt x="1879" y="299"/>
                  </a:lnTo>
                  <a:lnTo>
                    <a:pt x="1882" y="331"/>
                  </a:lnTo>
                  <a:lnTo>
                    <a:pt x="1885" y="360"/>
                  </a:lnTo>
                  <a:lnTo>
                    <a:pt x="1888" y="407"/>
                  </a:lnTo>
                  <a:lnTo>
                    <a:pt x="1891" y="404"/>
                  </a:lnTo>
                  <a:lnTo>
                    <a:pt x="1895" y="334"/>
                  </a:lnTo>
                  <a:lnTo>
                    <a:pt x="1898" y="333"/>
                  </a:lnTo>
                  <a:lnTo>
                    <a:pt x="1901" y="353"/>
                  </a:lnTo>
                  <a:lnTo>
                    <a:pt x="1904" y="409"/>
                  </a:lnTo>
                  <a:lnTo>
                    <a:pt x="1907" y="424"/>
                  </a:lnTo>
                  <a:lnTo>
                    <a:pt x="1910" y="403"/>
                  </a:lnTo>
                  <a:lnTo>
                    <a:pt x="1914" y="399"/>
                  </a:lnTo>
                  <a:lnTo>
                    <a:pt x="1917" y="435"/>
                  </a:lnTo>
                  <a:lnTo>
                    <a:pt x="1920" y="453"/>
                  </a:lnTo>
                  <a:lnTo>
                    <a:pt x="1923" y="386"/>
                  </a:lnTo>
                  <a:lnTo>
                    <a:pt x="1926" y="346"/>
                  </a:lnTo>
                  <a:lnTo>
                    <a:pt x="1930" y="347"/>
                  </a:lnTo>
                  <a:lnTo>
                    <a:pt x="1933" y="347"/>
                  </a:lnTo>
                  <a:lnTo>
                    <a:pt x="1936" y="338"/>
                  </a:lnTo>
                  <a:lnTo>
                    <a:pt x="1939" y="335"/>
                  </a:lnTo>
                  <a:lnTo>
                    <a:pt x="1942" y="368"/>
                  </a:lnTo>
                  <a:lnTo>
                    <a:pt x="1945" y="363"/>
                  </a:lnTo>
                  <a:lnTo>
                    <a:pt x="1949" y="363"/>
                  </a:lnTo>
                  <a:lnTo>
                    <a:pt x="1952" y="361"/>
                  </a:lnTo>
                  <a:lnTo>
                    <a:pt x="1955" y="381"/>
                  </a:lnTo>
                  <a:lnTo>
                    <a:pt x="1958" y="380"/>
                  </a:lnTo>
                  <a:lnTo>
                    <a:pt x="1961" y="392"/>
                  </a:lnTo>
                  <a:lnTo>
                    <a:pt x="1965" y="417"/>
                  </a:lnTo>
                  <a:lnTo>
                    <a:pt x="1968" y="458"/>
                  </a:lnTo>
                  <a:lnTo>
                    <a:pt x="1971" y="482"/>
                  </a:lnTo>
                  <a:lnTo>
                    <a:pt x="1974" y="481"/>
                  </a:lnTo>
                  <a:lnTo>
                    <a:pt x="1977" y="527"/>
                  </a:lnTo>
                  <a:lnTo>
                    <a:pt x="1980" y="659"/>
                  </a:lnTo>
                  <a:lnTo>
                    <a:pt x="1984" y="690"/>
                  </a:lnTo>
                  <a:lnTo>
                    <a:pt x="1987" y="575"/>
                  </a:lnTo>
                  <a:lnTo>
                    <a:pt x="1990" y="494"/>
                  </a:lnTo>
                  <a:lnTo>
                    <a:pt x="1993" y="510"/>
                  </a:lnTo>
                  <a:lnTo>
                    <a:pt x="1996" y="524"/>
                  </a:lnTo>
                  <a:lnTo>
                    <a:pt x="2000" y="545"/>
                  </a:lnTo>
                  <a:lnTo>
                    <a:pt x="2003" y="606"/>
                  </a:lnTo>
                  <a:lnTo>
                    <a:pt x="2006" y="690"/>
                  </a:lnTo>
                  <a:lnTo>
                    <a:pt x="2009" y="818"/>
                  </a:lnTo>
                  <a:lnTo>
                    <a:pt x="2012" y="985"/>
                  </a:lnTo>
                  <a:lnTo>
                    <a:pt x="2015" y="1367"/>
                  </a:lnTo>
                  <a:lnTo>
                    <a:pt x="2019" y="1625"/>
                  </a:lnTo>
                  <a:lnTo>
                    <a:pt x="2022" y="1194"/>
                  </a:lnTo>
                  <a:lnTo>
                    <a:pt x="2025" y="911"/>
                  </a:lnTo>
                  <a:lnTo>
                    <a:pt x="2028" y="1015"/>
                  </a:lnTo>
                  <a:lnTo>
                    <a:pt x="2031" y="920"/>
                  </a:lnTo>
                  <a:lnTo>
                    <a:pt x="2034" y="700"/>
                  </a:lnTo>
                  <a:lnTo>
                    <a:pt x="2038" y="600"/>
                  </a:lnTo>
                  <a:lnTo>
                    <a:pt x="2041" y="596"/>
                  </a:lnTo>
                  <a:lnTo>
                    <a:pt x="2044" y="633"/>
                  </a:lnTo>
                  <a:lnTo>
                    <a:pt x="2047" y="763"/>
                  </a:lnTo>
                  <a:lnTo>
                    <a:pt x="2050" y="952"/>
                  </a:lnTo>
                  <a:lnTo>
                    <a:pt x="2054" y="1298"/>
                  </a:lnTo>
                  <a:lnTo>
                    <a:pt x="2057" y="1193"/>
                  </a:lnTo>
                  <a:lnTo>
                    <a:pt x="2060" y="753"/>
                  </a:lnTo>
                  <a:lnTo>
                    <a:pt x="2063" y="536"/>
                  </a:lnTo>
                  <a:lnTo>
                    <a:pt x="2066" y="493"/>
                  </a:lnTo>
                  <a:lnTo>
                    <a:pt x="2069" y="456"/>
                  </a:lnTo>
                  <a:lnTo>
                    <a:pt x="2073" y="459"/>
                  </a:lnTo>
                  <a:lnTo>
                    <a:pt x="2076" y="455"/>
                  </a:lnTo>
                  <a:lnTo>
                    <a:pt x="2079" y="477"/>
                  </a:lnTo>
                  <a:lnTo>
                    <a:pt x="2082" y="493"/>
                  </a:lnTo>
                  <a:lnTo>
                    <a:pt x="2085" y="484"/>
                  </a:lnTo>
                  <a:lnTo>
                    <a:pt x="2089" y="478"/>
                  </a:lnTo>
                  <a:lnTo>
                    <a:pt x="2092" y="490"/>
                  </a:lnTo>
                  <a:lnTo>
                    <a:pt x="2095" y="481"/>
                  </a:lnTo>
                  <a:lnTo>
                    <a:pt x="2098" y="469"/>
                  </a:lnTo>
                  <a:lnTo>
                    <a:pt x="2101" y="482"/>
                  </a:lnTo>
                  <a:lnTo>
                    <a:pt x="2104" y="492"/>
                  </a:lnTo>
                  <a:lnTo>
                    <a:pt x="2108" y="529"/>
                  </a:lnTo>
                  <a:lnTo>
                    <a:pt x="2111" y="580"/>
                  </a:lnTo>
                  <a:lnTo>
                    <a:pt x="2114" y="631"/>
                  </a:lnTo>
                  <a:lnTo>
                    <a:pt x="2117" y="679"/>
                  </a:lnTo>
                  <a:lnTo>
                    <a:pt x="2120" y="684"/>
                  </a:lnTo>
                  <a:lnTo>
                    <a:pt x="2123" y="666"/>
                  </a:lnTo>
                  <a:lnTo>
                    <a:pt x="2127" y="672"/>
                  </a:lnTo>
                  <a:lnTo>
                    <a:pt x="2130" y="649"/>
                  </a:lnTo>
                  <a:lnTo>
                    <a:pt x="2133" y="691"/>
                  </a:lnTo>
                  <a:lnTo>
                    <a:pt x="2136" y="700"/>
                  </a:lnTo>
                  <a:lnTo>
                    <a:pt x="2139" y="661"/>
                  </a:lnTo>
                  <a:lnTo>
                    <a:pt x="2143" y="635"/>
                  </a:lnTo>
                  <a:lnTo>
                    <a:pt x="2146" y="629"/>
                  </a:lnTo>
                  <a:lnTo>
                    <a:pt x="2149" y="598"/>
                  </a:lnTo>
                  <a:lnTo>
                    <a:pt x="2152" y="630"/>
                  </a:lnTo>
                  <a:lnTo>
                    <a:pt x="2155" y="686"/>
                  </a:lnTo>
                  <a:lnTo>
                    <a:pt x="2158" y="723"/>
                  </a:lnTo>
                  <a:lnTo>
                    <a:pt x="2162" y="789"/>
                  </a:lnTo>
                  <a:lnTo>
                    <a:pt x="2165" y="795"/>
                  </a:lnTo>
                  <a:lnTo>
                    <a:pt x="2168" y="825"/>
                  </a:lnTo>
                  <a:lnTo>
                    <a:pt x="2171" y="792"/>
                  </a:lnTo>
                  <a:lnTo>
                    <a:pt x="2174" y="827"/>
                  </a:lnTo>
                  <a:lnTo>
                    <a:pt x="2178" y="809"/>
                  </a:lnTo>
                  <a:lnTo>
                    <a:pt x="2181" y="728"/>
                  </a:lnTo>
                  <a:lnTo>
                    <a:pt x="2184" y="735"/>
                  </a:lnTo>
                  <a:lnTo>
                    <a:pt x="2187" y="828"/>
                  </a:lnTo>
                  <a:lnTo>
                    <a:pt x="2190" y="871"/>
                  </a:lnTo>
                  <a:lnTo>
                    <a:pt x="2193" y="833"/>
                  </a:lnTo>
                  <a:lnTo>
                    <a:pt x="2197" y="785"/>
                  </a:lnTo>
                  <a:lnTo>
                    <a:pt x="2200" y="732"/>
                  </a:lnTo>
                  <a:lnTo>
                    <a:pt x="2203" y="770"/>
                  </a:lnTo>
                  <a:lnTo>
                    <a:pt x="2206" y="825"/>
                  </a:lnTo>
                  <a:lnTo>
                    <a:pt x="2209" y="966"/>
                  </a:lnTo>
                  <a:lnTo>
                    <a:pt x="2213" y="1119"/>
                  </a:lnTo>
                  <a:lnTo>
                    <a:pt x="2216" y="1217"/>
                  </a:lnTo>
                  <a:lnTo>
                    <a:pt x="2219" y="1228"/>
                  </a:lnTo>
                  <a:lnTo>
                    <a:pt x="2222" y="1255"/>
                  </a:lnTo>
                  <a:lnTo>
                    <a:pt x="2225" y="1456"/>
                  </a:lnTo>
                  <a:lnTo>
                    <a:pt x="2228" y="1879"/>
                  </a:lnTo>
                  <a:lnTo>
                    <a:pt x="2232" y="2597"/>
                  </a:lnTo>
                  <a:lnTo>
                    <a:pt x="2235" y="3237"/>
                  </a:lnTo>
                  <a:lnTo>
                    <a:pt x="2238" y="3341"/>
                  </a:lnTo>
                  <a:lnTo>
                    <a:pt x="2241" y="1963"/>
                  </a:lnTo>
                  <a:lnTo>
                    <a:pt x="2244" y="1408"/>
                  </a:lnTo>
                  <a:lnTo>
                    <a:pt x="2247" y="1221"/>
                  </a:lnTo>
                  <a:lnTo>
                    <a:pt x="2251" y="1068"/>
                  </a:lnTo>
                  <a:lnTo>
                    <a:pt x="2254" y="950"/>
                  </a:lnTo>
                  <a:lnTo>
                    <a:pt x="2257" y="1001"/>
                  </a:lnTo>
                  <a:lnTo>
                    <a:pt x="2260" y="1017"/>
                  </a:lnTo>
                  <a:lnTo>
                    <a:pt x="2263" y="1050"/>
                  </a:lnTo>
                  <a:lnTo>
                    <a:pt x="2267" y="1059"/>
                  </a:lnTo>
                  <a:lnTo>
                    <a:pt x="2270" y="1168"/>
                  </a:lnTo>
                  <a:lnTo>
                    <a:pt x="2273" y="1234"/>
                  </a:lnTo>
                  <a:lnTo>
                    <a:pt x="2276" y="1066"/>
                  </a:lnTo>
                  <a:lnTo>
                    <a:pt x="2279" y="891"/>
                  </a:lnTo>
                  <a:lnTo>
                    <a:pt x="2282" y="858"/>
                  </a:lnTo>
                  <a:lnTo>
                    <a:pt x="2286" y="830"/>
                  </a:lnTo>
                  <a:lnTo>
                    <a:pt x="2289" y="807"/>
                  </a:lnTo>
                  <a:lnTo>
                    <a:pt x="2292" y="796"/>
                  </a:lnTo>
                  <a:lnTo>
                    <a:pt x="2295" y="863"/>
                  </a:lnTo>
                  <a:lnTo>
                    <a:pt x="2298" y="828"/>
                  </a:lnTo>
                  <a:lnTo>
                    <a:pt x="2302" y="812"/>
                  </a:lnTo>
                  <a:lnTo>
                    <a:pt x="2305" y="821"/>
                  </a:lnTo>
                  <a:lnTo>
                    <a:pt x="2308" y="862"/>
                  </a:lnTo>
                  <a:lnTo>
                    <a:pt x="2311" y="872"/>
                  </a:lnTo>
                  <a:lnTo>
                    <a:pt x="2314" y="879"/>
                  </a:lnTo>
                  <a:lnTo>
                    <a:pt x="2317" y="870"/>
                  </a:lnTo>
                  <a:lnTo>
                    <a:pt x="2321" y="860"/>
                  </a:lnTo>
                  <a:lnTo>
                    <a:pt x="2324" y="892"/>
                  </a:lnTo>
                  <a:lnTo>
                    <a:pt x="2327" y="900"/>
                  </a:lnTo>
                  <a:lnTo>
                    <a:pt x="2330" y="969"/>
                  </a:lnTo>
                  <a:lnTo>
                    <a:pt x="2333" y="1092"/>
                  </a:lnTo>
                  <a:lnTo>
                    <a:pt x="2336" y="1140"/>
                  </a:lnTo>
                  <a:lnTo>
                    <a:pt x="2340" y="1183"/>
                  </a:lnTo>
                  <a:lnTo>
                    <a:pt x="2343" y="1339"/>
                  </a:lnTo>
                  <a:lnTo>
                    <a:pt x="2346" y="1544"/>
                  </a:lnTo>
                  <a:lnTo>
                    <a:pt x="2349" y="1513"/>
                  </a:lnTo>
                  <a:lnTo>
                    <a:pt x="2352" y="1547"/>
                  </a:lnTo>
                  <a:lnTo>
                    <a:pt x="2356" y="1964"/>
                  </a:lnTo>
                  <a:lnTo>
                    <a:pt x="2359" y="2078"/>
                  </a:lnTo>
                  <a:lnTo>
                    <a:pt x="2362" y="1473"/>
                  </a:lnTo>
                  <a:lnTo>
                    <a:pt x="2365" y="1007"/>
                  </a:lnTo>
                  <a:lnTo>
                    <a:pt x="2368" y="943"/>
                  </a:lnTo>
                  <a:lnTo>
                    <a:pt x="2371" y="994"/>
                  </a:lnTo>
                  <a:lnTo>
                    <a:pt x="2375" y="1052"/>
                  </a:lnTo>
                  <a:lnTo>
                    <a:pt x="2378" y="1214"/>
                  </a:lnTo>
                  <a:lnTo>
                    <a:pt x="2381" y="1417"/>
                  </a:lnTo>
                  <a:lnTo>
                    <a:pt x="2384" y="1343"/>
                  </a:lnTo>
                  <a:lnTo>
                    <a:pt x="2387" y="1090"/>
                  </a:lnTo>
                  <a:lnTo>
                    <a:pt x="2391" y="907"/>
                  </a:lnTo>
                  <a:lnTo>
                    <a:pt x="2394" y="855"/>
                  </a:lnTo>
                  <a:lnTo>
                    <a:pt x="2397" y="852"/>
                  </a:lnTo>
                  <a:lnTo>
                    <a:pt x="2400" y="860"/>
                  </a:lnTo>
                  <a:lnTo>
                    <a:pt x="2403" y="857"/>
                  </a:lnTo>
                  <a:lnTo>
                    <a:pt x="2406" y="904"/>
                  </a:lnTo>
                  <a:lnTo>
                    <a:pt x="2410" y="899"/>
                  </a:lnTo>
                  <a:lnTo>
                    <a:pt x="2413" y="863"/>
                  </a:lnTo>
                  <a:lnTo>
                    <a:pt x="2416" y="800"/>
                  </a:lnTo>
                  <a:lnTo>
                    <a:pt x="2419" y="810"/>
                  </a:lnTo>
                  <a:lnTo>
                    <a:pt x="2422" y="855"/>
                  </a:lnTo>
                  <a:lnTo>
                    <a:pt x="2426" y="879"/>
                  </a:lnTo>
                  <a:lnTo>
                    <a:pt x="2429" y="901"/>
                  </a:lnTo>
                  <a:lnTo>
                    <a:pt x="2432" y="901"/>
                  </a:lnTo>
                  <a:lnTo>
                    <a:pt x="2435" y="889"/>
                  </a:lnTo>
                  <a:lnTo>
                    <a:pt x="2438" y="948"/>
                  </a:lnTo>
                  <a:lnTo>
                    <a:pt x="2441" y="1071"/>
                  </a:lnTo>
                  <a:lnTo>
                    <a:pt x="2445" y="1193"/>
                  </a:lnTo>
                  <a:lnTo>
                    <a:pt x="2448" y="1171"/>
                  </a:lnTo>
                  <a:lnTo>
                    <a:pt x="2451" y="1110"/>
                  </a:lnTo>
                  <a:lnTo>
                    <a:pt x="2454" y="1043"/>
                  </a:lnTo>
                  <a:lnTo>
                    <a:pt x="2457" y="1070"/>
                  </a:lnTo>
                  <a:lnTo>
                    <a:pt x="2460" y="1017"/>
                  </a:lnTo>
                  <a:lnTo>
                    <a:pt x="2464" y="1063"/>
                  </a:lnTo>
                  <a:lnTo>
                    <a:pt x="2467" y="1079"/>
                  </a:lnTo>
                  <a:lnTo>
                    <a:pt x="2470" y="1060"/>
                  </a:lnTo>
                  <a:lnTo>
                    <a:pt x="2473" y="1042"/>
                  </a:lnTo>
                  <a:lnTo>
                    <a:pt x="2476" y="987"/>
                  </a:lnTo>
                  <a:lnTo>
                    <a:pt x="2480" y="987"/>
                  </a:lnTo>
                  <a:lnTo>
                    <a:pt x="2483" y="1039"/>
                  </a:lnTo>
                  <a:lnTo>
                    <a:pt x="2486" y="1045"/>
                  </a:lnTo>
                  <a:lnTo>
                    <a:pt x="2489" y="1004"/>
                  </a:lnTo>
                  <a:lnTo>
                    <a:pt x="2492" y="1078"/>
                  </a:lnTo>
                  <a:lnTo>
                    <a:pt x="2495" y="1110"/>
                  </a:lnTo>
                  <a:lnTo>
                    <a:pt x="2499" y="1124"/>
                  </a:lnTo>
                  <a:lnTo>
                    <a:pt x="2502" y="1113"/>
                  </a:lnTo>
                  <a:lnTo>
                    <a:pt x="2505" y="1119"/>
                  </a:lnTo>
                  <a:lnTo>
                    <a:pt x="2508" y="1065"/>
                  </a:lnTo>
                  <a:lnTo>
                    <a:pt x="2511" y="1083"/>
                  </a:lnTo>
                  <a:lnTo>
                    <a:pt x="2515" y="1082"/>
                  </a:lnTo>
                  <a:lnTo>
                    <a:pt x="2518" y="1098"/>
                  </a:lnTo>
                  <a:lnTo>
                    <a:pt x="2521" y="1062"/>
                  </a:lnTo>
                  <a:lnTo>
                    <a:pt x="2524" y="1098"/>
                  </a:lnTo>
                  <a:lnTo>
                    <a:pt x="2527" y="1128"/>
                  </a:lnTo>
                  <a:lnTo>
                    <a:pt x="2530" y="1083"/>
                  </a:lnTo>
                  <a:lnTo>
                    <a:pt x="2534" y="1038"/>
                  </a:lnTo>
                  <a:lnTo>
                    <a:pt x="2537" y="1023"/>
                  </a:lnTo>
                  <a:lnTo>
                    <a:pt x="2540" y="1075"/>
                  </a:lnTo>
                  <a:lnTo>
                    <a:pt x="2543" y="1092"/>
                  </a:lnTo>
                  <a:lnTo>
                    <a:pt x="2546" y="1140"/>
                  </a:lnTo>
                  <a:lnTo>
                    <a:pt x="2549" y="1173"/>
                  </a:lnTo>
                  <a:lnTo>
                    <a:pt x="2553" y="1151"/>
                  </a:lnTo>
                  <a:lnTo>
                    <a:pt x="2556" y="1143"/>
                  </a:lnTo>
                  <a:lnTo>
                    <a:pt x="2559" y="1190"/>
                  </a:lnTo>
                  <a:lnTo>
                    <a:pt x="2562" y="1269"/>
                  </a:lnTo>
                  <a:lnTo>
                    <a:pt x="2565" y="1320"/>
                  </a:lnTo>
                  <a:lnTo>
                    <a:pt x="2569" y="1375"/>
                  </a:lnTo>
                  <a:lnTo>
                    <a:pt x="2572" y="1328"/>
                  </a:lnTo>
                  <a:lnTo>
                    <a:pt x="2575" y="1241"/>
                  </a:lnTo>
                  <a:lnTo>
                    <a:pt x="2578" y="1177"/>
                  </a:lnTo>
                  <a:lnTo>
                    <a:pt x="2581" y="1181"/>
                  </a:lnTo>
                  <a:lnTo>
                    <a:pt x="2584" y="1168"/>
                  </a:lnTo>
                  <a:lnTo>
                    <a:pt x="2588" y="1119"/>
                  </a:lnTo>
                  <a:lnTo>
                    <a:pt x="2591" y="1208"/>
                  </a:lnTo>
                  <a:lnTo>
                    <a:pt x="2594" y="1284"/>
                  </a:lnTo>
                  <a:lnTo>
                    <a:pt x="2597" y="1355"/>
                  </a:lnTo>
                  <a:lnTo>
                    <a:pt x="2600" y="1311"/>
                  </a:lnTo>
                  <a:lnTo>
                    <a:pt x="2604" y="1298"/>
                  </a:lnTo>
                  <a:lnTo>
                    <a:pt x="2607" y="1229"/>
                  </a:lnTo>
                  <a:lnTo>
                    <a:pt x="2610" y="1217"/>
                  </a:lnTo>
                  <a:lnTo>
                    <a:pt x="2613" y="1246"/>
                  </a:lnTo>
                  <a:lnTo>
                    <a:pt x="2616" y="1293"/>
                  </a:lnTo>
                  <a:lnTo>
                    <a:pt x="2619" y="1344"/>
                  </a:lnTo>
                  <a:lnTo>
                    <a:pt x="2623" y="1242"/>
                  </a:lnTo>
                  <a:lnTo>
                    <a:pt x="2626" y="1280"/>
                  </a:lnTo>
                  <a:lnTo>
                    <a:pt x="2629" y="1262"/>
                  </a:lnTo>
                  <a:lnTo>
                    <a:pt x="2632" y="1206"/>
                  </a:lnTo>
                  <a:lnTo>
                    <a:pt x="2635" y="1207"/>
                  </a:lnTo>
                  <a:lnTo>
                    <a:pt x="2639" y="1252"/>
                  </a:lnTo>
                  <a:lnTo>
                    <a:pt x="2642" y="1245"/>
                  </a:lnTo>
                  <a:lnTo>
                    <a:pt x="2645" y="1267"/>
                  </a:lnTo>
                  <a:lnTo>
                    <a:pt x="2648" y="1351"/>
                  </a:lnTo>
                  <a:lnTo>
                    <a:pt x="2651" y="1334"/>
                  </a:lnTo>
                  <a:lnTo>
                    <a:pt x="2654" y="1335"/>
                  </a:lnTo>
                  <a:lnTo>
                    <a:pt x="2658" y="1434"/>
                  </a:lnTo>
                  <a:lnTo>
                    <a:pt x="2661" y="1406"/>
                  </a:lnTo>
                  <a:lnTo>
                    <a:pt x="2664" y="1391"/>
                  </a:lnTo>
                  <a:lnTo>
                    <a:pt x="2667" y="1388"/>
                  </a:lnTo>
                  <a:lnTo>
                    <a:pt x="2670" y="1448"/>
                  </a:lnTo>
                  <a:lnTo>
                    <a:pt x="2673" y="1441"/>
                  </a:lnTo>
                  <a:lnTo>
                    <a:pt x="2677" y="1454"/>
                  </a:lnTo>
                  <a:lnTo>
                    <a:pt x="2680" y="1479"/>
                  </a:lnTo>
                  <a:lnTo>
                    <a:pt x="2683" y="1569"/>
                  </a:lnTo>
                  <a:lnTo>
                    <a:pt x="2686" y="1748"/>
                  </a:lnTo>
                  <a:lnTo>
                    <a:pt x="2689" y="1955"/>
                  </a:lnTo>
                  <a:lnTo>
                    <a:pt x="2693" y="2658"/>
                  </a:lnTo>
                  <a:lnTo>
                    <a:pt x="2696" y="2880"/>
                  </a:lnTo>
                  <a:lnTo>
                    <a:pt x="2699" y="2077"/>
                  </a:lnTo>
                  <a:lnTo>
                    <a:pt x="2702" y="1555"/>
                  </a:lnTo>
                  <a:lnTo>
                    <a:pt x="2705" y="1467"/>
                  </a:lnTo>
                  <a:lnTo>
                    <a:pt x="2708" y="1419"/>
                  </a:lnTo>
                  <a:lnTo>
                    <a:pt x="2712" y="1420"/>
                  </a:lnTo>
                  <a:lnTo>
                    <a:pt x="2715" y="1354"/>
                  </a:lnTo>
                  <a:lnTo>
                    <a:pt x="2718" y="1389"/>
                  </a:lnTo>
                  <a:lnTo>
                    <a:pt x="2721" y="1447"/>
                  </a:lnTo>
                  <a:lnTo>
                    <a:pt x="2724" y="1437"/>
                  </a:lnTo>
                  <a:lnTo>
                    <a:pt x="2728" y="1453"/>
                  </a:lnTo>
                  <a:lnTo>
                    <a:pt x="2731" y="1477"/>
                  </a:lnTo>
                  <a:lnTo>
                    <a:pt x="2734" y="1519"/>
                  </a:lnTo>
                  <a:lnTo>
                    <a:pt x="2737" y="1482"/>
                  </a:lnTo>
                  <a:lnTo>
                    <a:pt x="2740" y="1446"/>
                  </a:lnTo>
                  <a:lnTo>
                    <a:pt x="2743" y="1460"/>
                  </a:lnTo>
                  <a:lnTo>
                    <a:pt x="2747" y="1502"/>
                  </a:lnTo>
                  <a:lnTo>
                    <a:pt x="2750" y="1449"/>
                  </a:lnTo>
                  <a:lnTo>
                    <a:pt x="2753" y="1461"/>
                  </a:lnTo>
                  <a:lnTo>
                    <a:pt x="2756" y="1550"/>
                  </a:lnTo>
                  <a:lnTo>
                    <a:pt x="2759" y="1686"/>
                  </a:lnTo>
                  <a:lnTo>
                    <a:pt x="2762" y="1666"/>
                  </a:lnTo>
                  <a:lnTo>
                    <a:pt x="2766" y="1669"/>
                  </a:lnTo>
                  <a:lnTo>
                    <a:pt x="2769" y="1614"/>
                  </a:lnTo>
                  <a:lnTo>
                    <a:pt x="2772" y="1562"/>
                  </a:lnTo>
                  <a:lnTo>
                    <a:pt x="2775" y="1605"/>
                  </a:lnTo>
                  <a:lnTo>
                    <a:pt x="2778" y="1521"/>
                  </a:lnTo>
                  <a:lnTo>
                    <a:pt x="2782" y="1560"/>
                  </a:lnTo>
                  <a:lnTo>
                    <a:pt x="2785" y="1508"/>
                  </a:lnTo>
                  <a:lnTo>
                    <a:pt x="2788" y="1538"/>
                  </a:lnTo>
                  <a:lnTo>
                    <a:pt x="2791" y="1536"/>
                  </a:lnTo>
                  <a:lnTo>
                    <a:pt x="2794" y="1553"/>
                  </a:lnTo>
                  <a:lnTo>
                    <a:pt x="2797" y="1563"/>
                  </a:lnTo>
                  <a:lnTo>
                    <a:pt x="2801" y="1475"/>
                  </a:lnTo>
                  <a:lnTo>
                    <a:pt x="2804" y="1661"/>
                  </a:lnTo>
                  <a:lnTo>
                    <a:pt x="2807" y="1707"/>
                  </a:lnTo>
                  <a:lnTo>
                    <a:pt x="2810" y="1784"/>
                  </a:lnTo>
                  <a:lnTo>
                    <a:pt x="2813" y="1749"/>
                  </a:lnTo>
                  <a:lnTo>
                    <a:pt x="2817" y="1696"/>
                  </a:lnTo>
                  <a:lnTo>
                    <a:pt x="2820" y="1683"/>
                  </a:lnTo>
                  <a:lnTo>
                    <a:pt x="2823" y="1822"/>
                  </a:lnTo>
                  <a:lnTo>
                    <a:pt x="2826" y="1812"/>
                  </a:lnTo>
                  <a:lnTo>
                    <a:pt x="2829" y="1888"/>
                  </a:lnTo>
                  <a:lnTo>
                    <a:pt x="2832" y="1979"/>
                  </a:lnTo>
                  <a:lnTo>
                    <a:pt x="2836" y="2017"/>
                  </a:lnTo>
                  <a:lnTo>
                    <a:pt x="2839" y="2146"/>
                  </a:lnTo>
                  <a:lnTo>
                    <a:pt x="2842" y="2232"/>
                  </a:lnTo>
                  <a:lnTo>
                    <a:pt x="2845" y="2222"/>
                  </a:lnTo>
                  <a:lnTo>
                    <a:pt x="2848" y="2366"/>
                  </a:lnTo>
                  <a:lnTo>
                    <a:pt x="2852" y="2403"/>
                  </a:lnTo>
                  <a:lnTo>
                    <a:pt x="2855" y="2609"/>
                  </a:lnTo>
                  <a:lnTo>
                    <a:pt x="2858" y="2704"/>
                  </a:lnTo>
                  <a:lnTo>
                    <a:pt x="2861" y="2920"/>
                  </a:lnTo>
                  <a:lnTo>
                    <a:pt x="2864" y="2869"/>
                  </a:lnTo>
                  <a:lnTo>
                    <a:pt x="2867" y="3039"/>
                  </a:lnTo>
                  <a:lnTo>
                    <a:pt x="2871" y="2911"/>
                  </a:lnTo>
                  <a:lnTo>
                    <a:pt x="2874" y="3013"/>
                  </a:lnTo>
                  <a:lnTo>
                    <a:pt x="2877" y="2974"/>
                  </a:lnTo>
                  <a:lnTo>
                    <a:pt x="2880" y="3292"/>
                  </a:lnTo>
                  <a:lnTo>
                    <a:pt x="2883" y="3778"/>
                  </a:lnTo>
                  <a:lnTo>
                    <a:pt x="2886" y="4242"/>
                  </a:lnTo>
                  <a:lnTo>
                    <a:pt x="2890" y="4862"/>
                  </a:lnTo>
                  <a:lnTo>
                    <a:pt x="2893" y="5281"/>
                  </a:lnTo>
                  <a:lnTo>
                    <a:pt x="2896" y="5929"/>
                  </a:lnTo>
                  <a:lnTo>
                    <a:pt x="2899" y="6761"/>
                  </a:lnTo>
                  <a:lnTo>
                    <a:pt x="2902" y="7513"/>
                  </a:lnTo>
                  <a:lnTo>
                    <a:pt x="2906" y="8139"/>
                  </a:lnTo>
                  <a:lnTo>
                    <a:pt x="2906" y="821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12"/>
            <p:cNvSpPr>
              <a:spLocks/>
            </p:cNvSpPr>
            <p:nvPr/>
          </p:nvSpPr>
          <p:spPr bwMode="auto">
            <a:xfrm flipV="1">
              <a:off x="2822" y="1609"/>
              <a:ext cx="144" cy="840"/>
            </a:xfrm>
            <a:custGeom>
              <a:avLst/>
              <a:gdLst>
                <a:gd name="T0" fmla="*/ 7 w 660"/>
                <a:gd name="T1" fmla="*/ 1986 h 6010"/>
                <a:gd name="T2" fmla="*/ 20 w 660"/>
                <a:gd name="T3" fmla="*/ 1147 h 6010"/>
                <a:gd name="T4" fmla="*/ 32 w 660"/>
                <a:gd name="T5" fmla="*/ 903 h 6010"/>
                <a:gd name="T6" fmla="*/ 45 w 660"/>
                <a:gd name="T7" fmla="*/ 733 h 6010"/>
                <a:gd name="T8" fmla="*/ 58 w 660"/>
                <a:gd name="T9" fmla="*/ 1158 h 6010"/>
                <a:gd name="T10" fmla="*/ 71 w 660"/>
                <a:gd name="T11" fmla="*/ 591 h 6010"/>
                <a:gd name="T12" fmla="*/ 83 w 660"/>
                <a:gd name="T13" fmla="*/ 331 h 6010"/>
                <a:gd name="T14" fmla="*/ 96 w 660"/>
                <a:gd name="T15" fmla="*/ 181 h 6010"/>
                <a:gd name="T16" fmla="*/ 109 w 660"/>
                <a:gd name="T17" fmla="*/ 179 h 6010"/>
                <a:gd name="T18" fmla="*/ 121 w 660"/>
                <a:gd name="T19" fmla="*/ 148 h 6010"/>
                <a:gd name="T20" fmla="*/ 134 w 660"/>
                <a:gd name="T21" fmla="*/ 164 h 6010"/>
                <a:gd name="T22" fmla="*/ 147 w 660"/>
                <a:gd name="T23" fmla="*/ 592 h 6010"/>
                <a:gd name="T24" fmla="*/ 160 w 660"/>
                <a:gd name="T25" fmla="*/ 57 h 6010"/>
                <a:gd name="T26" fmla="*/ 172 w 660"/>
                <a:gd name="T27" fmla="*/ 25 h 6010"/>
                <a:gd name="T28" fmla="*/ 185 w 660"/>
                <a:gd name="T29" fmla="*/ 176 h 6010"/>
                <a:gd name="T30" fmla="*/ 198 w 660"/>
                <a:gd name="T31" fmla="*/ 423 h 6010"/>
                <a:gd name="T32" fmla="*/ 210 w 660"/>
                <a:gd name="T33" fmla="*/ 318 h 6010"/>
                <a:gd name="T34" fmla="*/ 223 w 660"/>
                <a:gd name="T35" fmla="*/ 154 h 6010"/>
                <a:gd name="T36" fmla="*/ 236 w 660"/>
                <a:gd name="T37" fmla="*/ 209 h 6010"/>
                <a:gd name="T38" fmla="*/ 249 w 660"/>
                <a:gd name="T39" fmla="*/ 283 h 6010"/>
                <a:gd name="T40" fmla="*/ 261 w 660"/>
                <a:gd name="T41" fmla="*/ 0 h 6010"/>
                <a:gd name="T42" fmla="*/ 274 w 660"/>
                <a:gd name="T43" fmla="*/ 314 h 6010"/>
                <a:gd name="T44" fmla="*/ 287 w 660"/>
                <a:gd name="T45" fmla="*/ 569 h 6010"/>
                <a:gd name="T46" fmla="*/ 300 w 660"/>
                <a:gd name="T47" fmla="*/ 521 h 6010"/>
                <a:gd name="T48" fmla="*/ 312 w 660"/>
                <a:gd name="T49" fmla="*/ 609 h 6010"/>
                <a:gd name="T50" fmla="*/ 325 w 660"/>
                <a:gd name="T51" fmla="*/ 1233 h 6010"/>
                <a:gd name="T52" fmla="*/ 338 w 660"/>
                <a:gd name="T53" fmla="*/ 561 h 6010"/>
                <a:gd name="T54" fmla="*/ 350 w 660"/>
                <a:gd name="T55" fmla="*/ 279 h 6010"/>
                <a:gd name="T56" fmla="*/ 363 w 660"/>
                <a:gd name="T57" fmla="*/ 373 h 6010"/>
                <a:gd name="T58" fmla="*/ 376 w 660"/>
                <a:gd name="T59" fmla="*/ 223 h 6010"/>
                <a:gd name="T60" fmla="*/ 389 w 660"/>
                <a:gd name="T61" fmla="*/ 150 h 6010"/>
                <a:gd name="T62" fmla="*/ 401 w 660"/>
                <a:gd name="T63" fmla="*/ 294 h 6010"/>
                <a:gd name="T64" fmla="*/ 414 w 660"/>
                <a:gd name="T65" fmla="*/ 585 h 6010"/>
                <a:gd name="T66" fmla="*/ 427 w 660"/>
                <a:gd name="T67" fmla="*/ 921 h 6010"/>
                <a:gd name="T68" fmla="*/ 439 w 660"/>
                <a:gd name="T69" fmla="*/ 90 h 6010"/>
                <a:gd name="T70" fmla="*/ 452 w 660"/>
                <a:gd name="T71" fmla="*/ 203 h 6010"/>
                <a:gd name="T72" fmla="*/ 465 w 660"/>
                <a:gd name="T73" fmla="*/ 256 h 6010"/>
                <a:gd name="T74" fmla="*/ 478 w 660"/>
                <a:gd name="T75" fmla="*/ 216 h 6010"/>
                <a:gd name="T76" fmla="*/ 490 w 660"/>
                <a:gd name="T77" fmla="*/ 378 h 6010"/>
                <a:gd name="T78" fmla="*/ 503 w 660"/>
                <a:gd name="T79" fmla="*/ 196 h 6010"/>
                <a:gd name="T80" fmla="*/ 516 w 660"/>
                <a:gd name="T81" fmla="*/ 456 h 6010"/>
                <a:gd name="T82" fmla="*/ 528 w 660"/>
                <a:gd name="T83" fmla="*/ 268 h 6010"/>
                <a:gd name="T84" fmla="*/ 541 w 660"/>
                <a:gd name="T85" fmla="*/ 886 h 6010"/>
                <a:gd name="T86" fmla="*/ 554 w 660"/>
                <a:gd name="T87" fmla="*/ 690 h 6010"/>
                <a:gd name="T88" fmla="*/ 567 w 660"/>
                <a:gd name="T89" fmla="*/ 1727 h 6010"/>
                <a:gd name="T90" fmla="*/ 579 w 660"/>
                <a:gd name="T91" fmla="*/ 1809 h 6010"/>
                <a:gd name="T92" fmla="*/ 592 w 660"/>
                <a:gd name="T93" fmla="*/ 4255 h 6010"/>
                <a:gd name="T94" fmla="*/ 605 w 660"/>
                <a:gd name="T95" fmla="*/ 4631 h 6010"/>
                <a:gd name="T96" fmla="*/ 617 w 660"/>
                <a:gd name="T97" fmla="*/ 4613 h 6010"/>
                <a:gd name="T98" fmla="*/ 630 w 660"/>
                <a:gd name="T99" fmla="*/ 3324 h 6010"/>
                <a:gd name="T100" fmla="*/ 643 w 660"/>
                <a:gd name="T101" fmla="*/ 3318 h 6010"/>
                <a:gd name="T102" fmla="*/ 656 w 660"/>
                <a:gd name="T103" fmla="*/ 4988 h 6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60" h="6010">
                  <a:moveTo>
                    <a:pt x="0" y="6010"/>
                  </a:moveTo>
                  <a:lnTo>
                    <a:pt x="1" y="4349"/>
                  </a:lnTo>
                  <a:lnTo>
                    <a:pt x="4" y="2826"/>
                  </a:lnTo>
                  <a:lnTo>
                    <a:pt x="7" y="1986"/>
                  </a:lnTo>
                  <a:lnTo>
                    <a:pt x="10" y="1710"/>
                  </a:lnTo>
                  <a:lnTo>
                    <a:pt x="13" y="1526"/>
                  </a:lnTo>
                  <a:lnTo>
                    <a:pt x="17" y="1367"/>
                  </a:lnTo>
                  <a:lnTo>
                    <a:pt x="20" y="1147"/>
                  </a:lnTo>
                  <a:lnTo>
                    <a:pt x="23" y="975"/>
                  </a:lnTo>
                  <a:lnTo>
                    <a:pt x="26" y="858"/>
                  </a:lnTo>
                  <a:lnTo>
                    <a:pt x="29" y="911"/>
                  </a:lnTo>
                  <a:lnTo>
                    <a:pt x="32" y="903"/>
                  </a:lnTo>
                  <a:lnTo>
                    <a:pt x="36" y="807"/>
                  </a:lnTo>
                  <a:lnTo>
                    <a:pt x="39" y="719"/>
                  </a:lnTo>
                  <a:lnTo>
                    <a:pt x="42" y="631"/>
                  </a:lnTo>
                  <a:lnTo>
                    <a:pt x="45" y="733"/>
                  </a:lnTo>
                  <a:lnTo>
                    <a:pt x="48" y="578"/>
                  </a:lnTo>
                  <a:lnTo>
                    <a:pt x="52" y="557"/>
                  </a:lnTo>
                  <a:lnTo>
                    <a:pt x="55" y="803"/>
                  </a:lnTo>
                  <a:lnTo>
                    <a:pt x="58" y="1158"/>
                  </a:lnTo>
                  <a:lnTo>
                    <a:pt x="61" y="1682"/>
                  </a:lnTo>
                  <a:lnTo>
                    <a:pt x="64" y="2340"/>
                  </a:lnTo>
                  <a:lnTo>
                    <a:pt x="67" y="1464"/>
                  </a:lnTo>
                  <a:lnTo>
                    <a:pt x="71" y="591"/>
                  </a:lnTo>
                  <a:lnTo>
                    <a:pt x="74" y="413"/>
                  </a:lnTo>
                  <a:lnTo>
                    <a:pt x="77" y="345"/>
                  </a:lnTo>
                  <a:lnTo>
                    <a:pt x="80" y="446"/>
                  </a:lnTo>
                  <a:lnTo>
                    <a:pt x="83" y="331"/>
                  </a:lnTo>
                  <a:lnTo>
                    <a:pt x="87" y="253"/>
                  </a:lnTo>
                  <a:lnTo>
                    <a:pt x="90" y="214"/>
                  </a:lnTo>
                  <a:lnTo>
                    <a:pt x="93" y="196"/>
                  </a:lnTo>
                  <a:lnTo>
                    <a:pt x="96" y="181"/>
                  </a:lnTo>
                  <a:lnTo>
                    <a:pt x="99" y="180"/>
                  </a:lnTo>
                  <a:lnTo>
                    <a:pt x="102" y="233"/>
                  </a:lnTo>
                  <a:lnTo>
                    <a:pt x="106" y="251"/>
                  </a:lnTo>
                  <a:lnTo>
                    <a:pt x="109" y="179"/>
                  </a:lnTo>
                  <a:lnTo>
                    <a:pt x="112" y="72"/>
                  </a:lnTo>
                  <a:lnTo>
                    <a:pt x="115" y="171"/>
                  </a:lnTo>
                  <a:lnTo>
                    <a:pt x="118" y="116"/>
                  </a:lnTo>
                  <a:lnTo>
                    <a:pt x="121" y="148"/>
                  </a:lnTo>
                  <a:lnTo>
                    <a:pt x="125" y="141"/>
                  </a:lnTo>
                  <a:lnTo>
                    <a:pt x="128" y="81"/>
                  </a:lnTo>
                  <a:lnTo>
                    <a:pt x="131" y="115"/>
                  </a:lnTo>
                  <a:lnTo>
                    <a:pt x="134" y="164"/>
                  </a:lnTo>
                  <a:lnTo>
                    <a:pt x="137" y="287"/>
                  </a:lnTo>
                  <a:lnTo>
                    <a:pt x="141" y="344"/>
                  </a:lnTo>
                  <a:lnTo>
                    <a:pt x="144" y="492"/>
                  </a:lnTo>
                  <a:lnTo>
                    <a:pt x="147" y="592"/>
                  </a:lnTo>
                  <a:lnTo>
                    <a:pt x="150" y="502"/>
                  </a:lnTo>
                  <a:lnTo>
                    <a:pt x="153" y="193"/>
                  </a:lnTo>
                  <a:lnTo>
                    <a:pt x="156" y="102"/>
                  </a:lnTo>
                  <a:lnTo>
                    <a:pt x="160" y="57"/>
                  </a:lnTo>
                  <a:lnTo>
                    <a:pt x="163" y="30"/>
                  </a:lnTo>
                  <a:lnTo>
                    <a:pt x="166" y="70"/>
                  </a:lnTo>
                  <a:lnTo>
                    <a:pt x="169" y="8"/>
                  </a:lnTo>
                  <a:lnTo>
                    <a:pt x="172" y="25"/>
                  </a:lnTo>
                  <a:lnTo>
                    <a:pt x="176" y="77"/>
                  </a:lnTo>
                  <a:lnTo>
                    <a:pt x="179" y="68"/>
                  </a:lnTo>
                  <a:lnTo>
                    <a:pt x="182" y="332"/>
                  </a:lnTo>
                  <a:lnTo>
                    <a:pt x="185" y="176"/>
                  </a:lnTo>
                  <a:lnTo>
                    <a:pt x="188" y="143"/>
                  </a:lnTo>
                  <a:lnTo>
                    <a:pt x="191" y="244"/>
                  </a:lnTo>
                  <a:lnTo>
                    <a:pt x="195" y="222"/>
                  </a:lnTo>
                  <a:lnTo>
                    <a:pt x="198" y="423"/>
                  </a:lnTo>
                  <a:lnTo>
                    <a:pt x="201" y="300"/>
                  </a:lnTo>
                  <a:lnTo>
                    <a:pt x="204" y="403"/>
                  </a:lnTo>
                  <a:lnTo>
                    <a:pt x="207" y="352"/>
                  </a:lnTo>
                  <a:lnTo>
                    <a:pt x="210" y="318"/>
                  </a:lnTo>
                  <a:lnTo>
                    <a:pt x="214" y="148"/>
                  </a:lnTo>
                  <a:lnTo>
                    <a:pt x="217" y="174"/>
                  </a:lnTo>
                  <a:lnTo>
                    <a:pt x="220" y="222"/>
                  </a:lnTo>
                  <a:lnTo>
                    <a:pt x="223" y="154"/>
                  </a:lnTo>
                  <a:lnTo>
                    <a:pt x="226" y="153"/>
                  </a:lnTo>
                  <a:lnTo>
                    <a:pt x="230" y="182"/>
                  </a:lnTo>
                  <a:lnTo>
                    <a:pt x="233" y="248"/>
                  </a:lnTo>
                  <a:lnTo>
                    <a:pt x="236" y="209"/>
                  </a:lnTo>
                  <a:lnTo>
                    <a:pt x="239" y="236"/>
                  </a:lnTo>
                  <a:lnTo>
                    <a:pt x="242" y="178"/>
                  </a:lnTo>
                  <a:lnTo>
                    <a:pt x="245" y="321"/>
                  </a:lnTo>
                  <a:lnTo>
                    <a:pt x="249" y="283"/>
                  </a:lnTo>
                  <a:lnTo>
                    <a:pt x="252" y="143"/>
                  </a:lnTo>
                  <a:lnTo>
                    <a:pt x="255" y="145"/>
                  </a:lnTo>
                  <a:lnTo>
                    <a:pt x="258" y="100"/>
                  </a:lnTo>
                  <a:lnTo>
                    <a:pt x="261" y="0"/>
                  </a:lnTo>
                  <a:lnTo>
                    <a:pt x="265" y="302"/>
                  </a:lnTo>
                  <a:lnTo>
                    <a:pt x="268" y="188"/>
                  </a:lnTo>
                  <a:lnTo>
                    <a:pt x="271" y="290"/>
                  </a:lnTo>
                  <a:lnTo>
                    <a:pt x="274" y="314"/>
                  </a:lnTo>
                  <a:lnTo>
                    <a:pt x="277" y="253"/>
                  </a:lnTo>
                  <a:lnTo>
                    <a:pt x="280" y="440"/>
                  </a:lnTo>
                  <a:lnTo>
                    <a:pt x="284" y="321"/>
                  </a:lnTo>
                  <a:lnTo>
                    <a:pt x="287" y="569"/>
                  </a:lnTo>
                  <a:lnTo>
                    <a:pt x="290" y="799"/>
                  </a:lnTo>
                  <a:lnTo>
                    <a:pt x="293" y="861"/>
                  </a:lnTo>
                  <a:lnTo>
                    <a:pt x="296" y="671"/>
                  </a:lnTo>
                  <a:lnTo>
                    <a:pt x="300" y="521"/>
                  </a:lnTo>
                  <a:lnTo>
                    <a:pt x="303" y="392"/>
                  </a:lnTo>
                  <a:lnTo>
                    <a:pt x="306" y="492"/>
                  </a:lnTo>
                  <a:lnTo>
                    <a:pt x="309" y="517"/>
                  </a:lnTo>
                  <a:lnTo>
                    <a:pt x="312" y="609"/>
                  </a:lnTo>
                  <a:lnTo>
                    <a:pt x="315" y="807"/>
                  </a:lnTo>
                  <a:lnTo>
                    <a:pt x="319" y="1081"/>
                  </a:lnTo>
                  <a:lnTo>
                    <a:pt x="322" y="1268"/>
                  </a:lnTo>
                  <a:lnTo>
                    <a:pt x="325" y="1233"/>
                  </a:lnTo>
                  <a:lnTo>
                    <a:pt x="328" y="1083"/>
                  </a:lnTo>
                  <a:lnTo>
                    <a:pt x="331" y="783"/>
                  </a:lnTo>
                  <a:lnTo>
                    <a:pt x="334" y="712"/>
                  </a:lnTo>
                  <a:lnTo>
                    <a:pt x="338" y="561"/>
                  </a:lnTo>
                  <a:lnTo>
                    <a:pt x="341" y="580"/>
                  </a:lnTo>
                  <a:lnTo>
                    <a:pt x="344" y="493"/>
                  </a:lnTo>
                  <a:lnTo>
                    <a:pt x="347" y="307"/>
                  </a:lnTo>
                  <a:lnTo>
                    <a:pt x="350" y="279"/>
                  </a:lnTo>
                  <a:lnTo>
                    <a:pt x="354" y="219"/>
                  </a:lnTo>
                  <a:lnTo>
                    <a:pt x="357" y="295"/>
                  </a:lnTo>
                  <a:lnTo>
                    <a:pt x="360" y="438"/>
                  </a:lnTo>
                  <a:lnTo>
                    <a:pt x="363" y="373"/>
                  </a:lnTo>
                  <a:lnTo>
                    <a:pt x="366" y="392"/>
                  </a:lnTo>
                  <a:lnTo>
                    <a:pt x="369" y="392"/>
                  </a:lnTo>
                  <a:lnTo>
                    <a:pt x="373" y="407"/>
                  </a:lnTo>
                  <a:lnTo>
                    <a:pt x="376" y="223"/>
                  </a:lnTo>
                  <a:lnTo>
                    <a:pt x="379" y="206"/>
                  </a:lnTo>
                  <a:lnTo>
                    <a:pt x="382" y="217"/>
                  </a:lnTo>
                  <a:lnTo>
                    <a:pt x="385" y="141"/>
                  </a:lnTo>
                  <a:lnTo>
                    <a:pt x="389" y="150"/>
                  </a:lnTo>
                  <a:lnTo>
                    <a:pt x="392" y="156"/>
                  </a:lnTo>
                  <a:lnTo>
                    <a:pt x="395" y="273"/>
                  </a:lnTo>
                  <a:lnTo>
                    <a:pt x="398" y="179"/>
                  </a:lnTo>
                  <a:lnTo>
                    <a:pt x="401" y="294"/>
                  </a:lnTo>
                  <a:lnTo>
                    <a:pt x="404" y="317"/>
                  </a:lnTo>
                  <a:lnTo>
                    <a:pt x="408" y="307"/>
                  </a:lnTo>
                  <a:lnTo>
                    <a:pt x="411" y="405"/>
                  </a:lnTo>
                  <a:lnTo>
                    <a:pt x="414" y="585"/>
                  </a:lnTo>
                  <a:lnTo>
                    <a:pt x="417" y="1211"/>
                  </a:lnTo>
                  <a:lnTo>
                    <a:pt x="420" y="2074"/>
                  </a:lnTo>
                  <a:lnTo>
                    <a:pt x="423" y="1394"/>
                  </a:lnTo>
                  <a:lnTo>
                    <a:pt x="427" y="921"/>
                  </a:lnTo>
                  <a:lnTo>
                    <a:pt x="430" y="301"/>
                  </a:lnTo>
                  <a:lnTo>
                    <a:pt x="433" y="226"/>
                  </a:lnTo>
                  <a:lnTo>
                    <a:pt x="436" y="296"/>
                  </a:lnTo>
                  <a:lnTo>
                    <a:pt x="439" y="90"/>
                  </a:lnTo>
                  <a:lnTo>
                    <a:pt x="443" y="220"/>
                  </a:lnTo>
                  <a:lnTo>
                    <a:pt x="446" y="222"/>
                  </a:lnTo>
                  <a:lnTo>
                    <a:pt x="449" y="305"/>
                  </a:lnTo>
                  <a:lnTo>
                    <a:pt x="452" y="203"/>
                  </a:lnTo>
                  <a:lnTo>
                    <a:pt x="455" y="308"/>
                  </a:lnTo>
                  <a:lnTo>
                    <a:pt x="458" y="329"/>
                  </a:lnTo>
                  <a:lnTo>
                    <a:pt x="462" y="271"/>
                  </a:lnTo>
                  <a:lnTo>
                    <a:pt x="465" y="256"/>
                  </a:lnTo>
                  <a:lnTo>
                    <a:pt x="468" y="292"/>
                  </a:lnTo>
                  <a:lnTo>
                    <a:pt x="471" y="158"/>
                  </a:lnTo>
                  <a:lnTo>
                    <a:pt x="474" y="243"/>
                  </a:lnTo>
                  <a:lnTo>
                    <a:pt x="478" y="216"/>
                  </a:lnTo>
                  <a:lnTo>
                    <a:pt x="481" y="221"/>
                  </a:lnTo>
                  <a:lnTo>
                    <a:pt x="484" y="375"/>
                  </a:lnTo>
                  <a:lnTo>
                    <a:pt x="487" y="453"/>
                  </a:lnTo>
                  <a:lnTo>
                    <a:pt x="490" y="378"/>
                  </a:lnTo>
                  <a:lnTo>
                    <a:pt x="493" y="188"/>
                  </a:lnTo>
                  <a:lnTo>
                    <a:pt x="497" y="160"/>
                  </a:lnTo>
                  <a:lnTo>
                    <a:pt x="500" y="203"/>
                  </a:lnTo>
                  <a:lnTo>
                    <a:pt x="503" y="196"/>
                  </a:lnTo>
                  <a:lnTo>
                    <a:pt x="506" y="384"/>
                  </a:lnTo>
                  <a:lnTo>
                    <a:pt x="509" y="303"/>
                  </a:lnTo>
                  <a:lnTo>
                    <a:pt x="513" y="522"/>
                  </a:lnTo>
                  <a:lnTo>
                    <a:pt x="516" y="456"/>
                  </a:lnTo>
                  <a:lnTo>
                    <a:pt x="519" y="406"/>
                  </a:lnTo>
                  <a:lnTo>
                    <a:pt x="522" y="398"/>
                  </a:lnTo>
                  <a:lnTo>
                    <a:pt x="525" y="348"/>
                  </a:lnTo>
                  <a:lnTo>
                    <a:pt x="528" y="268"/>
                  </a:lnTo>
                  <a:lnTo>
                    <a:pt x="532" y="346"/>
                  </a:lnTo>
                  <a:lnTo>
                    <a:pt x="535" y="424"/>
                  </a:lnTo>
                  <a:lnTo>
                    <a:pt x="538" y="620"/>
                  </a:lnTo>
                  <a:lnTo>
                    <a:pt x="541" y="886"/>
                  </a:lnTo>
                  <a:lnTo>
                    <a:pt x="544" y="709"/>
                  </a:lnTo>
                  <a:lnTo>
                    <a:pt x="547" y="458"/>
                  </a:lnTo>
                  <a:lnTo>
                    <a:pt x="551" y="628"/>
                  </a:lnTo>
                  <a:lnTo>
                    <a:pt x="554" y="690"/>
                  </a:lnTo>
                  <a:lnTo>
                    <a:pt x="557" y="529"/>
                  </a:lnTo>
                  <a:lnTo>
                    <a:pt x="560" y="1021"/>
                  </a:lnTo>
                  <a:lnTo>
                    <a:pt x="563" y="1361"/>
                  </a:lnTo>
                  <a:lnTo>
                    <a:pt x="567" y="1727"/>
                  </a:lnTo>
                  <a:lnTo>
                    <a:pt x="570" y="1518"/>
                  </a:lnTo>
                  <a:lnTo>
                    <a:pt x="573" y="1749"/>
                  </a:lnTo>
                  <a:lnTo>
                    <a:pt x="576" y="1774"/>
                  </a:lnTo>
                  <a:lnTo>
                    <a:pt x="579" y="1809"/>
                  </a:lnTo>
                  <a:lnTo>
                    <a:pt x="582" y="2503"/>
                  </a:lnTo>
                  <a:lnTo>
                    <a:pt x="586" y="2843"/>
                  </a:lnTo>
                  <a:lnTo>
                    <a:pt x="589" y="3816"/>
                  </a:lnTo>
                  <a:lnTo>
                    <a:pt x="592" y="4255"/>
                  </a:lnTo>
                  <a:lnTo>
                    <a:pt x="595" y="4442"/>
                  </a:lnTo>
                  <a:lnTo>
                    <a:pt x="598" y="4601"/>
                  </a:lnTo>
                  <a:lnTo>
                    <a:pt x="602" y="5162"/>
                  </a:lnTo>
                  <a:lnTo>
                    <a:pt x="605" y="4631"/>
                  </a:lnTo>
                  <a:lnTo>
                    <a:pt x="608" y="4766"/>
                  </a:lnTo>
                  <a:lnTo>
                    <a:pt x="611" y="4006"/>
                  </a:lnTo>
                  <a:lnTo>
                    <a:pt x="614" y="4532"/>
                  </a:lnTo>
                  <a:lnTo>
                    <a:pt x="617" y="4613"/>
                  </a:lnTo>
                  <a:lnTo>
                    <a:pt x="621" y="3897"/>
                  </a:lnTo>
                  <a:lnTo>
                    <a:pt x="624" y="3669"/>
                  </a:lnTo>
                  <a:lnTo>
                    <a:pt x="627" y="3922"/>
                  </a:lnTo>
                  <a:lnTo>
                    <a:pt x="630" y="3324"/>
                  </a:lnTo>
                  <a:lnTo>
                    <a:pt x="633" y="3187"/>
                  </a:lnTo>
                  <a:lnTo>
                    <a:pt x="637" y="3405"/>
                  </a:lnTo>
                  <a:lnTo>
                    <a:pt x="640" y="3080"/>
                  </a:lnTo>
                  <a:lnTo>
                    <a:pt x="643" y="3318"/>
                  </a:lnTo>
                  <a:lnTo>
                    <a:pt x="646" y="3220"/>
                  </a:lnTo>
                  <a:lnTo>
                    <a:pt x="649" y="3935"/>
                  </a:lnTo>
                  <a:lnTo>
                    <a:pt x="652" y="4340"/>
                  </a:lnTo>
                  <a:lnTo>
                    <a:pt x="656" y="4988"/>
                  </a:lnTo>
                  <a:lnTo>
                    <a:pt x="659" y="5481"/>
                  </a:lnTo>
                  <a:lnTo>
                    <a:pt x="660" y="60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13"/>
            <p:cNvSpPr>
              <a:spLocks/>
            </p:cNvSpPr>
            <p:nvPr/>
          </p:nvSpPr>
          <p:spPr bwMode="auto">
            <a:xfrm flipV="1">
              <a:off x="2982" y="1609"/>
              <a:ext cx="1446" cy="1043"/>
            </a:xfrm>
            <a:custGeom>
              <a:avLst/>
              <a:gdLst>
                <a:gd name="T0" fmla="*/ 100 w 6638"/>
                <a:gd name="T1" fmla="*/ 2591 h 7464"/>
                <a:gd name="T2" fmla="*/ 205 w 6638"/>
                <a:gd name="T3" fmla="*/ 2349 h 7464"/>
                <a:gd name="T4" fmla="*/ 309 w 6638"/>
                <a:gd name="T5" fmla="*/ 1939 h 7464"/>
                <a:gd name="T6" fmla="*/ 414 w 6638"/>
                <a:gd name="T7" fmla="*/ 1854 h 7464"/>
                <a:gd name="T8" fmla="*/ 519 w 6638"/>
                <a:gd name="T9" fmla="*/ 1727 h 7464"/>
                <a:gd name="T10" fmla="*/ 624 w 6638"/>
                <a:gd name="T11" fmla="*/ 1923 h 7464"/>
                <a:gd name="T12" fmla="*/ 729 w 6638"/>
                <a:gd name="T13" fmla="*/ 2157 h 7464"/>
                <a:gd name="T14" fmla="*/ 834 w 6638"/>
                <a:gd name="T15" fmla="*/ 1556 h 7464"/>
                <a:gd name="T16" fmla="*/ 939 w 6638"/>
                <a:gd name="T17" fmla="*/ 1512 h 7464"/>
                <a:gd name="T18" fmla="*/ 1044 w 6638"/>
                <a:gd name="T19" fmla="*/ 1394 h 7464"/>
                <a:gd name="T20" fmla="*/ 1149 w 6638"/>
                <a:gd name="T21" fmla="*/ 1293 h 7464"/>
                <a:gd name="T22" fmla="*/ 1254 w 6638"/>
                <a:gd name="T23" fmla="*/ 1496 h 7464"/>
                <a:gd name="T24" fmla="*/ 1359 w 6638"/>
                <a:gd name="T25" fmla="*/ 1482 h 7464"/>
                <a:gd name="T26" fmla="*/ 1463 w 6638"/>
                <a:gd name="T27" fmla="*/ 1921 h 7464"/>
                <a:gd name="T28" fmla="*/ 1568 w 6638"/>
                <a:gd name="T29" fmla="*/ 1311 h 7464"/>
                <a:gd name="T30" fmla="*/ 1673 w 6638"/>
                <a:gd name="T31" fmla="*/ 1434 h 7464"/>
                <a:gd name="T32" fmla="*/ 1778 w 6638"/>
                <a:gd name="T33" fmla="*/ 1350 h 7464"/>
                <a:gd name="T34" fmla="*/ 1883 w 6638"/>
                <a:gd name="T35" fmla="*/ 1600 h 7464"/>
                <a:gd name="T36" fmla="*/ 1988 w 6638"/>
                <a:gd name="T37" fmla="*/ 1326 h 7464"/>
                <a:gd name="T38" fmla="*/ 2093 w 6638"/>
                <a:gd name="T39" fmla="*/ 714 h 7464"/>
                <a:gd name="T40" fmla="*/ 2198 w 6638"/>
                <a:gd name="T41" fmla="*/ 1433 h 7464"/>
                <a:gd name="T42" fmla="*/ 2303 w 6638"/>
                <a:gd name="T43" fmla="*/ 1083 h 7464"/>
                <a:gd name="T44" fmla="*/ 2408 w 6638"/>
                <a:gd name="T45" fmla="*/ 1043 h 7464"/>
                <a:gd name="T46" fmla="*/ 2513 w 6638"/>
                <a:gd name="T47" fmla="*/ 342 h 7464"/>
                <a:gd name="T48" fmla="*/ 2617 w 6638"/>
                <a:gd name="T49" fmla="*/ 588 h 7464"/>
                <a:gd name="T50" fmla="*/ 2722 w 6638"/>
                <a:gd name="T51" fmla="*/ 1551 h 7464"/>
                <a:gd name="T52" fmla="*/ 2827 w 6638"/>
                <a:gd name="T53" fmla="*/ 1261 h 7464"/>
                <a:gd name="T54" fmla="*/ 2932 w 6638"/>
                <a:gd name="T55" fmla="*/ 2208 h 7464"/>
                <a:gd name="T56" fmla="*/ 3037 w 6638"/>
                <a:gd name="T57" fmla="*/ 1937 h 7464"/>
                <a:gd name="T58" fmla="*/ 3142 w 6638"/>
                <a:gd name="T59" fmla="*/ 981 h 7464"/>
                <a:gd name="T60" fmla="*/ 3247 w 6638"/>
                <a:gd name="T61" fmla="*/ 1503 h 7464"/>
                <a:gd name="T62" fmla="*/ 3352 w 6638"/>
                <a:gd name="T63" fmla="*/ 1977 h 7464"/>
                <a:gd name="T64" fmla="*/ 3457 w 6638"/>
                <a:gd name="T65" fmla="*/ 2992 h 7464"/>
                <a:gd name="T66" fmla="*/ 3562 w 6638"/>
                <a:gd name="T67" fmla="*/ 558 h 7464"/>
                <a:gd name="T68" fmla="*/ 3667 w 6638"/>
                <a:gd name="T69" fmla="*/ 1284 h 7464"/>
                <a:gd name="T70" fmla="*/ 3771 w 6638"/>
                <a:gd name="T71" fmla="*/ 1126 h 7464"/>
                <a:gd name="T72" fmla="*/ 3876 w 6638"/>
                <a:gd name="T73" fmla="*/ 968 h 7464"/>
                <a:gd name="T74" fmla="*/ 3981 w 6638"/>
                <a:gd name="T75" fmla="*/ 778 h 7464"/>
                <a:gd name="T76" fmla="*/ 4086 w 6638"/>
                <a:gd name="T77" fmla="*/ 597 h 7464"/>
                <a:gd name="T78" fmla="*/ 4191 w 6638"/>
                <a:gd name="T79" fmla="*/ 1340 h 7464"/>
                <a:gd name="T80" fmla="*/ 4296 w 6638"/>
                <a:gd name="T81" fmla="*/ 814 h 7464"/>
                <a:gd name="T82" fmla="*/ 4401 w 6638"/>
                <a:gd name="T83" fmla="*/ 1050 h 7464"/>
                <a:gd name="T84" fmla="*/ 4506 w 6638"/>
                <a:gd name="T85" fmla="*/ 235 h 7464"/>
                <a:gd name="T86" fmla="*/ 4611 w 6638"/>
                <a:gd name="T87" fmla="*/ 1332 h 7464"/>
                <a:gd name="T88" fmla="*/ 4716 w 6638"/>
                <a:gd name="T89" fmla="*/ 837 h 7464"/>
                <a:gd name="T90" fmla="*/ 4821 w 6638"/>
                <a:gd name="T91" fmla="*/ 964 h 7464"/>
                <a:gd name="T92" fmla="*/ 4926 w 6638"/>
                <a:gd name="T93" fmla="*/ 745 h 7464"/>
                <a:gd name="T94" fmla="*/ 5030 w 6638"/>
                <a:gd name="T95" fmla="*/ 927 h 7464"/>
                <a:gd name="T96" fmla="*/ 5135 w 6638"/>
                <a:gd name="T97" fmla="*/ 792 h 7464"/>
                <a:gd name="T98" fmla="*/ 5240 w 6638"/>
                <a:gd name="T99" fmla="*/ 198 h 7464"/>
                <a:gd name="T100" fmla="*/ 5345 w 6638"/>
                <a:gd name="T101" fmla="*/ 910 h 7464"/>
                <a:gd name="T102" fmla="*/ 5450 w 6638"/>
                <a:gd name="T103" fmla="*/ 882 h 7464"/>
                <a:gd name="T104" fmla="*/ 5555 w 6638"/>
                <a:gd name="T105" fmla="*/ 308 h 7464"/>
                <a:gd name="T106" fmla="*/ 5660 w 6638"/>
                <a:gd name="T107" fmla="*/ 1338 h 7464"/>
                <a:gd name="T108" fmla="*/ 5765 w 6638"/>
                <a:gd name="T109" fmla="*/ 856 h 7464"/>
                <a:gd name="T110" fmla="*/ 5870 w 6638"/>
                <a:gd name="T111" fmla="*/ 644 h 7464"/>
                <a:gd name="T112" fmla="*/ 5975 w 6638"/>
                <a:gd name="T113" fmla="*/ 744 h 7464"/>
                <a:gd name="T114" fmla="*/ 6080 w 6638"/>
                <a:gd name="T115" fmla="*/ 908 h 7464"/>
                <a:gd name="T116" fmla="*/ 6184 w 6638"/>
                <a:gd name="T117" fmla="*/ 835 h 7464"/>
                <a:gd name="T118" fmla="*/ 6289 w 6638"/>
                <a:gd name="T119" fmla="*/ 956 h 7464"/>
                <a:gd name="T120" fmla="*/ 6394 w 6638"/>
                <a:gd name="T121" fmla="*/ 586 h 7464"/>
                <a:gd name="T122" fmla="*/ 6499 w 6638"/>
                <a:gd name="T123" fmla="*/ 1413 h 7464"/>
                <a:gd name="T124" fmla="*/ 6604 w 6638"/>
                <a:gd name="T125" fmla="*/ 337 h 7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638" h="7464">
                  <a:moveTo>
                    <a:pt x="0" y="7464"/>
                  </a:moveTo>
                  <a:lnTo>
                    <a:pt x="1" y="6586"/>
                  </a:lnTo>
                  <a:lnTo>
                    <a:pt x="4" y="5221"/>
                  </a:lnTo>
                  <a:lnTo>
                    <a:pt x="7" y="4954"/>
                  </a:lnTo>
                  <a:lnTo>
                    <a:pt x="11" y="4367"/>
                  </a:lnTo>
                  <a:lnTo>
                    <a:pt x="14" y="3730"/>
                  </a:lnTo>
                  <a:lnTo>
                    <a:pt x="17" y="4622"/>
                  </a:lnTo>
                  <a:lnTo>
                    <a:pt x="20" y="3899"/>
                  </a:lnTo>
                  <a:lnTo>
                    <a:pt x="23" y="3909"/>
                  </a:lnTo>
                  <a:lnTo>
                    <a:pt x="26" y="3738"/>
                  </a:lnTo>
                  <a:lnTo>
                    <a:pt x="30" y="3437"/>
                  </a:lnTo>
                  <a:lnTo>
                    <a:pt x="33" y="3398"/>
                  </a:lnTo>
                  <a:lnTo>
                    <a:pt x="36" y="3033"/>
                  </a:lnTo>
                  <a:lnTo>
                    <a:pt x="39" y="3182"/>
                  </a:lnTo>
                  <a:lnTo>
                    <a:pt x="42" y="2564"/>
                  </a:lnTo>
                  <a:lnTo>
                    <a:pt x="46" y="2900"/>
                  </a:lnTo>
                  <a:lnTo>
                    <a:pt x="49" y="2957"/>
                  </a:lnTo>
                  <a:lnTo>
                    <a:pt x="52" y="2974"/>
                  </a:lnTo>
                  <a:lnTo>
                    <a:pt x="55" y="2852"/>
                  </a:lnTo>
                  <a:lnTo>
                    <a:pt x="58" y="3129"/>
                  </a:lnTo>
                  <a:lnTo>
                    <a:pt x="61" y="3148"/>
                  </a:lnTo>
                  <a:lnTo>
                    <a:pt x="65" y="3179"/>
                  </a:lnTo>
                  <a:lnTo>
                    <a:pt x="68" y="4201"/>
                  </a:lnTo>
                  <a:lnTo>
                    <a:pt x="71" y="4914"/>
                  </a:lnTo>
                  <a:lnTo>
                    <a:pt x="74" y="4277"/>
                  </a:lnTo>
                  <a:lnTo>
                    <a:pt x="77" y="3385"/>
                  </a:lnTo>
                  <a:lnTo>
                    <a:pt x="81" y="2644"/>
                  </a:lnTo>
                  <a:lnTo>
                    <a:pt x="84" y="2461"/>
                  </a:lnTo>
                  <a:lnTo>
                    <a:pt x="87" y="2473"/>
                  </a:lnTo>
                  <a:lnTo>
                    <a:pt x="90" y="2449"/>
                  </a:lnTo>
                  <a:lnTo>
                    <a:pt x="93" y="2603"/>
                  </a:lnTo>
                  <a:lnTo>
                    <a:pt x="96" y="3148"/>
                  </a:lnTo>
                  <a:lnTo>
                    <a:pt x="100" y="2591"/>
                  </a:lnTo>
                  <a:lnTo>
                    <a:pt x="103" y="2687"/>
                  </a:lnTo>
                  <a:lnTo>
                    <a:pt x="106" y="2645"/>
                  </a:lnTo>
                  <a:lnTo>
                    <a:pt x="109" y="2645"/>
                  </a:lnTo>
                  <a:lnTo>
                    <a:pt x="112" y="2562"/>
                  </a:lnTo>
                  <a:lnTo>
                    <a:pt x="116" y="3256"/>
                  </a:lnTo>
                  <a:lnTo>
                    <a:pt x="119" y="2985"/>
                  </a:lnTo>
                  <a:lnTo>
                    <a:pt x="122" y="2469"/>
                  </a:lnTo>
                  <a:lnTo>
                    <a:pt x="125" y="2195"/>
                  </a:lnTo>
                  <a:lnTo>
                    <a:pt x="128" y="2237"/>
                  </a:lnTo>
                  <a:lnTo>
                    <a:pt x="131" y="2461"/>
                  </a:lnTo>
                  <a:lnTo>
                    <a:pt x="135" y="2172"/>
                  </a:lnTo>
                  <a:lnTo>
                    <a:pt x="138" y="2114"/>
                  </a:lnTo>
                  <a:lnTo>
                    <a:pt x="141" y="2192"/>
                  </a:lnTo>
                  <a:lnTo>
                    <a:pt x="144" y="2238"/>
                  </a:lnTo>
                  <a:lnTo>
                    <a:pt x="147" y="2310"/>
                  </a:lnTo>
                  <a:lnTo>
                    <a:pt x="150" y="2122"/>
                  </a:lnTo>
                  <a:lnTo>
                    <a:pt x="154" y="2190"/>
                  </a:lnTo>
                  <a:lnTo>
                    <a:pt x="157" y="1897"/>
                  </a:lnTo>
                  <a:lnTo>
                    <a:pt x="160" y="2184"/>
                  </a:lnTo>
                  <a:lnTo>
                    <a:pt x="163" y="2309"/>
                  </a:lnTo>
                  <a:lnTo>
                    <a:pt x="166" y="2113"/>
                  </a:lnTo>
                  <a:lnTo>
                    <a:pt x="170" y="1948"/>
                  </a:lnTo>
                  <a:lnTo>
                    <a:pt x="173" y="1954"/>
                  </a:lnTo>
                  <a:lnTo>
                    <a:pt x="176" y="2139"/>
                  </a:lnTo>
                  <a:lnTo>
                    <a:pt x="179" y="1899"/>
                  </a:lnTo>
                  <a:lnTo>
                    <a:pt x="182" y="2234"/>
                  </a:lnTo>
                  <a:lnTo>
                    <a:pt x="185" y="2157"/>
                  </a:lnTo>
                  <a:lnTo>
                    <a:pt x="189" y="2359"/>
                  </a:lnTo>
                  <a:lnTo>
                    <a:pt x="192" y="2343"/>
                  </a:lnTo>
                  <a:lnTo>
                    <a:pt x="195" y="2299"/>
                  </a:lnTo>
                  <a:lnTo>
                    <a:pt x="198" y="2337"/>
                  </a:lnTo>
                  <a:lnTo>
                    <a:pt x="201" y="2170"/>
                  </a:lnTo>
                  <a:lnTo>
                    <a:pt x="205" y="2349"/>
                  </a:lnTo>
                  <a:lnTo>
                    <a:pt x="208" y="2232"/>
                  </a:lnTo>
                  <a:lnTo>
                    <a:pt x="211" y="2155"/>
                  </a:lnTo>
                  <a:lnTo>
                    <a:pt x="214" y="2236"/>
                  </a:lnTo>
                  <a:lnTo>
                    <a:pt x="217" y="2201"/>
                  </a:lnTo>
                  <a:lnTo>
                    <a:pt x="220" y="2148"/>
                  </a:lnTo>
                  <a:lnTo>
                    <a:pt x="224" y="1805"/>
                  </a:lnTo>
                  <a:lnTo>
                    <a:pt x="227" y="2060"/>
                  </a:lnTo>
                  <a:lnTo>
                    <a:pt x="230" y="2061"/>
                  </a:lnTo>
                  <a:lnTo>
                    <a:pt x="233" y="2042"/>
                  </a:lnTo>
                  <a:lnTo>
                    <a:pt x="236" y="1965"/>
                  </a:lnTo>
                  <a:lnTo>
                    <a:pt x="239" y="2017"/>
                  </a:lnTo>
                  <a:lnTo>
                    <a:pt x="243" y="1958"/>
                  </a:lnTo>
                  <a:lnTo>
                    <a:pt x="246" y="1946"/>
                  </a:lnTo>
                  <a:lnTo>
                    <a:pt x="249" y="2172"/>
                  </a:lnTo>
                  <a:lnTo>
                    <a:pt x="252" y="2041"/>
                  </a:lnTo>
                  <a:lnTo>
                    <a:pt x="255" y="2112"/>
                  </a:lnTo>
                  <a:lnTo>
                    <a:pt x="259" y="2070"/>
                  </a:lnTo>
                  <a:lnTo>
                    <a:pt x="262" y="2058"/>
                  </a:lnTo>
                  <a:lnTo>
                    <a:pt x="265" y="1922"/>
                  </a:lnTo>
                  <a:lnTo>
                    <a:pt x="268" y="2025"/>
                  </a:lnTo>
                  <a:lnTo>
                    <a:pt x="271" y="1886"/>
                  </a:lnTo>
                  <a:lnTo>
                    <a:pt x="274" y="1879"/>
                  </a:lnTo>
                  <a:lnTo>
                    <a:pt x="278" y="1719"/>
                  </a:lnTo>
                  <a:lnTo>
                    <a:pt x="281" y="2059"/>
                  </a:lnTo>
                  <a:lnTo>
                    <a:pt x="284" y="1963"/>
                  </a:lnTo>
                  <a:lnTo>
                    <a:pt x="287" y="1983"/>
                  </a:lnTo>
                  <a:lnTo>
                    <a:pt x="290" y="1926"/>
                  </a:lnTo>
                  <a:lnTo>
                    <a:pt x="294" y="2053"/>
                  </a:lnTo>
                  <a:lnTo>
                    <a:pt x="297" y="2072"/>
                  </a:lnTo>
                  <a:lnTo>
                    <a:pt x="300" y="2183"/>
                  </a:lnTo>
                  <a:lnTo>
                    <a:pt x="303" y="1934"/>
                  </a:lnTo>
                  <a:lnTo>
                    <a:pt x="306" y="2153"/>
                  </a:lnTo>
                  <a:lnTo>
                    <a:pt x="309" y="1939"/>
                  </a:lnTo>
                  <a:lnTo>
                    <a:pt x="313" y="1979"/>
                  </a:lnTo>
                  <a:lnTo>
                    <a:pt x="316" y="1903"/>
                  </a:lnTo>
                  <a:lnTo>
                    <a:pt x="319" y="2146"/>
                  </a:lnTo>
                  <a:lnTo>
                    <a:pt x="322" y="2194"/>
                  </a:lnTo>
                  <a:lnTo>
                    <a:pt x="325" y="1976"/>
                  </a:lnTo>
                  <a:lnTo>
                    <a:pt x="329" y="1717"/>
                  </a:lnTo>
                  <a:lnTo>
                    <a:pt x="332" y="2049"/>
                  </a:lnTo>
                  <a:lnTo>
                    <a:pt x="335" y="2256"/>
                  </a:lnTo>
                  <a:lnTo>
                    <a:pt x="338" y="2552"/>
                  </a:lnTo>
                  <a:lnTo>
                    <a:pt x="341" y="2210"/>
                  </a:lnTo>
                  <a:lnTo>
                    <a:pt x="344" y="2103"/>
                  </a:lnTo>
                  <a:lnTo>
                    <a:pt x="348" y="1965"/>
                  </a:lnTo>
                  <a:lnTo>
                    <a:pt x="351" y="1715"/>
                  </a:lnTo>
                  <a:lnTo>
                    <a:pt x="354" y="1716"/>
                  </a:lnTo>
                  <a:lnTo>
                    <a:pt x="357" y="1913"/>
                  </a:lnTo>
                  <a:lnTo>
                    <a:pt x="360" y="2190"/>
                  </a:lnTo>
                  <a:lnTo>
                    <a:pt x="363" y="2023"/>
                  </a:lnTo>
                  <a:lnTo>
                    <a:pt x="367" y="1951"/>
                  </a:lnTo>
                  <a:lnTo>
                    <a:pt x="370" y="1964"/>
                  </a:lnTo>
                  <a:lnTo>
                    <a:pt x="373" y="2032"/>
                  </a:lnTo>
                  <a:lnTo>
                    <a:pt x="376" y="1408"/>
                  </a:lnTo>
                  <a:lnTo>
                    <a:pt x="379" y="1860"/>
                  </a:lnTo>
                  <a:lnTo>
                    <a:pt x="383" y="1696"/>
                  </a:lnTo>
                  <a:lnTo>
                    <a:pt x="386" y="1818"/>
                  </a:lnTo>
                  <a:lnTo>
                    <a:pt x="389" y="1755"/>
                  </a:lnTo>
                  <a:lnTo>
                    <a:pt x="392" y="1825"/>
                  </a:lnTo>
                  <a:lnTo>
                    <a:pt x="395" y="1629"/>
                  </a:lnTo>
                  <a:lnTo>
                    <a:pt x="398" y="1761"/>
                  </a:lnTo>
                  <a:lnTo>
                    <a:pt x="402" y="1834"/>
                  </a:lnTo>
                  <a:lnTo>
                    <a:pt x="405" y="1592"/>
                  </a:lnTo>
                  <a:lnTo>
                    <a:pt x="408" y="1809"/>
                  </a:lnTo>
                  <a:lnTo>
                    <a:pt x="411" y="1798"/>
                  </a:lnTo>
                  <a:lnTo>
                    <a:pt x="414" y="1854"/>
                  </a:lnTo>
                  <a:lnTo>
                    <a:pt x="418" y="1884"/>
                  </a:lnTo>
                  <a:lnTo>
                    <a:pt x="421" y="1713"/>
                  </a:lnTo>
                  <a:lnTo>
                    <a:pt x="424" y="1775"/>
                  </a:lnTo>
                  <a:lnTo>
                    <a:pt x="427" y="1801"/>
                  </a:lnTo>
                  <a:lnTo>
                    <a:pt x="430" y="1682"/>
                  </a:lnTo>
                  <a:lnTo>
                    <a:pt x="433" y="1777"/>
                  </a:lnTo>
                  <a:lnTo>
                    <a:pt x="437" y="2004"/>
                  </a:lnTo>
                  <a:lnTo>
                    <a:pt x="440" y="1821"/>
                  </a:lnTo>
                  <a:lnTo>
                    <a:pt x="443" y="1809"/>
                  </a:lnTo>
                  <a:lnTo>
                    <a:pt x="446" y="2043"/>
                  </a:lnTo>
                  <a:lnTo>
                    <a:pt x="449" y="1747"/>
                  </a:lnTo>
                  <a:lnTo>
                    <a:pt x="452" y="1572"/>
                  </a:lnTo>
                  <a:lnTo>
                    <a:pt x="456" y="1895"/>
                  </a:lnTo>
                  <a:lnTo>
                    <a:pt x="459" y="1948"/>
                  </a:lnTo>
                  <a:lnTo>
                    <a:pt x="462" y="1773"/>
                  </a:lnTo>
                  <a:lnTo>
                    <a:pt x="465" y="2083"/>
                  </a:lnTo>
                  <a:lnTo>
                    <a:pt x="468" y="2343"/>
                  </a:lnTo>
                  <a:lnTo>
                    <a:pt x="472" y="2833"/>
                  </a:lnTo>
                  <a:lnTo>
                    <a:pt x="475" y="3066"/>
                  </a:lnTo>
                  <a:lnTo>
                    <a:pt x="478" y="3958"/>
                  </a:lnTo>
                  <a:lnTo>
                    <a:pt x="481" y="4094"/>
                  </a:lnTo>
                  <a:lnTo>
                    <a:pt x="484" y="2964"/>
                  </a:lnTo>
                  <a:lnTo>
                    <a:pt x="487" y="2293"/>
                  </a:lnTo>
                  <a:lnTo>
                    <a:pt x="491" y="2070"/>
                  </a:lnTo>
                  <a:lnTo>
                    <a:pt x="494" y="1980"/>
                  </a:lnTo>
                  <a:lnTo>
                    <a:pt x="497" y="2058"/>
                  </a:lnTo>
                  <a:lnTo>
                    <a:pt x="500" y="1863"/>
                  </a:lnTo>
                  <a:lnTo>
                    <a:pt x="503" y="1921"/>
                  </a:lnTo>
                  <a:lnTo>
                    <a:pt x="507" y="1939"/>
                  </a:lnTo>
                  <a:lnTo>
                    <a:pt x="510" y="2091"/>
                  </a:lnTo>
                  <a:lnTo>
                    <a:pt x="513" y="1975"/>
                  </a:lnTo>
                  <a:lnTo>
                    <a:pt x="516" y="1991"/>
                  </a:lnTo>
                  <a:lnTo>
                    <a:pt x="519" y="1727"/>
                  </a:lnTo>
                  <a:lnTo>
                    <a:pt x="522" y="1783"/>
                  </a:lnTo>
                  <a:lnTo>
                    <a:pt x="526" y="1703"/>
                  </a:lnTo>
                  <a:lnTo>
                    <a:pt x="529" y="1836"/>
                  </a:lnTo>
                  <a:lnTo>
                    <a:pt x="532" y="1665"/>
                  </a:lnTo>
                  <a:lnTo>
                    <a:pt x="535" y="1788"/>
                  </a:lnTo>
                  <a:lnTo>
                    <a:pt x="538" y="1719"/>
                  </a:lnTo>
                  <a:lnTo>
                    <a:pt x="542" y="1689"/>
                  </a:lnTo>
                  <a:lnTo>
                    <a:pt x="545" y="1775"/>
                  </a:lnTo>
                  <a:lnTo>
                    <a:pt x="548" y="1810"/>
                  </a:lnTo>
                  <a:lnTo>
                    <a:pt x="551" y="1562"/>
                  </a:lnTo>
                  <a:lnTo>
                    <a:pt x="554" y="1754"/>
                  </a:lnTo>
                  <a:lnTo>
                    <a:pt x="557" y="1766"/>
                  </a:lnTo>
                  <a:lnTo>
                    <a:pt x="561" y="1587"/>
                  </a:lnTo>
                  <a:lnTo>
                    <a:pt x="564" y="1605"/>
                  </a:lnTo>
                  <a:lnTo>
                    <a:pt x="567" y="1643"/>
                  </a:lnTo>
                  <a:lnTo>
                    <a:pt x="570" y="1547"/>
                  </a:lnTo>
                  <a:lnTo>
                    <a:pt x="573" y="1685"/>
                  </a:lnTo>
                  <a:lnTo>
                    <a:pt x="576" y="1683"/>
                  </a:lnTo>
                  <a:lnTo>
                    <a:pt x="580" y="1794"/>
                  </a:lnTo>
                  <a:lnTo>
                    <a:pt x="583" y="1647"/>
                  </a:lnTo>
                  <a:lnTo>
                    <a:pt x="586" y="1372"/>
                  </a:lnTo>
                  <a:lnTo>
                    <a:pt x="589" y="1517"/>
                  </a:lnTo>
                  <a:lnTo>
                    <a:pt x="592" y="2047"/>
                  </a:lnTo>
                  <a:lnTo>
                    <a:pt x="596" y="1755"/>
                  </a:lnTo>
                  <a:lnTo>
                    <a:pt x="599" y="1563"/>
                  </a:lnTo>
                  <a:lnTo>
                    <a:pt x="602" y="1718"/>
                  </a:lnTo>
                  <a:lnTo>
                    <a:pt x="605" y="1739"/>
                  </a:lnTo>
                  <a:lnTo>
                    <a:pt x="608" y="1856"/>
                  </a:lnTo>
                  <a:lnTo>
                    <a:pt x="611" y="1810"/>
                  </a:lnTo>
                  <a:lnTo>
                    <a:pt x="615" y="1779"/>
                  </a:lnTo>
                  <a:lnTo>
                    <a:pt x="618" y="1742"/>
                  </a:lnTo>
                  <a:lnTo>
                    <a:pt x="621" y="1988"/>
                  </a:lnTo>
                  <a:lnTo>
                    <a:pt x="624" y="1923"/>
                  </a:lnTo>
                  <a:lnTo>
                    <a:pt x="627" y="1770"/>
                  </a:lnTo>
                  <a:lnTo>
                    <a:pt x="631" y="1675"/>
                  </a:lnTo>
                  <a:lnTo>
                    <a:pt x="634" y="1752"/>
                  </a:lnTo>
                  <a:lnTo>
                    <a:pt x="637" y="1812"/>
                  </a:lnTo>
                  <a:lnTo>
                    <a:pt x="640" y="1897"/>
                  </a:lnTo>
                  <a:lnTo>
                    <a:pt x="643" y="1764"/>
                  </a:lnTo>
                  <a:lnTo>
                    <a:pt x="646" y="1704"/>
                  </a:lnTo>
                  <a:lnTo>
                    <a:pt x="650" y="1808"/>
                  </a:lnTo>
                  <a:lnTo>
                    <a:pt x="653" y="1924"/>
                  </a:lnTo>
                  <a:lnTo>
                    <a:pt x="656" y="1867"/>
                  </a:lnTo>
                  <a:lnTo>
                    <a:pt x="659" y="1912"/>
                  </a:lnTo>
                  <a:lnTo>
                    <a:pt x="662" y="1767"/>
                  </a:lnTo>
                  <a:lnTo>
                    <a:pt x="665" y="1724"/>
                  </a:lnTo>
                  <a:lnTo>
                    <a:pt x="669" y="2088"/>
                  </a:lnTo>
                  <a:lnTo>
                    <a:pt x="672" y="1835"/>
                  </a:lnTo>
                  <a:lnTo>
                    <a:pt x="675" y="1562"/>
                  </a:lnTo>
                  <a:lnTo>
                    <a:pt x="678" y="1385"/>
                  </a:lnTo>
                  <a:lnTo>
                    <a:pt x="681" y="1929"/>
                  </a:lnTo>
                  <a:lnTo>
                    <a:pt x="685" y="1564"/>
                  </a:lnTo>
                  <a:lnTo>
                    <a:pt x="688" y="1745"/>
                  </a:lnTo>
                  <a:lnTo>
                    <a:pt x="691" y="1871"/>
                  </a:lnTo>
                  <a:lnTo>
                    <a:pt x="694" y="1713"/>
                  </a:lnTo>
                  <a:lnTo>
                    <a:pt x="697" y="1731"/>
                  </a:lnTo>
                  <a:lnTo>
                    <a:pt x="700" y="1719"/>
                  </a:lnTo>
                  <a:lnTo>
                    <a:pt x="704" y="1265"/>
                  </a:lnTo>
                  <a:lnTo>
                    <a:pt x="707" y="1299"/>
                  </a:lnTo>
                  <a:lnTo>
                    <a:pt x="710" y="1686"/>
                  </a:lnTo>
                  <a:lnTo>
                    <a:pt x="713" y="1527"/>
                  </a:lnTo>
                  <a:lnTo>
                    <a:pt x="716" y="1711"/>
                  </a:lnTo>
                  <a:lnTo>
                    <a:pt x="720" y="1884"/>
                  </a:lnTo>
                  <a:lnTo>
                    <a:pt x="723" y="2412"/>
                  </a:lnTo>
                  <a:lnTo>
                    <a:pt x="726" y="2153"/>
                  </a:lnTo>
                  <a:lnTo>
                    <a:pt x="729" y="2157"/>
                  </a:lnTo>
                  <a:lnTo>
                    <a:pt x="732" y="2110"/>
                  </a:lnTo>
                  <a:lnTo>
                    <a:pt x="735" y="2041"/>
                  </a:lnTo>
                  <a:lnTo>
                    <a:pt x="739" y="1840"/>
                  </a:lnTo>
                  <a:lnTo>
                    <a:pt x="742" y="2056"/>
                  </a:lnTo>
                  <a:lnTo>
                    <a:pt x="745" y="1802"/>
                  </a:lnTo>
                  <a:lnTo>
                    <a:pt x="748" y="1861"/>
                  </a:lnTo>
                  <a:lnTo>
                    <a:pt x="751" y="1413"/>
                  </a:lnTo>
                  <a:lnTo>
                    <a:pt x="755" y="1527"/>
                  </a:lnTo>
                  <a:lnTo>
                    <a:pt x="758" y="1760"/>
                  </a:lnTo>
                  <a:lnTo>
                    <a:pt x="761" y="2060"/>
                  </a:lnTo>
                  <a:lnTo>
                    <a:pt x="764" y="2258"/>
                  </a:lnTo>
                  <a:lnTo>
                    <a:pt x="767" y="2212"/>
                  </a:lnTo>
                  <a:lnTo>
                    <a:pt x="770" y="1960"/>
                  </a:lnTo>
                  <a:lnTo>
                    <a:pt x="774" y="1959"/>
                  </a:lnTo>
                  <a:lnTo>
                    <a:pt x="777" y="1915"/>
                  </a:lnTo>
                  <a:lnTo>
                    <a:pt x="780" y="2185"/>
                  </a:lnTo>
                  <a:lnTo>
                    <a:pt x="783" y="1808"/>
                  </a:lnTo>
                  <a:lnTo>
                    <a:pt x="786" y="1420"/>
                  </a:lnTo>
                  <a:lnTo>
                    <a:pt x="789" y="1581"/>
                  </a:lnTo>
                  <a:lnTo>
                    <a:pt x="793" y="1787"/>
                  </a:lnTo>
                  <a:lnTo>
                    <a:pt x="796" y="1552"/>
                  </a:lnTo>
                  <a:lnTo>
                    <a:pt x="799" y="1884"/>
                  </a:lnTo>
                  <a:lnTo>
                    <a:pt x="802" y="1833"/>
                  </a:lnTo>
                  <a:lnTo>
                    <a:pt x="805" y="1952"/>
                  </a:lnTo>
                  <a:lnTo>
                    <a:pt x="809" y="1734"/>
                  </a:lnTo>
                  <a:lnTo>
                    <a:pt x="812" y="1681"/>
                  </a:lnTo>
                  <a:lnTo>
                    <a:pt x="815" y="1331"/>
                  </a:lnTo>
                  <a:lnTo>
                    <a:pt x="818" y="1600"/>
                  </a:lnTo>
                  <a:lnTo>
                    <a:pt x="821" y="1839"/>
                  </a:lnTo>
                  <a:lnTo>
                    <a:pt x="824" y="1393"/>
                  </a:lnTo>
                  <a:lnTo>
                    <a:pt x="828" y="1573"/>
                  </a:lnTo>
                  <a:lnTo>
                    <a:pt x="831" y="1615"/>
                  </a:lnTo>
                  <a:lnTo>
                    <a:pt x="834" y="1556"/>
                  </a:lnTo>
                  <a:lnTo>
                    <a:pt x="837" y="1488"/>
                  </a:lnTo>
                  <a:lnTo>
                    <a:pt x="840" y="1575"/>
                  </a:lnTo>
                  <a:lnTo>
                    <a:pt x="844" y="1590"/>
                  </a:lnTo>
                  <a:lnTo>
                    <a:pt x="847" y="1641"/>
                  </a:lnTo>
                  <a:lnTo>
                    <a:pt x="850" y="1568"/>
                  </a:lnTo>
                  <a:lnTo>
                    <a:pt x="853" y="1943"/>
                  </a:lnTo>
                  <a:lnTo>
                    <a:pt x="856" y="1730"/>
                  </a:lnTo>
                  <a:lnTo>
                    <a:pt x="859" y="2324"/>
                  </a:lnTo>
                  <a:lnTo>
                    <a:pt x="863" y="3141"/>
                  </a:lnTo>
                  <a:lnTo>
                    <a:pt x="866" y="3840"/>
                  </a:lnTo>
                  <a:lnTo>
                    <a:pt x="869" y="2257"/>
                  </a:lnTo>
                  <a:lnTo>
                    <a:pt x="872" y="1926"/>
                  </a:lnTo>
                  <a:lnTo>
                    <a:pt x="875" y="1543"/>
                  </a:lnTo>
                  <a:lnTo>
                    <a:pt x="878" y="1684"/>
                  </a:lnTo>
                  <a:lnTo>
                    <a:pt x="882" y="1885"/>
                  </a:lnTo>
                  <a:lnTo>
                    <a:pt x="885" y="1565"/>
                  </a:lnTo>
                  <a:lnTo>
                    <a:pt x="888" y="1813"/>
                  </a:lnTo>
                  <a:lnTo>
                    <a:pt x="891" y="1576"/>
                  </a:lnTo>
                  <a:lnTo>
                    <a:pt x="894" y="1854"/>
                  </a:lnTo>
                  <a:lnTo>
                    <a:pt x="898" y="2077"/>
                  </a:lnTo>
                  <a:lnTo>
                    <a:pt x="901" y="1686"/>
                  </a:lnTo>
                  <a:lnTo>
                    <a:pt x="904" y="1837"/>
                  </a:lnTo>
                  <a:lnTo>
                    <a:pt x="907" y="2410"/>
                  </a:lnTo>
                  <a:lnTo>
                    <a:pt x="910" y="4121"/>
                  </a:lnTo>
                  <a:lnTo>
                    <a:pt x="913" y="4317"/>
                  </a:lnTo>
                  <a:lnTo>
                    <a:pt x="917" y="3093"/>
                  </a:lnTo>
                  <a:lnTo>
                    <a:pt x="920" y="2343"/>
                  </a:lnTo>
                  <a:lnTo>
                    <a:pt x="923" y="1807"/>
                  </a:lnTo>
                  <a:lnTo>
                    <a:pt x="926" y="1721"/>
                  </a:lnTo>
                  <a:lnTo>
                    <a:pt x="929" y="1587"/>
                  </a:lnTo>
                  <a:lnTo>
                    <a:pt x="933" y="1469"/>
                  </a:lnTo>
                  <a:lnTo>
                    <a:pt x="936" y="1501"/>
                  </a:lnTo>
                  <a:lnTo>
                    <a:pt x="939" y="1512"/>
                  </a:lnTo>
                  <a:lnTo>
                    <a:pt x="942" y="1482"/>
                  </a:lnTo>
                  <a:lnTo>
                    <a:pt x="945" y="1765"/>
                  </a:lnTo>
                  <a:lnTo>
                    <a:pt x="948" y="1731"/>
                  </a:lnTo>
                  <a:lnTo>
                    <a:pt x="952" y="1688"/>
                  </a:lnTo>
                  <a:lnTo>
                    <a:pt x="955" y="1513"/>
                  </a:lnTo>
                  <a:lnTo>
                    <a:pt x="958" y="1458"/>
                  </a:lnTo>
                  <a:lnTo>
                    <a:pt x="961" y="1507"/>
                  </a:lnTo>
                  <a:lnTo>
                    <a:pt x="964" y="1470"/>
                  </a:lnTo>
                  <a:lnTo>
                    <a:pt x="968" y="1534"/>
                  </a:lnTo>
                  <a:lnTo>
                    <a:pt x="971" y="1327"/>
                  </a:lnTo>
                  <a:lnTo>
                    <a:pt x="974" y="1540"/>
                  </a:lnTo>
                  <a:lnTo>
                    <a:pt x="977" y="1533"/>
                  </a:lnTo>
                  <a:lnTo>
                    <a:pt x="980" y="1183"/>
                  </a:lnTo>
                  <a:lnTo>
                    <a:pt x="983" y="1362"/>
                  </a:lnTo>
                  <a:lnTo>
                    <a:pt x="987" y="1338"/>
                  </a:lnTo>
                  <a:lnTo>
                    <a:pt x="990" y="1448"/>
                  </a:lnTo>
                  <a:lnTo>
                    <a:pt x="993" y="1394"/>
                  </a:lnTo>
                  <a:lnTo>
                    <a:pt x="996" y="1429"/>
                  </a:lnTo>
                  <a:lnTo>
                    <a:pt x="999" y="1318"/>
                  </a:lnTo>
                  <a:lnTo>
                    <a:pt x="1002" y="1231"/>
                  </a:lnTo>
                  <a:lnTo>
                    <a:pt x="1006" y="1127"/>
                  </a:lnTo>
                  <a:lnTo>
                    <a:pt x="1009" y="1699"/>
                  </a:lnTo>
                  <a:lnTo>
                    <a:pt x="1012" y="1495"/>
                  </a:lnTo>
                  <a:lnTo>
                    <a:pt x="1015" y="1387"/>
                  </a:lnTo>
                  <a:lnTo>
                    <a:pt x="1018" y="1641"/>
                  </a:lnTo>
                  <a:lnTo>
                    <a:pt x="1022" y="1270"/>
                  </a:lnTo>
                  <a:lnTo>
                    <a:pt x="1025" y="899"/>
                  </a:lnTo>
                  <a:lnTo>
                    <a:pt x="1028" y="1345"/>
                  </a:lnTo>
                  <a:lnTo>
                    <a:pt x="1031" y="1491"/>
                  </a:lnTo>
                  <a:lnTo>
                    <a:pt x="1034" y="1061"/>
                  </a:lnTo>
                  <a:lnTo>
                    <a:pt x="1037" y="1310"/>
                  </a:lnTo>
                  <a:lnTo>
                    <a:pt x="1041" y="1272"/>
                  </a:lnTo>
                  <a:lnTo>
                    <a:pt x="1044" y="1394"/>
                  </a:lnTo>
                  <a:lnTo>
                    <a:pt x="1047" y="1773"/>
                  </a:lnTo>
                  <a:lnTo>
                    <a:pt x="1050" y="1682"/>
                  </a:lnTo>
                  <a:lnTo>
                    <a:pt x="1053" y="1611"/>
                  </a:lnTo>
                  <a:lnTo>
                    <a:pt x="1057" y="1602"/>
                  </a:lnTo>
                  <a:lnTo>
                    <a:pt x="1060" y="1305"/>
                  </a:lnTo>
                  <a:lnTo>
                    <a:pt x="1063" y="1362"/>
                  </a:lnTo>
                  <a:lnTo>
                    <a:pt x="1066" y="1704"/>
                  </a:lnTo>
                  <a:lnTo>
                    <a:pt x="1069" y="1594"/>
                  </a:lnTo>
                  <a:lnTo>
                    <a:pt x="1072" y="1675"/>
                  </a:lnTo>
                  <a:lnTo>
                    <a:pt x="1076" y="1467"/>
                  </a:lnTo>
                  <a:lnTo>
                    <a:pt x="1079" y="1436"/>
                  </a:lnTo>
                  <a:lnTo>
                    <a:pt x="1082" y="1456"/>
                  </a:lnTo>
                  <a:lnTo>
                    <a:pt x="1085" y="1500"/>
                  </a:lnTo>
                  <a:lnTo>
                    <a:pt x="1088" y="1533"/>
                  </a:lnTo>
                  <a:lnTo>
                    <a:pt x="1091" y="1710"/>
                  </a:lnTo>
                  <a:lnTo>
                    <a:pt x="1095" y="1229"/>
                  </a:lnTo>
                  <a:lnTo>
                    <a:pt x="1098" y="1259"/>
                  </a:lnTo>
                  <a:lnTo>
                    <a:pt x="1101" y="1377"/>
                  </a:lnTo>
                  <a:lnTo>
                    <a:pt x="1104" y="1493"/>
                  </a:lnTo>
                  <a:lnTo>
                    <a:pt x="1107" y="1296"/>
                  </a:lnTo>
                  <a:lnTo>
                    <a:pt x="1111" y="1168"/>
                  </a:lnTo>
                  <a:lnTo>
                    <a:pt x="1114" y="1340"/>
                  </a:lnTo>
                  <a:lnTo>
                    <a:pt x="1117" y="1557"/>
                  </a:lnTo>
                  <a:lnTo>
                    <a:pt x="1120" y="1494"/>
                  </a:lnTo>
                  <a:lnTo>
                    <a:pt x="1123" y="1550"/>
                  </a:lnTo>
                  <a:lnTo>
                    <a:pt x="1126" y="1089"/>
                  </a:lnTo>
                  <a:lnTo>
                    <a:pt x="1130" y="1138"/>
                  </a:lnTo>
                  <a:lnTo>
                    <a:pt x="1133" y="833"/>
                  </a:lnTo>
                  <a:lnTo>
                    <a:pt x="1136" y="1483"/>
                  </a:lnTo>
                  <a:lnTo>
                    <a:pt x="1139" y="1448"/>
                  </a:lnTo>
                  <a:lnTo>
                    <a:pt x="1142" y="1521"/>
                  </a:lnTo>
                  <a:lnTo>
                    <a:pt x="1146" y="1520"/>
                  </a:lnTo>
                  <a:lnTo>
                    <a:pt x="1149" y="1293"/>
                  </a:lnTo>
                  <a:lnTo>
                    <a:pt x="1152" y="1425"/>
                  </a:lnTo>
                  <a:lnTo>
                    <a:pt x="1155" y="1470"/>
                  </a:lnTo>
                  <a:lnTo>
                    <a:pt x="1158" y="1299"/>
                  </a:lnTo>
                  <a:lnTo>
                    <a:pt x="1161" y="1191"/>
                  </a:lnTo>
                  <a:lnTo>
                    <a:pt x="1165" y="1552"/>
                  </a:lnTo>
                  <a:lnTo>
                    <a:pt x="1168" y="1004"/>
                  </a:lnTo>
                  <a:lnTo>
                    <a:pt x="1171" y="1375"/>
                  </a:lnTo>
                  <a:lnTo>
                    <a:pt x="1174" y="1700"/>
                  </a:lnTo>
                  <a:lnTo>
                    <a:pt x="1177" y="1851"/>
                  </a:lnTo>
                  <a:lnTo>
                    <a:pt x="1181" y="1181"/>
                  </a:lnTo>
                  <a:lnTo>
                    <a:pt x="1184" y="1490"/>
                  </a:lnTo>
                  <a:lnTo>
                    <a:pt x="1187" y="1209"/>
                  </a:lnTo>
                  <a:lnTo>
                    <a:pt x="1190" y="1675"/>
                  </a:lnTo>
                  <a:lnTo>
                    <a:pt x="1193" y="1463"/>
                  </a:lnTo>
                  <a:lnTo>
                    <a:pt x="1196" y="1382"/>
                  </a:lnTo>
                  <a:lnTo>
                    <a:pt x="1200" y="1065"/>
                  </a:lnTo>
                  <a:lnTo>
                    <a:pt x="1203" y="1580"/>
                  </a:lnTo>
                  <a:lnTo>
                    <a:pt x="1206" y="1586"/>
                  </a:lnTo>
                  <a:lnTo>
                    <a:pt x="1209" y="1798"/>
                  </a:lnTo>
                  <a:lnTo>
                    <a:pt x="1212" y="1584"/>
                  </a:lnTo>
                  <a:lnTo>
                    <a:pt x="1215" y="1600"/>
                  </a:lnTo>
                  <a:lnTo>
                    <a:pt x="1219" y="1505"/>
                  </a:lnTo>
                  <a:lnTo>
                    <a:pt x="1222" y="2190"/>
                  </a:lnTo>
                  <a:lnTo>
                    <a:pt x="1225" y="2528"/>
                  </a:lnTo>
                  <a:lnTo>
                    <a:pt x="1228" y="2644"/>
                  </a:lnTo>
                  <a:lnTo>
                    <a:pt x="1231" y="2314"/>
                  </a:lnTo>
                  <a:lnTo>
                    <a:pt x="1235" y="1986"/>
                  </a:lnTo>
                  <a:lnTo>
                    <a:pt x="1238" y="2182"/>
                  </a:lnTo>
                  <a:lnTo>
                    <a:pt x="1241" y="1797"/>
                  </a:lnTo>
                  <a:lnTo>
                    <a:pt x="1244" y="1868"/>
                  </a:lnTo>
                  <a:lnTo>
                    <a:pt x="1247" y="1857"/>
                  </a:lnTo>
                  <a:lnTo>
                    <a:pt x="1250" y="1886"/>
                  </a:lnTo>
                  <a:lnTo>
                    <a:pt x="1254" y="1496"/>
                  </a:lnTo>
                  <a:lnTo>
                    <a:pt x="1257" y="1092"/>
                  </a:lnTo>
                  <a:lnTo>
                    <a:pt x="1260" y="1512"/>
                  </a:lnTo>
                  <a:lnTo>
                    <a:pt x="1263" y="1559"/>
                  </a:lnTo>
                  <a:lnTo>
                    <a:pt x="1266" y="1437"/>
                  </a:lnTo>
                  <a:lnTo>
                    <a:pt x="1270" y="1669"/>
                  </a:lnTo>
                  <a:lnTo>
                    <a:pt x="1273" y="1563"/>
                  </a:lnTo>
                  <a:lnTo>
                    <a:pt x="1276" y="1079"/>
                  </a:lnTo>
                  <a:lnTo>
                    <a:pt x="1279" y="1224"/>
                  </a:lnTo>
                  <a:lnTo>
                    <a:pt x="1282" y="1664"/>
                  </a:lnTo>
                  <a:lnTo>
                    <a:pt x="1285" y="995"/>
                  </a:lnTo>
                  <a:lnTo>
                    <a:pt x="1289" y="1459"/>
                  </a:lnTo>
                  <a:lnTo>
                    <a:pt x="1292" y="1524"/>
                  </a:lnTo>
                  <a:lnTo>
                    <a:pt x="1295" y="1454"/>
                  </a:lnTo>
                  <a:lnTo>
                    <a:pt x="1298" y="1314"/>
                  </a:lnTo>
                  <a:lnTo>
                    <a:pt x="1301" y="929"/>
                  </a:lnTo>
                  <a:lnTo>
                    <a:pt x="1304" y="1040"/>
                  </a:lnTo>
                  <a:lnTo>
                    <a:pt x="1308" y="1084"/>
                  </a:lnTo>
                  <a:lnTo>
                    <a:pt x="1311" y="1030"/>
                  </a:lnTo>
                  <a:lnTo>
                    <a:pt x="1314" y="1815"/>
                  </a:lnTo>
                  <a:lnTo>
                    <a:pt x="1317" y="1922"/>
                  </a:lnTo>
                  <a:lnTo>
                    <a:pt x="1320" y="1756"/>
                  </a:lnTo>
                  <a:lnTo>
                    <a:pt x="1324" y="1282"/>
                  </a:lnTo>
                  <a:lnTo>
                    <a:pt x="1327" y="1176"/>
                  </a:lnTo>
                  <a:lnTo>
                    <a:pt x="1330" y="1381"/>
                  </a:lnTo>
                  <a:lnTo>
                    <a:pt x="1333" y="1363"/>
                  </a:lnTo>
                  <a:lnTo>
                    <a:pt x="1336" y="1521"/>
                  </a:lnTo>
                  <a:lnTo>
                    <a:pt x="1339" y="1282"/>
                  </a:lnTo>
                  <a:lnTo>
                    <a:pt x="1343" y="1178"/>
                  </a:lnTo>
                  <a:lnTo>
                    <a:pt x="1346" y="1438"/>
                  </a:lnTo>
                  <a:lnTo>
                    <a:pt x="1349" y="1549"/>
                  </a:lnTo>
                  <a:lnTo>
                    <a:pt x="1352" y="1397"/>
                  </a:lnTo>
                  <a:lnTo>
                    <a:pt x="1355" y="1120"/>
                  </a:lnTo>
                  <a:lnTo>
                    <a:pt x="1359" y="1482"/>
                  </a:lnTo>
                  <a:lnTo>
                    <a:pt x="1362" y="1511"/>
                  </a:lnTo>
                  <a:lnTo>
                    <a:pt x="1365" y="2162"/>
                  </a:lnTo>
                  <a:lnTo>
                    <a:pt x="1368" y="1407"/>
                  </a:lnTo>
                  <a:lnTo>
                    <a:pt x="1371" y="1811"/>
                  </a:lnTo>
                  <a:lnTo>
                    <a:pt x="1374" y="2721"/>
                  </a:lnTo>
                  <a:lnTo>
                    <a:pt x="1378" y="3631"/>
                  </a:lnTo>
                  <a:lnTo>
                    <a:pt x="1381" y="4654"/>
                  </a:lnTo>
                  <a:lnTo>
                    <a:pt x="1384" y="4090"/>
                  </a:lnTo>
                  <a:lnTo>
                    <a:pt x="1387" y="2545"/>
                  </a:lnTo>
                  <a:lnTo>
                    <a:pt x="1390" y="1802"/>
                  </a:lnTo>
                  <a:lnTo>
                    <a:pt x="1394" y="1540"/>
                  </a:lnTo>
                  <a:lnTo>
                    <a:pt x="1397" y="1459"/>
                  </a:lnTo>
                  <a:lnTo>
                    <a:pt x="1400" y="1240"/>
                  </a:lnTo>
                  <a:lnTo>
                    <a:pt x="1403" y="1150"/>
                  </a:lnTo>
                  <a:lnTo>
                    <a:pt x="1406" y="1068"/>
                  </a:lnTo>
                  <a:lnTo>
                    <a:pt x="1409" y="1328"/>
                  </a:lnTo>
                  <a:lnTo>
                    <a:pt x="1413" y="1295"/>
                  </a:lnTo>
                  <a:lnTo>
                    <a:pt x="1416" y="1525"/>
                  </a:lnTo>
                  <a:lnTo>
                    <a:pt x="1419" y="1300"/>
                  </a:lnTo>
                  <a:lnTo>
                    <a:pt x="1422" y="1284"/>
                  </a:lnTo>
                  <a:lnTo>
                    <a:pt x="1425" y="1054"/>
                  </a:lnTo>
                  <a:lnTo>
                    <a:pt x="1428" y="1072"/>
                  </a:lnTo>
                  <a:lnTo>
                    <a:pt x="1432" y="1094"/>
                  </a:lnTo>
                  <a:lnTo>
                    <a:pt x="1435" y="680"/>
                  </a:lnTo>
                  <a:lnTo>
                    <a:pt x="1438" y="837"/>
                  </a:lnTo>
                  <a:lnTo>
                    <a:pt x="1441" y="1717"/>
                  </a:lnTo>
                  <a:lnTo>
                    <a:pt x="1444" y="1484"/>
                  </a:lnTo>
                  <a:lnTo>
                    <a:pt x="1448" y="1076"/>
                  </a:lnTo>
                  <a:lnTo>
                    <a:pt x="1451" y="901"/>
                  </a:lnTo>
                  <a:lnTo>
                    <a:pt x="1454" y="1326"/>
                  </a:lnTo>
                  <a:lnTo>
                    <a:pt x="1457" y="1198"/>
                  </a:lnTo>
                  <a:lnTo>
                    <a:pt x="1460" y="1157"/>
                  </a:lnTo>
                  <a:lnTo>
                    <a:pt x="1463" y="1921"/>
                  </a:lnTo>
                  <a:lnTo>
                    <a:pt x="1467" y="1331"/>
                  </a:lnTo>
                  <a:lnTo>
                    <a:pt x="1470" y="1139"/>
                  </a:lnTo>
                  <a:lnTo>
                    <a:pt x="1473" y="989"/>
                  </a:lnTo>
                  <a:lnTo>
                    <a:pt x="1476" y="1083"/>
                  </a:lnTo>
                  <a:lnTo>
                    <a:pt x="1479" y="1302"/>
                  </a:lnTo>
                  <a:lnTo>
                    <a:pt x="1483" y="971"/>
                  </a:lnTo>
                  <a:lnTo>
                    <a:pt x="1486" y="1602"/>
                  </a:lnTo>
                  <a:lnTo>
                    <a:pt x="1489" y="1385"/>
                  </a:lnTo>
                  <a:lnTo>
                    <a:pt x="1492" y="907"/>
                  </a:lnTo>
                  <a:lnTo>
                    <a:pt x="1495" y="1168"/>
                  </a:lnTo>
                  <a:lnTo>
                    <a:pt x="1498" y="1034"/>
                  </a:lnTo>
                  <a:lnTo>
                    <a:pt x="1502" y="1068"/>
                  </a:lnTo>
                  <a:lnTo>
                    <a:pt x="1505" y="1087"/>
                  </a:lnTo>
                  <a:lnTo>
                    <a:pt x="1508" y="1387"/>
                  </a:lnTo>
                  <a:lnTo>
                    <a:pt x="1511" y="1584"/>
                  </a:lnTo>
                  <a:lnTo>
                    <a:pt x="1514" y="1397"/>
                  </a:lnTo>
                  <a:lnTo>
                    <a:pt x="1517" y="1363"/>
                  </a:lnTo>
                  <a:lnTo>
                    <a:pt x="1521" y="1029"/>
                  </a:lnTo>
                  <a:lnTo>
                    <a:pt x="1524" y="882"/>
                  </a:lnTo>
                  <a:lnTo>
                    <a:pt x="1527" y="844"/>
                  </a:lnTo>
                  <a:lnTo>
                    <a:pt x="1530" y="1003"/>
                  </a:lnTo>
                  <a:lnTo>
                    <a:pt x="1533" y="1368"/>
                  </a:lnTo>
                  <a:lnTo>
                    <a:pt x="1537" y="2035"/>
                  </a:lnTo>
                  <a:lnTo>
                    <a:pt x="1540" y="1684"/>
                  </a:lnTo>
                  <a:lnTo>
                    <a:pt x="1543" y="1458"/>
                  </a:lnTo>
                  <a:lnTo>
                    <a:pt x="1546" y="2537"/>
                  </a:lnTo>
                  <a:lnTo>
                    <a:pt x="1549" y="2337"/>
                  </a:lnTo>
                  <a:lnTo>
                    <a:pt x="1552" y="2081"/>
                  </a:lnTo>
                  <a:lnTo>
                    <a:pt x="1556" y="2672"/>
                  </a:lnTo>
                  <a:lnTo>
                    <a:pt x="1559" y="1792"/>
                  </a:lnTo>
                  <a:lnTo>
                    <a:pt x="1562" y="1585"/>
                  </a:lnTo>
                  <a:lnTo>
                    <a:pt x="1565" y="2036"/>
                  </a:lnTo>
                  <a:lnTo>
                    <a:pt x="1568" y="1311"/>
                  </a:lnTo>
                  <a:lnTo>
                    <a:pt x="1572" y="1108"/>
                  </a:lnTo>
                  <a:lnTo>
                    <a:pt x="1575" y="1584"/>
                  </a:lnTo>
                  <a:lnTo>
                    <a:pt x="1578" y="1490"/>
                  </a:lnTo>
                  <a:lnTo>
                    <a:pt x="1581" y="1033"/>
                  </a:lnTo>
                  <a:lnTo>
                    <a:pt x="1584" y="1090"/>
                  </a:lnTo>
                  <a:lnTo>
                    <a:pt x="1587" y="1065"/>
                  </a:lnTo>
                  <a:lnTo>
                    <a:pt x="1591" y="978"/>
                  </a:lnTo>
                  <a:lnTo>
                    <a:pt x="1594" y="1447"/>
                  </a:lnTo>
                  <a:lnTo>
                    <a:pt x="1597" y="1328"/>
                  </a:lnTo>
                  <a:lnTo>
                    <a:pt x="1600" y="829"/>
                  </a:lnTo>
                  <a:lnTo>
                    <a:pt x="1603" y="738"/>
                  </a:lnTo>
                  <a:lnTo>
                    <a:pt x="1607" y="1172"/>
                  </a:lnTo>
                  <a:lnTo>
                    <a:pt x="1610" y="1060"/>
                  </a:lnTo>
                  <a:lnTo>
                    <a:pt x="1613" y="1330"/>
                  </a:lnTo>
                  <a:lnTo>
                    <a:pt x="1616" y="1623"/>
                  </a:lnTo>
                  <a:lnTo>
                    <a:pt x="1619" y="1609"/>
                  </a:lnTo>
                  <a:lnTo>
                    <a:pt x="1622" y="1480"/>
                  </a:lnTo>
                  <a:lnTo>
                    <a:pt x="1626" y="1507"/>
                  </a:lnTo>
                  <a:lnTo>
                    <a:pt x="1629" y="1259"/>
                  </a:lnTo>
                  <a:lnTo>
                    <a:pt x="1632" y="1456"/>
                  </a:lnTo>
                  <a:lnTo>
                    <a:pt x="1635" y="1021"/>
                  </a:lnTo>
                  <a:lnTo>
                    <a:pt x="1638" y="1136"/>
                  </a:lnTo>
                  <a:lnTo>
                    <a:pt x="1641" y="1046"/>
                  </a:lnTo>
                  <a:lnTo>
                    <a:pt x="1645" y="1054"/>
                  </a:lnTo>
                  <a:lnTo>
                    <a:pt x="1648" y="868"/>
                  </a:lnTo>
                  <a:lnTo>
                    <a:pt x="1651" y="1493"/>
                  </a:lnTo>
                  <a:lnTo>
                    <a:pt x="1654" y="1161"/>
                  </a:lnTo>
                  <a:lnTo>
                    <a:pt x="1657" y="1188"/>
                  </a:lnTo>
                  <a:lnTo>
                    <a:pt x="1661" y="1343"/>
                  </a:lnTo>
                  <a:lnTo>
                    <a:pt x="1664" y="1516"/>
                  </a:lnTo>
                  <a:lnTo>
                    <a:pt x="1667" y="1366"/>
                  </a:lnTo>
                  <a:lnTo>
                    <a:pt x="1670" y="1393"/>
                  </a:lnTo>
                  <a:lnTo>
                    <a:pt x="1673" y="1434"/>
                  </a:lnTo>
                  <a:lnTo>
                    <a:pt x="1676" y="1255"/>
                  </a:lnTo>
                  <a:lnTo>
                    <a:pt x="1680" y="1066"/>
                  </a:lnTo>
                  <a:lnTo>
                    <a:pt x="1683" y="1198"/>
                  </a:lnTo>
                  <a:lnTo>
                    <a:pt x="1686" y="1452"/>
                  </a:lnTo>
                  <a:lnTo>
                    <a:pt x="1689" y="1276"/>
                  </a:lnTo>
                  <a:lnTo>
                    <a:pt x="1692" y="1237"/>
                  </a:lnTo>
                  <a:lnTo>
                    <a:pt x="1696" y="1028"/>
                  </a:lnTo>
                  <a:lnTo>
                    <a:pt x="1699" y="1039"/>
                  </a:lnTo>
                  <a:lnTo>
                    <a:pt x="1702" y="1078"/>
                  </a:lnTo>
                  <a:lnTo>
                    <a:pt x="1705" y="1358"/>
                  </a:lnTo>
                  <a:lnTo>
                    <a:pt x="1708" y="1119"/>
                  </a:lnTo>
                  <a:lnTo>
                    <a:pt x="1711" y="1097"/>
                  </a:lnTo>
                  <a:lnTo>
                    <a:pt x="1715" y="1072"/>
                  </a:lnTo>
                  <a:lnTo>
                    <a:pt x="1718" y="1248"/>
                  </a:lnTo>
                  <a:lnTo>
                    <a:pt x="1721" y="1316"/>
                  </a:lnTo>
                  <a:lnTo>
                    <a:pt x="1724" y="1262"/>
                  </a:lnTo>
                  <a:lnTo>
                    <a:pt x="1727" y="1224"/>
                  </a:lnTo>
                  <a:lnTo>
                    <a:pt x="1730" y="1243"/>
                  </a:lnTo>
                  <a:lnTo>
                    <a:pt x="1734" y="1057"/>
                  </a:lnTo>
                  <a:lnTo>
                    <a:pt x="1737" y="1142"/>
                  </a:lnTo>
                  <a:lnTo>
                    <a:pt x="1740" y="1168"/>
                  </a:lnTo>
                  <a:lnTo>
                    <a:pt x="1743" y="833"/>
                  </a:lnTo>
                  <a:lnTo>
                    <a:pt x="1746" y="811"/>
                  </a:lnTo>
                  <a:lnTo>
                    <a:pt x="1750" y="1061"/>
                  </a:lnTo>
                  <a:lnTo>
                    <a:pt x="1753" y="1201"/>
                  </a:lnTo>
                  <a:lnTo>
                    <a:pt x="1756" y="881"/>
                  </a:lnTo>
                  <a:lnTo>
                    <a:pt x="1759" y="956"/>
                  </a:lnTo>
                  <a:lnTo>
                    <a:pt x="1762" y="1128"/>
                  </a:lnTo>
                  <a:lnTo>
                    <a:pt x="1765" y="1092"/>
                  </a:lnTo>
                  <a:lnTo>
                    <a:pt x="1769" y="951"/>
                  </a:lnTo>
                  <a:lnTo>
                    <a:pt x="1772" y="1073"/>
                  </a:lnTo>
                  <a:lnTo>
                    <a:pt x="1775" y="1050"/>
                  </a:lnTo>
                  <a:lnTo>
                    <a:pt x="1778" y="1350"/>
                  </a:lnTo>
                  <a:lnTo>
                    <a:pt x="1781" y="840"/>
                  </a:lnTo>
                  <a:lnTo>
                    <a:pt x="1785" y="911"/>
                  </a:lnTo>
                  <a:lnTo>
                    <a:pt x="1788" y="1400"/>
                  </a:lnTo>
                  <a:lnTo>
                    <a:pt x="1791" y="1249"/>
                  </a:lnTo>
                  <a:lnTo>
                    <a:pt x="1794" y="1380"/>
                  </a:lnTo>
                  <a:lnTo>
                    <a:pt x="1797" y="1222"/>
                  </a:lnTo>
                  <a:lnTo>
                    <a:pt x="1800" y="1383"/>
                  </a:lnTo>
                  <a:lnTo>
                    <a:pt x="1804" y="1469"/>
                  </a:lnTo>
                  <a:lnTo>
                    <a:pt x="1807" y="1116"/>
                  </a:lnTo>
                  <a:lnTo>
                    <a:pt x="1810" y="781"/>
                  </a:lnTo>
                  <a:lnTo>
                    <a:pt x="1813" y="1362"/>
                  </a:lnTo>
                  <a:lnTo>
                    <a:pt x="1816" y="1893"/>
                  </a:lnTo>
                  <a:lnTo>
                    <a:pt x="1820" y="1202"/>
                  </a:lnTo>
                  <a:lnTo>
                    <a:pt x="1823" y="1113"/>
                  </a:lnTo>
                  <a:lnTo>
                    <a:pt x="1826" y="806"/>
                  </a:lnTo>
                  <a:lnTo>
                    <a:pt x="1829" y="614"/>
                  </a:lnTo>
                  <a:lnTo>
                    <a:pt x="1832" y="544"/>
                  </a:lnTo>
                  <a:lnTo>
                    <a:pt x="1835" y="1080"/>
                  </a:lnTo>
                  <a:lnTo>
                    <a:pt x="1839" y="1035"/>
                  </a:lnTo>
                  <a:lnTo>
                    <a:pt x="1842" y="1154"/>
                  </a:lnTo>
                  <a:lnTo>
                    <a:pt x="1845" y="974"/>
                  </a:lnTo>
                  <a:lnTo>
                    <a:pt x="1848" y="1102"/>
                  </a:lnTo>
                  <a:lnTo>
                    <a:pt x="1851" y="931"/>
                  </a:lnTo>
                  <a:lnTo>
                    <a:pt x="1854" y="1232"/>
                  </a:lnTo>
                  <a:lnTo>
                    <a:pt x="1858" y="2221"/>
                  </a:lnTo>
                  <a:lnTo>
                    <a:pt x="1861" y="2260"/>
                  </a:lnTo>
                  <a:lnTo>
                    <a:pt x="1864" y="2445"/>
                  </a:lnTo>
                  <a:lnTo>
                    <a:pt x="1867" y="2818"/>
                  </a:lnTo>
                  <a:lnTo>
                    <a:pt x="1870" y="3347"/>
                  </a:lnTo>
                  <a:lnTo>
                    <a:pt x="1874" y="4514"/>
                  </a:lnTo>
                  <a:lnTo>
                    <a:pt x="1877" y="4234"/>
                  </a:lnTo>
                  <a:lnTo>
                    <a:pt x="1880" y="2367"/>
                  </a:lnTo>
                  <a:lnTo>
                    <a:pt x="1883" y="1600"/>
                  </a:lnTo>
                  <a:lnTo>
                    <a:pt x="1886" y="850"/>
                  </a:lnTo>
                  <a:lnTo>
                    <a:pt x="1889" y="766"/>
                  </a:lnTo>
                  <a:lnTo>
                    <a:pt x="1893" y="1616"/>
                  </a:lnTo>
                  <a:lnTo>
                    <a:pt x="1896" y="1255"/>
                  </a:lnTo>
                  <a:lnTo>
                    <a:pt x="1899" y="1041"/>
                  </a:lnTo>
                  <a:lnTo>
                    <a:pt x="1902" y="1080"/>
                  </a:lnTo>
                  <a:lnTo>
                    <a:pt x="1905" y="1157"/>
                  </a:lnTo>
                  <a:lnTo>
                    <a:pt x="1909" y="923"/>
                  </a:lnTo>
                  <a:lnTo>
                    <a:pt x="1912" y="1209"/>
                  </a:lnTo>
                  <a:lnTo>
                    <a:pt x="1915" y="1290"/>
                  </a:lnTo>
                  <a:lnTo>
                    <a:pt x="1918" y="1324"/>
                  </a:lnTo>
                  <a:lnTo>
                    <a:pt x="1921" y="1212"/>
                  </a:lnTo>
                  <a:lnTo>
                    <a:pt x="1924" y="845"/>
                  </a:lnTo>
                  <a:lnTo>
                    <a:pt x="1928" y="757"/>
                  </a:lnTo>
                  <a:lnTo>
                    <a:pt x="1931" y="653"/>
                  </a:lnTo>
                  <a:lnTo>
                    <a:pt x="1934" y="1080"/>
                  </a:lnTo>
                  <a:lnTo>
                    <a:pt x="1937" y="974"/>
                  </a:lnTo>
                  <a:lnTo>
                    <a:pt x="1940" y="850"/>
                  </a:lnTo>
                  <a:lnTo>
                    <a:pt x="1943" y="993"/>
                  </a:lnTo>
                  <a:lnTo>
                    <a:pt x="1947" y="1298"/>
                  </a:lnTo>
                  <a:lnTo>
                    <a:pt x="1950" y="1169"/>
                  </a:lnTo>
                  <a:lnTo>
                    <a:pt x="1953" y="759"/>
                  </a:lnTo>
                  <a:lnTo>
                    <a:pt x="1956" y="1222"/>
                  </a:lnTo>
                  <a:lnTo>
                    <a:pt x="1959" y="1032"/>
                  </a:lnTo>
                  <a:lnTo>
                    <a:pt x="1963" y="1059"/>
                  </a:lnTo>
                  <a:lnTo>
                    <a:pt x="1966" y="1107"/>
                  </a:lnTo>
                  <a:lnTo>
                    <a:pt x="1969" y="1074"/>
                  </a:lnTo>
                  <a:lnTo>
                    <a:pt x="1972" y="932"/>
                  </a:lnTo>
                  <a:lnTo>
                    <a:pt x="1975" y="1066"/>
                  </a:lnTo>
                  <a:lnTo>
                    <a:pt x="1978" y="1270"/>
                  </a:lnTo>
                  <a:lnTo>
                    <a:pt x="1982" y="812"/>
                  </a:lnTo>
                  <a:lnTo>
                    <a:pt x="1985" y="1068"/>
                  </a:lnTo>
                  <a:lnTo>
                    <a:pt x="1988" y="1326"/>
                  </a:lnTo>
                  <a:lnTo>
                    <a:pt x="1991" y="1184"/>
                  </a:lnTo>
                  <a:lnTo>
                    <a:pt x="1994" y="1061"/>
                  </a:lnTo>
                  <a:lnTo>
                    <a:pt x="1998" y="1342"/>
                  </a:lnTo>
                  <a:lnTo>
                    <a:pt x="2001" y="878"/>
                  </a:lnTo>
                  <a:lnTo>
                    <a:pt x="2004" y="1222"/>
                  </a:lnTo>
                  <a:lnTo>
                    <a:pt x="2007" y="1173"/>
                  </a:lnTo>
                  <a:lnTo>
                    <a:pt x="2010" y="1147"/>
                  </a:lnTo>
                  <a:lnTo>
                    <a:pt x="2013" y="914"/>
                  </a:lnTo>
                  <a:lnTo>
                    <a:pt x="2017" y="1029"/>
                  </a:lnTo>
                  <a:lnTo>
                    <a:pt x="2020" y="1167"/>
                  </a:lnTo>
                  <a:lnTo>
                    <a:pt x="2023" y="965"/>
                  </a:lnTo>
                  <a:lnTo>
                    <a:pt x="2026" y="1067"/>
                  </a:lnTo>
                  <a:lnTo>
                    <a:pt x="2029" y="872"/>
                  </a:lnTo>
                  <a:lnTo>
                    <a:pt x="2033" y="960"/>
                  </a:lnTo>
                  <a:lnTo>
                    <a:pt x="2036" y="1110"/>
                  </a:lnTo>
                  <a:lnTo>
                    <a:pt x="2039" y="1196"/>
                  </a:lnTo>
                  <a:lnTo>
                    <a:pt x="2042" y="1415"/>
                  </a:lnTo>
                  <a:lnTo>
                    <a:pt x="2045" y="1184"/>
                  </a:lnTo>
                  <a:lnTo>
                    <a:pt x="2048" y="1049"/>
                  </a:lnTo>
                  <a:lnTo>
                    <a:pt x="2052" y="1200"/>
                  </a:lnTo>
                  <a:lnTo>
                    <a:pt x="2055" y="1152"/>
                  </a:lnTo>
                  <a:lnTo>
                    <a:pt x="2058" y="637"/>
                  </a:lnTo>
                  <a:lnTo>
                    <a:pt x="2061" y="993"/>
                  </a:lnTo>
                  <a:lnTo>
                    <a:pt x="2064" y="1265"/>
                  </a:lnTo>
                  <a:lnTo>
                    <a:pt x="2067" y="1267"/>
                  </a:lnTo>
                  <a:lnTo>
                    <a:pt x="2071" y="1226"/>
                  </a:lnTo>
                  <a:lnTo>
                    <a:pt x="2074" y="1163"/>
                  </a:lnTo>
                  <a:lnTo>
                    <a:pt x="2077" y="983"/>
                  </a:lnTo>
                  <a:lnTo>
                    <a:pt x="2080" y="796"/>
                  </a:lnTo>
                  <a:lnTo>
                    <a:pt x="2083" y="1198"/>
                  </a:lnTo>
                  <a:lnTo>
                    <a:pt x="2087" y="974"/>
                  </a:lnTo>
                  <a:lnTo>
                    <a:pt x="2090" y="776"/>
                  </a:lnTo>
                  <a:lnTo>
                    <a:pt x="2093" y="714"/>
                  </a:lnTo>
                  <a:lnTo>
                    <a:pt x="2096" y="902"/>
                  </a:lnTo>
                  <a:lnTo>
                    <a:pt x="2099" y="1130"/>
                  </a:lnTo>
                  <a:lnTo>
                    <a:pt x="2102" y="1145"/>
                  </a:lnTo>
                  <a:lnTo>
                    <a:pt x="2106" y="1303"/>
                  </a:lnTo>
                  <a:lnTo>
                    <a:pt x="2109" y="1297"/>
                  </a:lnTo>
                  <a:lnTo>
                    <a:pt x="2112" y="941"/>
                  </a:lnTo>
                  <a:lnTo>
                    <a:pt x="2115" y="891"/>
                  </a:lnTo>
                  <a:lnTo>
                    <a:pt x="2118" y="916"/>
                  </a:lnTo>
                  <a:lnTo>
                    <a:pt x="2122" y="942"/>
                  </a:lnTo>
                  <a:lnTo>
                    <a:pt x="2125" y="961"/>
                  </a:lnTo>
                  <a:lnTo>
                    <a:pt x="2128" y="1234"/>
                  </a:lnTo>
                  <a:lnTo>
                    <a:pt x="2131" y="971"/>
                  </a:lnTo>
                  <a:lnTo>
                    <a:pt x="2134" y="816"/>
                  </a:lnTo>
                  <a:lnTo>
                    <a:pt x="2137" y="887"/>
                  </a:lnTo>
                  <a:lnTo>
                    <a:pt x="2141" y="982"/>
                  </a:lnTo>
                  <a:lnTo>
                    <a:pt x="2144" y="955"/>
                  </a:lnTo>
                  <a:lnTo>
                    <a:pt x="2147" y="1304"/>
                  </a:lnTo>
                  <a:lnTo>
                    <a:pt x="2150" y="1606"/>
                  </a:lnTo>
                  <a:lnTo>
                    <a:pt x="2153" y="1693"/>
                  </a:lnTo>
                  <a:lnTo>
                    <a:pt x="2156" y="946"/>
                  </a:lnTo>
                  <a:lnTo>
                    <a:pt x="2160" y="1096"/>
                  </a:lnTo>
                  <a:lnTo>
                    <a:pt x="2163" y="1172"/>
                  </a:lnTo>
                  <a:lnTo>
                    <a:pt x="2166" y="1023"/>
                  </a:lnTo>
                  <a:lnTo>
                    <a:pt x="2169" y="1439"/>
                  </a:lnTo>
                  <a:lnTo>
                    <a:pt x="2172" y="1127"/>
                  </a:lnTo>
                  <a:lnTo>
                    <a:pt x="2176" y="890"/>
                  </a:lnTo>
                  <a:lnTo>
                    <a:pt x="2179" y="1095"/>
                  </a:lnTo>
                  <a:lnTo>
                    <a:pt x="2182" y="1294"/>
                  </a:lnTo>
                  <a:lnTo>
                    <a:pt x="2185" y="1413"/>
                  </a:lnTo>
                  <a:lnTo>
                    <a:pt x="2188" y="1444"/>
                  </a:lnTo>
                  <a:lnTo>
                    <a:pt x="2191" y="1292"/>
                  </a:lnTo>
                  <a:lnTo>
                    <a:pt x="2195" y="1338"/>
                  </a:lnTo>
                  <a:lnTo>
                    <a:pt x="2198" y="1433"/>
                  </a:lnTo>
                  <a:lnTo>
                    <a:pt x="2201" y="1282"/>
                  </a:lnTo>
                  <a:lnTo>
                    <a:pt x="2204" y="920"/>
                  </a:lnTo>
                  <a:lnTo>
                    <a:pt x="2207" y="973"/>
                  </a:lnTo>
                  <a:lnTo>
                    <a:pt x="2211" y="1114"/>
                  </a:lnTo>
                  <a:lnTo>
                    <a:pt x="2214" y="980"/>
                  </a:lnTo>
                  <a:lnTo>
                    <a:pt x="2217" y="786"/>
                  </a:lnTo>
                  <a:lnTo>
                    <a:pt x="2220" y="894"/>
                  </a:lnTo>
                  <a:lnTo>
                    <a:pt x="2223" y="942"/>
                  </a:lnTo>
                  <a:lnTo>
                    <a:pt x="2226" y="1015"/>
                  </a:lnTo>
                  <a:lnTo>
                    <a:pt x="2230" y="1052"/>
                  </a:lnTo>
                  <a:lnTo>
                    <a:pt x="2233" y="1213"/>
                  </a:lnTo>
                  <a:lnTo>
                    <a:pt x="2236" y="1255"/>
                  </a:lnTo>
                  <a:lnTo>
                    <a:pt x="2239" y="1082"/>
                  </a:lnTo>
                  <a:lnTo>
                    <a:pt x="2242" y="1141"/>
                  </a:lnTo>
                  <a:lnTo>
                    <a:pt x="2246" y="1220"/>
                  </a:lnTo>
                  <a:lnTo>
                    <a:pt x="2249" y="1297"/>
                  </a:lnTo>
                  <a:lnTo>
                    <a:pt x="2252" y="1138"/>
                  </a:lnTo>
                  <a:lnTo>
                    <a:pt x="2255" y="1073"/>
                  </a:lnTo>
                  <a:lnTo>
                    <a:pt x="2258" y="1116"/>
                  </a:lnTo>
                  <a:lnTo>
                    <a:pt x="2261" y="1147"/>
                  </a:lnTo>
                  <a:lnTo>
                    <a:pt x="2265" y="997"/>
                  </a:lnTo>
                  <a:lnTo>
                    <a:pt x="2268" y="864"/>
                  </a:lnTo>
                  <a:lnTo>
                    <a:pt x="2271" y="800"/>
                  </a:lnTo>
                  <a:lnTo>
                    <a:pt x="2274" y="1073"/>
                  </a:lnTo>
                  <a:lnTo>
                    <a:pt x="2277" y="889"/>
                  </a:lnTo>
                  <a:lnTo>
                    <a:pt x="2280" y="1169"/>
                  </a:lnTo>
                  <a:lnTo>
                    <a:pt x="2284" y="1305"/>
                  </a:lnTo>
                  <a:lnTo>
                    <a:pt x="2287" y="1274"/>
                  </a:lnTo>
                  <a:lnTo>
                    <a:pt x="2290" y="1232"/>
                  </a:lnTo>
                  <a:lnTo>
                    <a:pt x="2293" y="968"/>
                  </a:lnTo>
                  <a:lnTo>
                    <a:pt x="2296" y="1016"/>
                  </a:lnTo>
                  <a:lnTo>
                    <a:pt x="2300" y="1138"/>
                  </a:lnTo>
                  <a:lnTo>
                    <a:pt x="2303" y="1083"/>
                  </a:lnTo>
                  <a:lnTo>
                    <a:pt x="2306" y="808"/>
                  </a:lnTo>
                  <a:lnTo>
                    <a:pt x="2309" y="1007"/>
                  </a:lnTo>
                  <a:lnTo>
                    <a:pt x="2312" y="957"/>
                  </a:lnTo>
                  <a:lnTo>
                    <a:pt x="2315" y="981"/>
                  </a:lnTo>
                  <a:lnTo>
                    <a:pt x="2319" y="1349"/>
                  </a:lnTo>
                  <a:lnTo>
                    <a:pt x="2322" y="1261"/>
                  </a:lnTo>
                  <a:lnTo>
                    <a:pt x="2325" y="973"/>
                  </a:lnTo>
                  <a:lnTo>
                    <a:pt x="2328" y="832"/>
                  </a:lnTo>
                  <a:lnTo>
                    <a:pt x="2331" y="1247"/>
                  </a:lnTo>
                  <a:lnTo>
                    <a:pt x="2335" y="1598"/>
                  </a:lnTo>
                  <a:lnTo>
                    <a:pt x="2338" y="1285"/>
                  </a:lnTo>
                  <a:lnTo>
                    <a:pt x="2341" y="1130"/>
                  </a:lnTo>
                  <a:lnTo>
                    <a:pt x="2344" y="1199"/>
                  </a:lnTo>
                  <a:lnTo>
                    <a:pt x="2347" y="1181"/>
                  </a:lnTo>
                  <a:lnTo>
                    <a:pt x="2350" y="1467"/>
                  </a:lnTo>
                  <a:lnTo>
                    <a:pt x="2354" y="841"/>
                  </a:lnTo>
                  <a:lnTo>
                    <a:pt x="2357" y="771"/>
                  </a:lnTo>
                  <a:lnTo>
                    <a:pt x="2360" y="886"/>
                  </a:lnTo>
                  <a:lnTo>
                    <a:pt x="2363" y="1012"/>
                  </a:lnTo>
                  <a:lnTo>
                    <a:pt x="2366" y="1563"/>
                  </a:lnTo>
                  <a:lnTo>
                    <a:pt x="2370" y="1376"/>
                  </a:lnTo>
                  <a:lnTo>
                    <a:pt x="2373" y="1499"/>
                  </a:lnTo>
                  <a:lnTo>
                    <a:pt x="2376" y="2275"/>
                  </a:lnTo>
                  <a:lnTo>
                    <a:pt x="2379" y="3221"/>
                  </a:lnTo>
                  <a:lnTo>
                    <a:pt x="2382" y="3059"/>
                  </a:lnTo>
                  <a:lnTo>
                    <a:pt x="2385" y="3130"/>
                  </a:lnTo>
                  <a:lnTo>
                    <a:pt x="2389" y="3043"/>
                  </a:lnTo>
                  <a:lnTo>
                    <a:pt x="2392" y="2322"/>
                  </a:lnTo>
                  <a:lnTo>
                    <a:pt x="2395" y="2090"/>
                  </a:lnTo>
                  <a:lnTo>
                    <a:pt x="2398" y="1559"/>
                  </a:lnTo>
                  <a:lnTo>
                    <a:pt x="2401" y="1114"/>
                  </a:lnTo>
                  <a:lnTo>
                    <a:pt x="2404" y="1066"/>
                  </a:lnTo>
                  <a:lnTo>
                    <a:pt x="2408" y="1043"/>
                  </a:lnTo>
                  <a:lnTo>
                    <a:pt x="2411" y="960"/>
                  </a:lnTo>
                  <a:lnTo>
                    <a:pt x="2414" y="950"/>
                  </a:lnTo>
                  <a:lnTo>
                    <a:pt x="2417" y="939"/>
                  </a:lnTo>
                  <a:lnTo>
                    <a:pt x="2420" y="963"/>
                  </a:lnTo>
                  <a:lnTo>
                    <a:pt x="2424" y="1239"/>
                  </a:lnTo>
                  <a:lnTo>
                    <a:pt x="2427" y="1181"/>
                  </a:lnTo>
                  <a:lnTo>
                    <a:pt x="2430" y="1098"/>
                  </a:lnTo>
                  <a:lnTo>
                    <a:pt x="2433" y="661"/>
                  </a:lnTo>
                  <a:lnTo>
                    <a:pt x="2436" y="746"/>
                  </a:lnTo>
                  <a:lnTo>
                    <a:pt x="2439" y="1266"/>
                  </a:lnTo>
                  <a:lnTo>
                    <a:pt x="2443" y="1358"/>
                  </a:lnTo>
                  <a:lnTo>
                    <a:pt x="2446" y="988"/>
                  </a:lnTo>
                  <a:lnTo>
                    <a:pt x="2449" y="735"/>
                  </a:lnTo>
                  <a:lnTo>
                    <a:pt x="2452" y="789"/>
                  </a:lnTo>
                  <a:lnTo>
                    <a:pt x="2455" y="947"/>
                  </a:lnTo>
                  <a:lnTo>
                    <a:pt x="2459" y="898"/>
                  </a:lnTo>
                  <a:lnTo>
                    <a:pt x="2462" y="862"/>
                  </a:lnTo>
                  <a:lnTo>
                    <a:pt x="2465" y="686"/>
                  </a:lnTo>
                  <a:lnTo>
                    <a:pt x="2468" y="725"/>
                  </a:lnTo>
                  <a:lnTo>
                    <a:pt x="2471" y="807"/>
                  </a:lnTo>
                  <a:lnTo>
                    <a:pt x="2474" y="677"/>
                  </a:lnTo>
                  <a:lnTo>
                    <a:pt x="2478" y="906"/>
                  </a:lnTo>
                  <a:lnTo>
                    <a:pt x="2481" y="911"/>
                  </a:lnTo>
                  <a:lnTo>
                    <a:pt x="2484" y="703"/>
                  </a:lnTo>
                  <a:lnTo>
                    <a:pt x="2487" y="661"/>
                  </a:lnTo>
                  <a:lnTo>
                    <a:pt x="2490" y="703"/>
                  </a:lnTo>
                  <a:lnTo>
                    <a:pt x="2493" y="690"/>
                  </a:lnTo>
                  <a:lnTo>
                    <a:pt x="2497" y="1084"/>
                  </a:lnTo>
                  <a:lnTo>
                    <a:pt x="2500" y="1354"/>
                  </a:lnTo>
                  <a:lnTo>
                    <a:pt x="2503" y="1109"/>
                  </a:lnTo>
                  <a:lnTo>
                    <a:pt x="2506" y="813"/>
                  </a:lnTo>
                  <a:lnTo>
                    <a:pt x="2509" y="558"/>
                  </a:lnTo>
                  <a:lnTo>
                    <a:pt x="2513" y="342"/>
                  </a:lnTo>
                  <a:lnTo>
                    <a:pt x="2516" y="496"/>
                  </a:lnTo>
                  <a:lnTo>
                    <a:pt x="2519" y="980"/>
                  </a:lnTo>
                  <a:lnTo>
                    <a:pt x="2522" y="1362"/>
                  </a:lnTo>
                  <a:lnTo>
                    <a:pt x="2525" y="1275"/>
                  </a:lnTo>
                  <a:lnTo>
                    <a:pt x="2528" y="1156"/>
                  </a:lnTo>
                  <a:lnTo>
                    <a:pt x="2532" y="1113"/>
                  </a:lnTo>
                  <a:lnTo>
                    <a:pt x="2535" y="1122"/>
                  </a:lnTo>
                  <a:lnTo>
                    <a:pt x="2538" y="974"/>
                  </a:lnTo>
                  <a:lnTo>
                    <a:pt x="2541" y="1426"/>
                  </a:lnTo>
                  <a:lnTo>
                    <a:pt x="2544" y="1595"/>
                  </a:lnTo>
                  <a:lnTo>
                    <a:pt x="2548" y="1768"/>
                  </a:lnTo>
                  <a:lnTo>
                    <a:pt x="2551" y="1555"/>
                  </a:lnTo>
                  <a:lnTo>
                    <a:pt x="2554" y="1474"/>
                  </a:lnTo>
                  <a:lnTo>
                    <a:pt x="2557" y="1284"/>
                  </a:lnTo>
                  <a:lnTo>
                    <a:pt x="2560" y="1067"/>
                  </a:lnTo>
                  <a:lnTo>
                    <a:pt x="2563" y="1067"/>
                  </a:lnTo>
                  <a:lnTo>
                    <a:pt x="2567" y="822"/>
                  </a:lnTo>
                  <a:lnTo>
                    <a:pt x="2570" y="825"/>
                  </a:lnTo>
                  <a:lnTo>
                    <a:pt x="2573" y="750"/>
                  </a:lnTo>
                  <a:lnTo>
                    <a:pt x="2576" y="919"/>
                  </a:lnTo>
                  <a:lnTo>
                    <a:pt x="2579" y="1416"/>
                  </a:lnTo>
                  <a:lnTo>
                    <a:pt x="2583" y="1034"/>
                  </a:lnTo>
                  <a:lnTo>
                    <a:pt x="2586" y="856"/>
                  </a:lnTo>
                  <a:lnTo>
                    <a:pt x="2589" y="782"/>
                  </a:lnTo>
                  <a:lnTo>
                    <a:pt x="2592" y="685"/>
                  </a:lnTo>
                  <a:lnTo>
                    <a:pt x="2595" y="1117"/>
                  </a:lnTo>
                  <a:lnTo>
                    <a:pt x="2598" y="1401"/>
                  </a:lnTo>
                  <a:lnTo>
                    <a:pt x="2602" y="1540"/>
                  </a:lnTo>
                  <a:lnTo>
                    <a:pt x="2605" y="1421"/>
                  </a:lnTo>
                  <a:lnTo>
                    <a:pt x="2608" y="1062"/>
                  </a:lnTo>
                  <a:lnTo>
                    <a:pt x="2611" y="475"/>
                  </a:lnTo>
                  <a:lnTo>
                    <a:pt x="2614" y="505"/>
                  </a:lnTo>
                  <a:lnTo>
                    <a:pt x="2617" y="588"/>
                  </a:lnTo>
                  <a:lnTo>
                    <a:pt x="2621" y="899"/>
                  </a:lnTo>
                  <a:lnTo>
                    <a:pt x="2624" y="1210"/>
                  </a:lnTo>
                  <a:lnTo>
                    <a:pt x="2627" y="1228"/>
                  </a:lnTo>
                  <a:lnTo>
                    <a:pt x="2630" y="902"/>
                  </a:lnTo>
                  <a:lnTo>
                    <a:pt x="2633" y="1005"/>
                  </a:lnTo>
                  <a:lnTo>
                    <a:pt x="2637" y="958"/>
                  </a:lnTo>
                  <a:lnTo>
                    <a:pt x="2640" y="850"/>
                  </a:lnTo>
                  <a:lnTo>
                    <a:pt x="2643" y="600"/>
                  </a:lnTo>
                  <a:lnTo>
                    <a:pt x="2646" y="934"/>
                  </a:lnTo>
                  <a:lnTo>
                    <a:pt x="2649" y="1264"/>
                  </a:lnTo>
                  <a:lnTo>
                    <a:pt x="2652" y="1137"/>
                  </a:lnTo>
                  <a:lnTo>
                    <a:pt x="2656" y="1204"/>
                  </a:lnTo>
                  <a:lnTo>
                    <a:pt x="2659" y="1478"/>
                  </a:lnTo>
                  <a:lnTo>
                    <a:pt x="2662" y="1021"/>
                  </a:lnTo>
                  <a:lnTo>
                    <a:pt x="2665" y="642"/>
                  </a:lnTo>
                  <a:lnTo>
                    <a:pt x="2668" y="493"/>
                  </a:lnTo>
                  <a:lnTo>
                    <a:pt x="2672" y="399"/>
                  </a:lnTo>
                  <a:lnTo>
                    <a:pt x="2675" y="568"/>
                  </a:lnTo>
                  <a:lnTo>
                    <a:pt x="2678" y="933"/>
                  </a:lnTo>
                  <a:lnTo>
                    <a:pt x="2681" y="1327"/>
                  </a:lnTo>
                  <a:lnTo>
                    <a:pt x="2684" y="1440"/>
                  </a:lnTo>
                  <a:lnTo>
                    <a:pt x="2687" y="1451"/>
                  </a:lnTo>
                  <a:lnTo>
                    <a:pt x="2691" y="1247"/>
                  </a:lnTo>
                  <a:lnTo>
                    <a:pt x="2694" y="1021"/>
                  </a:lnTo>
                  <a:lnTo>
                    <a:pt x="2697" y="841"/>
                  </a:lnTo>
                  <a:lnTo>
                    <a:pt x="2700" y="1055"/>
                  </a:lnTo>
                  <a:lnTo>
                    <a:pt x="2703" y="949"/>
                  </a:lnTo>
                  <a:lnTo>
                    <a:pt x="2706" y="846"/>
                  </a:lnTo>
                  <a:lnTo>
                    <a:pt x="2710" y="617"/>
                  </a:lnTo>
                  <a:lnTo>
                    <a:pt x="2713" y="362"/>
                  </a:lnTo>
                  <a:lnTo>
                    <a:pt x="2716" y="625"/>
                  </a:lnTo>
                  <a:lnTo>
                    <a:pt x="2719" y="1429"/>
                  </a:lnTo>
                  <a:lnTo>
                    <a:pt x="2722" y="1551"/>
                  </a:lnTo>
                  <a:lnTo>
                    <a:pt x="2726" y="1217"/>
                  </a:lnTo>
                  <a:lnTo>
                    <a:pt x="2729" y="570"/>
                  </a:lnTo>
                  <a:lnTo>
                    <a:pt x="2732" y="742"/>
                  </a:lnTo>
                  <a:lnTo>
                    <a:pt x="2735" y="817"/>
                  </a:lnTo>
                  <a:lnTo>
                    <a:pt x="2738" y="1078"/>
                  </a:lnTo>
                  <a:lnTo>
                    <a:pt x="2741" y="1082"/>
                  </a:lnTo>
                  <a:lnTo>
                    <a:pt x="2745" y="995"/>
                  </a:lnTo>
                  <a:lnTo>
                    <a:pt x="2748" y="819"/>
                  </a:lnTo>
                  <a:lnTo>
                    <a:pt x="2751" y="1001"/>
                  </a:lnTo>
                  <a:lnTo>
                    <a:pt x="2754" y="1290"/>
                  </a:lnTo>
                  <a:lnTo>
                    <a:pt x="2757" y="1267"/>
                  </a:lnTo>
                  <a:lnTo>
                    <a:pt x="2761" y="1235"/>
                  </a:lnTo>
                  <a:lnTo>
                    <a:pt x="2764" y="972"/>
                  </a:lnTo>
                  <a:lnTo>
                    <a:pt x="2767" y="540"/>
                  </a:lnTo>
                  <a:lnTo>
                    <a:pt x="2770" y="530"/>
                  </a:lnTo>
                  <a:lnTo>
                    <a:pt x="2773" y="721"/>
                  </a:lnTo>
                  <a:lnTo>
                    <a:pt x="2776" y="592"/>
                  </a:lnTo>
                  <a:lnTo>
                    <a:pt x="2780" y="514"/>
                  </a:lnTo>
                  <a:lnTo>
                    <a:pt x="2783" y="638"/>
                  </a:lnTo>
                  <a:lnTo>
                    <a:pt x="2786" y="401"/>
                  </a:lnTo>
                  <a:lnTo>
                    <a:pt x="2789" y="649"/>
                  </a:lnTo>
                  <a:lnTo>
                    <a:pt x="2792" y="704"/>
                  </a:lnTo>
                  <a:lnTo>
                    <a:pt x="2796" y="711"/>
                  </a:lnTo>
                  <a:lnTo>
                    <a:pt x="2799" y="782"/>
                  </a:lnTo>
                  <a:lnTo>
                    <a:pt x="2802" y="871"/>
                  </a:lnTo>
                  <a:lnTo>
                    <a:pt x="2805" y="1205"/>
                  </a:lnTo>
                  <a:lnTo>
                    <a:pt x="2808" y="1687"/>
                  </a:lnTo>
                  <a:lnTo>
                    <a:pt x="2811" y="1594"/>
                  </a:lnTo>
                  <a:lnTo>
                    <a:pt x="2815" y="1295"/>
                  </a:lnTo>
                  <a:lnTo>
                    <a:pt x="2818" y="924"/>
                  </a:lnTo>
                  <a:lnTo>
                    <a:pt x="2821" y="1141"/>
                  </a:lnTo>
                  <a:lnTo>
                    <a:pt x="2824" y="1423"/>
                  </a:lnTo>
                  <a:lnTo>
                    <a:pt x="2827" y="1261"/>
                  </a:lnTo>
                  <a:lnTo>
                    <a:pt x="2830" y="741"/>
                  </a:lnTo>
                  <a:lnTo>
                    <a:pt x="2834" y="499"/>
                  </a:lnTo>
                  <a:lnTo>
                    <a:pt x="2837" y="442"/>
                  </a:lnTo>
                  <a:lnTo>
                    <a:pt x="2840" y="430"/>
                  </a:lnTo>
                  <a:lnTo>
                    <a:pt x="2843" y="803"/>
                  </a:lnTo>
                  <a:lnTo>
                    <a:pt x="2846" y="1190"/>
                  </a:lnTo>
                  <a:lnTo>
                    <a:pt x="2850" y="1401"/>
                  </a:lnTo>
                  <a:lnTo>
                    <a:pt x="2853" y="1306"/>
                  </a:lnTo>
                  <a:lnTo>
                    <a:pt x="2856" y="1473"/>
                  </a:lnTo>
                  <a:lnTo>
                    <a:pt x="2859" y="1247"/>
                  </a:lnTo>
                  <a:lnTo>
                    <a:pt x="2862" y="1313"/>
                  </a:lnTo>
                  <a:lnTo>
                    <a:pt x="2865" y="1466"/>
                  </a:lnTo>
                  <a:lnTo>
                    <a:pt x="2869" y="1452"/>
                  </a:lnTo>
                  <a:lnTo>
                    <a:pt x="2872" y="1163"/>
                  </a:lnTo>
                  <a:lnTo>
                    <a:pt x="2875" y="894"/>
                  </a:lnTo>
                  <a:lnTo>
                    <a:pt x="2878" y="810"/>
                  </a:lnTo>
                  <a:lnTo>
                    <a:pt x="2881" y="867"/>
                  </a:lnTo>
                  <a:lnTo>
                    <a:pt x="2885" y="979"/>
                  </a:lnTo>
                  <a:lnTo>
                    <a:pt x="2888" y="840"/>
                  </a:lnTo>
                  <a:lnTo>
                    <a:pt x="2891" y="934"/>
                  </a:lnTo>
                  <a:lnTo>
                    <a:pt x="2894" y="1149"/>
                  </a:lnTo>
                  <a:lnTo>
                    <a:pt x="2897" y="1430"/>
                  </a:lnTo>
                  <a:lnTo>
                    <a:pt x="2900" y="1213"/>
                  </a:lnTo>
                  <a:lnTo>
                    <a:pt x="2904" y="1445"/>
                  </a:lnTo>
                  <a:lnTo>
                    <a:pt x="2907" y="1467"/>
                  </a:lnTo>
                  <a:lnTo>
                    <a:pt x="2910" y="1826"/>
                  </a:lnTo>
                  <a:lnTo>
                    <a:pt x="2913" y="1813"/>
                  </a:lnTo>
                  <a:lnTo>
                    <a:pt x="2916" y="1976"/>
                  </a:lnTo>
                  <a:lnTo>
                    <a:pt x="2919" y="2662"/>
                  </a:lnTo>
                  <a:lnTo>
                    <a:pt x="2923" y="3321"/>
                  </a:lnTo>
                  <a:lnTo>
                    <a:pt x="2926" y="3463"/>
                  </a:lnTo>
                  <a:lnTo>
                    <a:pt x="2929" y="3031"/>
                  </a:lnTo>
                  <a:lnTo>
                    <a:pt x="2932" y="2208"/>
                  </a:lnTo>
                  <a:lnTo>
                    <a:pt x="2935" y="1880"/>
                  </a:lnTo>
                  <a:lnTo>
                    <a:pt x="2939" y="1425"/>
                  </a:lnTo>
                  <a:lnTo>
                    <a:pt x="2942" y="1407"/>
                  </a:lnTo>
                  <a:lnTo>
                    <a:pt x="2945" y="1457"/>
                  </a:lnTo>
                  <a:lnTo>
                    <a:pt x="2948" y="1598"/>
                  </a:lnTo>
                  <a:lnTo>
                    <a:pt x="2951" y="1488"/>
                  </a:lnTo>
                  <a:lnTo>
                    <a:pt x="2954" y="1485"/>
                  </a:lnTo>
                  <a:lnTo>
                    <a:pt x="2958" y="1285"/>
                  </a:lnTo>
                  <a:lnTo>
                    <a:pt x="2961" y="1234"/>
                  </a:lnTo>
                  <a:lnTo>
                    <a:pt x="2964" y="662"/>
                  </a:lnTo>
                  <a:lnTo>
                    <a:pt x="2967" y="601"/>
                  </a:lnTo>
                  <a:lnTo>
                    <a:pt x="2970" y="451"/>
                  </a:lnTo>
                  <a:lnTo>
                    <a:pt x="2974" y="481"/>
                  </a:lnTo>
                  <a:lnTo>
                    <a:pt x="2977" y="571"/>
                  </a:lnTo>
                  <a:lnTo>
                    <a:pt x="2980" y="783"/>
                  </a:lnTo>
                  <a:lnTo>
                    <a:pt x="2983" y="887"/>
                  </a:lnTo>
                  <a:lnTo>
                    <a:pt x="2986" y="937"/>
                  </a:lnTo>
                  <a:lnTo>
                    <a:pt x="2989" y="1051"/>
                  </a:lnTo>
                  <a:lnTo>
                    <a:pt x="2993" y="1279"/>
                  </a:lnTo>
                  <a:lnTo>
                    <a:pt x="2996" y="1219"/>
                  </a:lnTo>
                  <a:lnTo>
                    <a:pt x="2999" y="885"/>
                  </a:lnTo>
                  <a:lnTo>
                    <a:pt x="3002" y="776"/>
                  </a:lnTo>
                  <a:lnTo>
                    <a:pt x="3005" y="1019"/>
                  </a:lnTo>
                  <a:lnTo>
                    <a:pt x="3009" y="912"/>
                  </a:lnTo>
                  <a:lnTo>
                    <a:pt x="3012" y="791"/>
                  </a:lnTo>
                  <a:lnTo>
                    <a:pt x="3015" y="776"/>
                  </a:lnTo>
                  <a:lnTo>
                    <a:pt x="3018" y="625"/>
                  </a:lnTo>
                  <a:lnTo>
                    <a:pt x="3021" y="745"/>
                  </a:lnTo>
                  <a:lnTo>
                    <a:pt x="3024" y="910"/>
                  </a:lnTo>
                  <a:lnTo>
                    <a:pt x="3028" y="1038"/>
                  </a:lnTo>
                  <a:lnTo>
                    <a:pt x="3031" y="924"/>
                  </a:lnTo>
                  <a:lnTo>
                    <a:pt x="3034" y="1601"/>
                  </a:lnTo>
                  <a:lnTo>
                    <a:pt x="3037" y="1937"/>
                  </a:lnTo>
                  <a:lnTo>
                    <a:pt x="3040" y="1413"/>
                  </a:lnTo>
                  <a:lnTo>
                    <a:pt x="3043" y="956"/>
                  </a:lnTo>
                  <a:lnTo>
                    <a:pt x="3047" y="663"/>
                  </a:lnTo>
                  <a:lnTo>
                    <a:pt x="3050" y="700"/>
                  </a:lnTo>
                  <a:lnTo>
                    <a:pt x="3053" y="923"/>
                  </a:lnTo>
                  <a:lnTo>
                    <a:pt x="3056" y="929"/>
                  </a:lnTo>
                  <a:lnTo>
                    <a:pt x="3059" y="1206"/>
                  </a:lnTo>
                  <a:lnTo>
                    <a:pt x="3063" y="1295"/>
                  </a:lnTo>
                  <a:lnTo>
                    <a:pt x="3066" y="1184"/>
                  </a:lnTo>
                  <a:lnTo>
                    <a:pt x="3069" y="1278"/>
                  </a:lnTo>
                  <a:lnTo>
                    <a:pt x="3072" y="1466"/>
                  </a:lnTo>
                  <a:lnTo>
                    <a:pt x="3075" y="1491"/>
                  </a:lnTo>
                  <a:lnTo>
                    <a:pt x="3078" y="1508"/>
                  </a:lnTo>
                  <a:lnTo>
                    <a:pt x="3082" y="1267"/>
                  </a:lnTo>
                  <a:lnTo>
                    <a:pt x="3085" y="1325"/>
                  </a:lnTo>
                  <a:lnTo>
                    <a:pt x="3088" y="1592"/>
                  </a:lnTo>
                  <a:lnTo>
                    <a:pt x="3091" y="1739"/>
                  </a:lnTo>
                  <a:lnTo>
                    <a:pt x="3094" y="1629"/>
                  </a:lnTo>
                  <a:lnTo>
                    <a:pt x="3098" y="1303"/>
                  </a:lnTo>
                  <a:lnTo>
                    <a:pt x="3101" y="1250"/>
                  </a:lnTo>
                  <a:lnTo>
                    <a:pt x="3104" y="1162"/>
                  </a:lnTo>
                  <a:lnTo>
                    <a:pt x="3107" y="1162"/>
                  </a:lnTo>
                  <a:lnTo>
                    <a:pt x="3110" y="1249"/>
                  </a:lnTo>
                  <a:lnTo>
                    <a:pt x="3113" y="1153"/>
                  </a:lnTo>
                  <a:lnTo>
                    <a:pt x="3117" y="1207"/>
                  </a:lnTo>
                  <a:lnTo>
                    <a:pt x="3120" y="1169"/>
                  </a:lnTo>
                  <a:lnTo>
                    <a:pt x="3123" y="1128"/>
                  </a:lnTo>
                  <a:lnTo>
                    <a:pt x="3126" y="1144"/>
                  </a:lnTo>
                  <a:lnTo>
                    <a:pt x="3129" y="1065"/>
                  </a:lnTo>
                  <a:lnTo>
                    <a:pt x="3132" y="1239"/>
                  </a:lnTo>
                  <a:lnTo>
                    <a:pt x="3136" y="1358"/>
                  </a:lnTo>
                  <a:lnTo>
                    <a:pt x="3139" y="1068"/>
                  </a:lnTo>
                  <a:lnTo>
                    <a:pt x="3142" y="981"/>
                  </a:lnTo>
                  <a:lnTo>
                    <a:pt x="3145" y="929"/>
                  </a:lnTo>
                  <a:lnTo>
                    <a:pt x="3148" y="759"/>
                  </a:lnTo>
                  <a:lnTo>
                    <a:pt x="3152" y="803"/>
                  </a:lnTo>
                  <a:lnTo>
                    <a:pt x="3155" y="848"/>
                  </a:lnTo>
                  <a:lnTo>
                    <a:pt x="3158" y="758"/>
                  </a:lnTo>
                  <a:lnTo>
                    <a:pt x="3161" y="711"/>
                  </a:lnTo>
                  <a:lnTo>
                    <a:pt x="3164" y="970"/>
                  </a:lnTo>
                  <a:lnTo>
                    <a:pt x="3167" y="839"/>
                  </a:lnTo>
                  <a:lnTo>
                    <a:pt x="3171" y="960"/>
                  </a:lnTo>
                  <a:lnTo>
                    <a:pt x="3174" y="1120"/>
                  </a:lnTo>
                  <a:lnTo>
                    <a:pt x="3177" y="1040"/>
                  </a:lnTo>
                  <a:lnTo>
                    <a:pt x="3180" y="1117"/>
                  </a:lnTo>
                  <a:lnTo>
                    <a:pt x="3183" y="933"/>
                  </a:lnTo>
                  <a:lnTo>
                    <a:pt x="3187" y="718"/>
                  </a:lnTo>
                  <a:lnTo>
                    <a:pt x="3190" y="663"/>
                  </a:lnTo>
                  <a:lnTo>
                    <a:pt x="3193" y="584"/>
                  </a:lnTo>
                  <a:lnTo>
                    <a:pt x="3196" y="870"/>
                  </a:lnTo>
                  <a:lnTo>
                    <a:pt x="3199" y="1050"/>
                  </a:lnTo>
                  <a:lnTo>
                    <a:pt x="3202" y="1198"/>
                  </a:lnTo>
                  <a:lnTo>
                    <a:pt x="3206" y="1402"/>
                  </a:lnTo>
                  <a:lnTo>
                    <a:pt x="3209" y="1208"/>
                  </a:lnTo>
                  <a:lnTo>
                    <a:pt x="3212" y="916"/>
                  </a:lnTo>
                  <a:lnTo>
                    <a:pt x="3215" y="1047"/>
                  </a:lnTo>
                  <a:lnTo>
                    <a:pt x="3218" y="1226"/>
                  </a:lnTo>
                  <a:lnTo>
                    <a:pt x="3222" y="1277"/>
                  </a:lnTo>
                  <a:lnTo>
                    <a:pt x="3225" y="1095"/>
                  </a:lnTo>
                  <a:lnTo>
                    <a:pt x="3228" y="1002"/>
                  </a:lnTo>
                  <a:lnTo>
                    <a:pt x="3231" y="1012"/>
                  </a:lnTo>
                  <a:lnTo>
                    <a:pt x="3234" y="989"/>
                  </a:lnTo>
                  <a:lnTo>
                    <a:pt x="3237" y="1016"/>
                  </a:lnTo>
                  <a:lnTo>
                    <a:pt x="3241" y="918"/>
                  </a:lnTo>
                  <a:lnTo>
                    <a:pt x="3244" y="1326"/>
                  </a:lnTo>
                  <a:lnTo>
                    <a:pt x="3247" y="1503"/>
                  </a:lnTo>
                  <a:lnTo>
                    <a:pt x="3250" y="1437"/>
                  </a:lnTo>
                  <a:lnTo>
                    <a:pt x="3253" y="1221"/>
                  </a:lnTo>
                  <a:lnTo>
                    <a:pt x="3256" y="933"/>
                  </a:lnTo>
                  <a:lnTo>
                    <a:pt x="3260" y="937"/>
                  </a:lnTo>
                  <a:lnTo>
                    <a:pt x="3263" y="1063"/>
                  </a:lnTo>
                  <a:lnTo>
                    <a:pt x="3266" y="995"/>
                  </a:lnTo>
                  <a:lnTo>
                    <a:pt x="3269" y="1024"/>
                  </a:lnTo>
                  <a:lnTo>
                    <a:pt x="3272" y="1072"/>
                  </a:lnTo>
                  <a:lnTo>
                    <a:pt x="3276" y="884"/>
                  </a:lnTo>
                  <a:lnTo>
                    <a:pt x="3279" y="835"/>
                  </a:lnTo>
                  <a:lnTo>
                    <a:pt x="3282" y="781"/>
                  </a:lnTo>
                  <a:lnTo>
                    <a:pt x="3285" y="780"/>
                  </a:lnTo>
                  <a:lnTo>
                    <a:pt x="3288" y="888"/>
                  </a:lnTo>
                  <a:lnTo>
                    <a:pt x="3291" y="1031"/>
                  </a:lnTo>
                  <a:lnTo>
                    <a:pt x="3295" y="1067"/>
                  </a:lnTo>
                  <a:lnTo>
                    <a:pt x="3298" y="752"/>
                  </a:lnTo>
                  <a:lnTo>
                    <a:pt x="3301" y="700"/>
                  </a:lnTo>
                  <a:lnTo>
                    <a:pt x="3304" y="973"/>
                  </a:lnTo>
                  <a:lnTo>
                    <a:pt x="3307" y="1579"/>
                  </a:lnTo>
                  <a:lnTo>
                    <a:pt x="3311" y="1520"/>
                  </a:lnTo>
                  <a:lnTo>
                    <a:pt x="3314" y="1225"/>
                  </a:lnTo>
                  <a:lnTo>
                    <a:pt x="3317" y="983"/>
                  </a:lnTo>
                  <a:lnTo>
                    <a:pt x="3320" y="713"/>
                  </a:lnTo>
                  <a:lnTo>
                    <a:pt x="3323" y="669"/>
                  </a:lnTo>
                  <a:lnTo>
                    <a:pt x="3326" y="586"/>
                  </a:lnTo>
                  <a:lnTo>
                    <a:pt x="3330" y="707"/>
                  </a:lnTo>
                  <a:lnTo>
                    <a:pt x="3333" y="722"/>
                  </a:lnTo>
                  <a:lnTo>
                    <a:pt x="3336" y="708"/>
                  </a:lnTo>
                  <a:lnTo>
                    <a:pt x="3339" y="624"/>
                  </a:lnTo>
                  <a:lnTo>
                    <a:pt x="3342" y="645"/>
                  </a:lnTo>
                  <a:lnTo>
                    <a:pt x="3345" y="903"/>
                  </a:lnTo>
                  <a:lnTo>
                    <a:pt x="3349" y="1464"/>
                  </a:lnTo>
                  <a:lnTo>
                    <a:pt x="3352" y="1977"/>
                  </a:lnTo>
                  <a:lnTo>
                    <a:pt x="3355" y="1756"/>
                  </a:lnTo>
                  <a:lnTo>
                    <a:pt x="3358" y="1447"/>
                  </a:lnTo>
                  <a:lnTo>
                    <a:pt x="3361" y="1074"/>
                  </a:lnTo>
                  <a:lnTo>
                    <a:pt x="3365" y="795"/>
                  </a:lnTo>
                  <a:lnTo>
                    <a:pt x="3368" y="714"/>
                  </a:lnTo>
                  <a:lnTo>
                    <a:pt x="3371" y="942"/>
                  </a:lnTo>
                  <a:lnTo>
                    <a:pt x="3374" y="1028"/>
                  </a:lnTo>
                  <a:lnTo>
                    <a:pt x="3377" y="763"/>
                  </a:lnTo>
                  <a:lnTo>
                    <a:pt x="3380" y="612"/>
                  </a:lnTo>
                  <a:lnTo>
                    <a:pt x="3384" y="468"/>
                  </a:lnTo>
                  <a:lnTo>
                    <a:pt x="3387" y="566"/>
                  </a:lnTo>
                  <a:lnTo>
                    <a:pt x="3390" y="832"/>
                  </a:lnTo>
                  <a:lnTo>
                    <a:pt x="3393" y="1040"/>
                  </a:lnTo>
                  <a:lnTo>
                    <a:pt x="3396" y="1178"/>
                  </a:lnTo>
                  <a:lnTo>
                    <a:pt x="3400" y="1269"/>
                  </a:lnTo>
                  <a:lnTo>
                    <a:pt x="3403" y="1347"/>
                  </a:lnTo>
                  <a:lnTo>
                    <a:pt x="3406" y="1235"/>
                  </a:lnTo>
                  <a:lnTo>
                    <a:pt x="3409" y="873"/>
                  </a:lnTo>
                  <a:lnTo>
                    <a:pt x="3412" y="623"/>
                  </a:lnTo>
                  <a:lnTo>
                    <a:pt x="3415" y="670"/>
                  </a:lnTo>
                  <a:lnTo>
                    <a:pt x="3419" y="845"/>
                  </a:lnTo>
                  <a:lnTo>
                    <a:pt x="3422" y="851"/>
                  </a:lnTo>
                  <a:lnTo>
                    <a:pt x="3425" y="1000"/>
                  </a:lnTo>
                  <a:lnTo>
                    <a:pt x="3428" y="1162"/>
                  </a:lnTo>
                  <a:lnTo>
                    <a:pt x="3431" y="1248"/>
                  </a:lnTo>
                  <a:lnTo>
                    <a:pt x="3435" y="1241"/>
                  </a:lnTo>
                  <a:lnTo>
                    <a:pt x="3438" y="1082"/>
                  </a:lnTo>
                  <a:lnTo>
                    <a:pt x="3441" y="941"/>
                  </a:lnTo>
                  <a:lnTo>
                    <a:pt x="3444" y="865"/>
                  </a:lnTo>
                  <a:lnTo>
                    <a:pt x="3447" y="864"/>
                  </a:lnTo>
                  <a:lnTo>
                    <a:pt x="3450" y="1363"/>
                  </a:lnTo>
                  <a:lnTo>
                    <a:pt x="3454" y="2116"/>
                  </a:lnTo>
                  <a:lnTo>
                    <a:pt x="3457" y="2992"/>
                  </a:lnTo>
                  <a:lnTo>
                    <a:pt x="3460" y="3587"/>
                  </a:lnTo>
                  <a:lnTo>
                    <a:pt x="3463" y="3431"/>
                  </a:lnTo>
                  <a:lnTo>
                    <a:pt x="3466" y="3123"/>
                  </a:lnTo>
                  <a:lnTo>
                    <a:pt x="3469" y="2599"/>
                  </a:lnTo>
                  <a:lnTo>
                    <a:pt x="3473" y="2424"/>
                  </a:lnTo>
                  <a:lnTo>
                    <a:pt x="3476" y="2172"/>
                  </a:lnTo>
                  <a:lnTo>
                    <a:pt x="3479" y="1450"/>
                  </a:lnTo>
                  <a:lnTo>
                    <a:pt x="3482" y="965"/>
                  </a:lnTo>
                  <a:lnTo>
                    <a:pt x="3485" y="843"/>
                  </a:lnTo>
                  <a:lnTo>
                    <a:pt x="3489" y="794"/>
                  </a:lnTo>
                  <a:lnTo>
                    <a:pt x="3492" y="917"/>
                  </a:lnTo>
                  <a:lnTo>
                    <a:pt x="3495" y="879"/>
                  </a:lnTo>
                  <a:lnTo>
                    <a:pt x="3498" y="1023"/>
                  </a:lnTo>
                  <a:lnTo>
                    <a:pt x="3501" y="1225"/>
                  </a:lnTo>
                  <a:lnTo>
                    <a:pt x="3504" y="1386"/>
                  </a:lnTo>
                  <a:lnTo>
                    <a:pt x="3508" y="1308"/>
                  </a:lnTo>
                  <a:lnTo>
                    <a:pt x="3511" y="1786"/>
                  </a:lnTo>
                  <a:lnTo>
                    <a:pt x="3514" y="1772"/>
                  </a:lnTo>
                  <a:lnTo>
                    <a:pt x="3517" y="1387"/>
                  </a:lnTo>
                  <a:lnTo>
                    <a:pt x="3520" y="1069"/>
                  </a:lnTo>
                  <a:lnTo>
                    <a:pt x="3524" y="1015"/>
                  </a:lnTo>
                  <a:lnTo>
                    <a:pt x="3527" y="1082"/>
                  </a:lnTo>
                  <a:lnTo>
                    <a:pt x="3530" y="1046"/>
                  </a:lnTo>
                  <a:lnTo>
                    <a:pt x="3533" y="1013"/>
                  </a:lnTo>
                  <a:lnTo>
                    <a:pt x="3536" y="974"/>
                  </a:lnTo>
                  <a:lnTo>
                    <a:pt x="3539" y="908"/>
                  </a:lnTo>
                  <a:lnTo>
                    <a:pt x="3543" y="933"/>
                  </a:lnTo>
                  <a:lnTo>
                    <a:pt x="3546" y="1160"/>
                  </a:lnTo>
                  <a:lnTo>
                    <a:pt x="3549" y="1378"/>
                  </a:lnTo>
                  <a:lnTo>
                    <a:pt x="3552" y="1275"/>
                  </a:lnTo>
                  <a:lnTo>
                    <a:pt x="3555" y="809"/>
                  </a:lnTo>
                  <a:lnTo>
                    <a:pt x="3558" y="636"/>
                  </a:lnTo>
                  <a:lnTo>
                    <a:pt x="3562" y="558"/>
                  </a:lnTo>
                  <a:lnTo>
                    <a:pt x="3565" y="650"/>
                  </a:lnTo>
                  <a:lnTo>
                    <a:pt x="3568" y="620"/>
                  </a:lnTo>
                  <a:lnTo>
                    <a:pt x="3571" y="946"/>
                  </a:lnTo>
                  <a:lnTo>
                    <a:pt x="3574" y="1017"/>
                  </a:lnTo>
                  <a:lnTo>
                    <a:pt x="3578" y="875"/>
                  </a:lnTo>
                  <a:lnTo>
                    <a:pt x="3581" y="693"/>
                  </a:lnTo>
                  <a:lnTo>
                    <a:pt x="3584" y="771"/>
                  </a:lnTo>
                  <a:lnTo>
                    <a:pt x="3587" y="935"/>
                  </a:lnTo>
                  <a:lnTo>
                    <a:pt x="3590" y="1173"/>
                  </a:lnTo>
                  <a:lnTo>
                    <a:pt x="3593" y="1349"/>
                  </a:lnTo>
                  <a:lnTo>
                    <a:pt x="3597" y="1417"/>
                  </a:lnTo>
                  <a:lnTo>
                    <a:pt x="3600" y="1404"/>
                  </a:lnTo>
                  <a:lnTo>
                    <a:pt x="3603" y="1011"/>
                  </a:lnTo>
                  <a:lnTo>
                    <a:pt x="3606" y="730"/>
                  </a:lnTo>
                  <a:lnTo>
                    <a:pt x="3609" y="828"/>
                  </a:lnTo>
                  <a:lnTo>
                    <a:pt x="3613" y="801"/>
                  </a:lnTo>
                  <a:lnTo>
                    <a:pt x="3616" y="918"/>
                  </a:lnTo>
                  <a:lnTo>
                    <a:pt x="3619" y="980"/>
                  </a:lnTo>
                  <a:lnTo>
                    <a:pt x="3622" y="884"/>
                  </a:lnTo>
                  <a:lnTo>
                    <a:pt x="3625" y="901"/>
                  </a:lnTo>
                  <a:lnTo>
                    <a:pt x="3628" y="787"/>
                  </a:lnTo>
                  <a:lnTo>
                    <a:pt x="3632" y="710"/>
                  </a:lnTo>
                  <a:lnTo>
                    <a:pt x="3635" y="611"/>
                  </a:lnTo>
                  <a:lnTo>
                    <a:pt x="3638" y="727"/>
                  </a:lnTo>
                  <a:lnTo>
                    <a:pt x="3641" y="676"/>
                  </a:lnTo>
                  <a:lnTo>
                    <a:pt x="3644" y="736"/>
                  </a:lnTo>
                  <a:lnTo>
                    <a:pt x="3648" y="824"/>
                  </a:lnTo>
                  <a:lnTo>
                    <a:pt x="3651" y="1080"/>
                  </a:lnTo>
                  <a:lnTo>
                    <a:pt x="3654" y="1143"/>
                  </a:lnTo>
                  <a:lnTo>
                    <a:pt x="3657" y="1293"/>
                  </a:lnTo>
                  <a:lnTo>
                    <a:pt x="3660" y="1418"/>
                  </a:lnTo>
                  <a:lnTo>
                    <a:pt x="3663" y="1307"/>
                  </a:lnTo>
                  <a:lnTo>
                    <a:pt x="3667" y="1284"/>
                  </a:lnTo>
                  <a:lnTo>
                    <a:pt x="3670" y="1089"/>
                  </a:lnTo>
                  <a:lnTo>
                    <a:pt x="3673" y="756"/>
                  </a:lnTo>
                  <a:lnTo>
                    <a:pt x="3676" y="643"/>
                  </a:lnTo>
                  <a:lnTo>
                    <a:pt x="3679" y="655"/>
                  </a:lnTo>
                  <a:lnTo>
                    <a:pt x="3682" y="516"/>
                  </a:lnTo>
                  <a:lnTo>
                    <a:pt x="3686" y="325"/>
                  </a:lnTo>
                  <a:lnTo>
                    <a:pt x="3689" y="266"/>
                  </a:lnTo>
                  <a:lnTo>
                    <a:pt x="3692" y="394"/>
                  </a:lnTo>
                  <a:lnTo>
                    <a:pt x="3695" y="517"/>
                  </a:lnTo>
                  <a:lnTo>
                    <a:pt x="3698" y="785"/>
                  </a:lnTo>
                  <a:lnTo>
                    <a:pt x="3702" y="1170"/>
                  </a:lnTo>
                  <a:lnTo>
                    <a:pt x="3705" y="1405"/>
                  </a:lnTo>
                  <a:lnTo>
                    <a:pt x="3708" y="1266"/>
                  </a:lnTo>
                  <a:lnTo>
                    <a:pt x="3711" y="992"/>
                  </a:lnTo>
                  <a:lnTo>
                    <a:pt x="3714" y="900"/>
                  </a:lnTo>
                  <a:lnTo>
                    <a:pt x="3717" y="986"/>
                  </a:lnTo>
                  <a:lnTo>
                    <a:pt x="3721" y="1396"/>
                  </a:lnTo>
                  <a:lnTo>
                    <a:pt x="3724" y="1890"/>
                  </a:lnTo>
                  <a:lnTo>
                    <a:pt x="3727" y="2370"/>
                  </a:lnTo>
                  <a:lnTo>
                    <a:pt x="3730" y="2000"/>
                  </a:lnTo>
                  <a:lnTo>
                    <a:pt x="3733" y="1429"/>
                  </a:lnTo>
                  <a:lnTo>
                    <a:pt x="3737" y="1127"/>
                  </a:lnTo>
                  <a:lnTo>
                    <a:pt x="3740" y="857"/>
                  </a:lnTo>
                  <a:lnTo>
                    <a:pt x="3743" y="902"/>
                  </a:lnTo>
                  <a:lnTo>
                    <a:pt x="3746" y="1125"/>
                  </a:lnTo>
                  <a:lnTo>
                    <a:pt x="3749" y="1232"/>
                  </a:lnTo>
                  <a:lnTo>
                    <a:pt x="3752" y="1229"/>
                  </a:lnTo>
                  <a:lnTo>
                    <a:pt x="3756" y="1304"/>
                  </a:lnTo>
                  <a:lnTo>
                    <a:pt x="3759" y="1053"/>
                  </a:lnTo>
                  <a:lnTo>
                    <a:pt x="3762" y="707"/>
                  </a:lnTo>
                  <a:lnTo>
                    <a:pt x="3765" y="660"/>
                  </a:lnTo>
                  <a:lnTo>
                    <a:pt x="3768" y="921"/>
                  </a:lnTo>
                  <a:lnTo>
                    <a:pt x="3771" y="1126"/>
                  </a:lnTo>
                  <a:lnTo>
                    <a:pt x="3775" y="1113"/>
                  </a:lnTo>
                  <a:lnTo>
                    <a:pt x="3778" y="1084"/>
                  </a:lnTo>
                  <a:lnTo>
                    <a:pt x="3781" y="939"/>
                  </a:lnTo>
                  <a:lnTo>
                    <a:pt x="3784" y="955"/>
                  </a:lnTo>
                  <a:lnTo>
                    <a:pt x="3787" y="932"/>
                  </a:lnTo>
                  <a:lnTo>
                    <a:pt x="3791" y="756"/>
                  </a:lnTo>
                  <a:lnTo>
                    <a:pt x="3794" y="668"/>
                  </a:lnTo>
                  <a:lnTo>
                    <a:pt x="3797" y="771"/>
                  </a:lnTo>
                  <a:lnTo>
                    <a:pt x="3800" y="827"/>
                  </a:lnTo>
                  <a:lnTo>
                    <a:pt x="3803" y="1040"/>
                  </a:lnTo>
                  <a:lnTo>
                    <a:pt x="3806" y="1171"/>
                  </a:lnTo>
                  <a:lnTo>
                    <a:pt x="3810" y="1248"/>
                  </a:lnTo>
                  <a:lnTo>
                    <a:pt x="3813" y="1207"/>
                  </a:lnTo>
                  <a:lnTo>
                    <a:pt x="3816" y="1067"/>
                  </a:lnTo>
                  <a:lnTo>
                    <a:pt x="3819" y="1052"/>
                  </a:lnTo>
                  <a:lnTo>
                    <a:pt x="3822" y="1057"/>
                  </a:lnTo>
                  <a:lnTo>
                    <a:pt x="3826" y="923"/>
                  </a:lnTo>
                  <a:lnTo>
                    <a:pt x="3829" y="713"/>
                  </a:lnTo>
                  <a:lnTo>
                    <a:pt x="3832" y="678"/>
                  </a:lnTo>
                  <a:lnTo>
                    <a:pt x="3835" y="900"/>
                  </a:lnTo>
                  <a:lnTo>
                    <a:pt x="3838" y="1000"/>
                  </a:lnTo>
                  <a:lnTo>
                    <a:pt x="3841" y="1023"/>
                  </a:lnTo>
                  <a:lnTo>
                    <a:pt x="3845" y="1161"/>
                  </a:lnTo>
                  <a:lnTo>
                    <a:pt x="3848" y="1289"/>
                  </a:lnTo>
                  <a:lnTo>
                    <a:pt x="3851" y="1413"/>
                  </a:lnTo>
                  <a:lnTo>
                    <a:pt x="3854" y="1399"/>
                  </a:lnTo>
                  <a:lnTo>
                    <a:pt x="3857" y="1372"/>
                  </a:lnTo>
                  <a:lnTo>
                    <a:pt x="3861" y="1035"/>
                  </a:lnTo>
                  <a:lnTo>
                    <a:pt x="3864" y="937"/>
                  </a:lnTo>
                  <a:lnTo>
                    <a:pt x="3867" y="987"/>
                  </a:lnTo>
                  <a:lnTo>
                    <a:pt x="3870" y="905"/>
                  </a:lnTo>
                  <a:lnTo>
                    <a:pt x="3873" y="975"/>
                  </a:lnTo>
                  <a:lnTo>
                    <a:pt x="3876" y="968"/>
                  </a:lnTo>
                  <a:lnTo>
                    <a:pt x="3880" y="1029"/>
                  </a:lnTo>
                  <a:lnTo>
                    <a:pt x="3883" y="949"/>
                  </a:lnTo>
                  <a:lnTo>
                    <a:pt x="3886" y="655"/>
                  </a:lnTo>
                  <a:lnTo>
                    <a:pt x="3889" y="385"/>
                  </a:lnTo>
                  <a:lnTo>
                    <a:pt x="3892" y="419"/>
                  </a:lnTo>
                  <a:lnTo>
                    <a:pt x="3895" y="605"/>
                  </a:lnTo>
                  <a:lnTo>
                    <a:pt x="3899" y="739"/>
                  </a:lnTo>
                  <a:lnTo>
                    <a:pt x="3902" y="825"/>
                  </a:lnTo>
                  <a:lnTo>
                    <a:pt x="3905" y="972"/>
                  </a:lnTo>
                  <a:lnTo>
                    <a:pt x="3908" y="952"/>
                  </a:lnTo>
                  <a:lnTo>
                    <a:pt x="3911" y="724"/>
                  </a:lnTo>
                  <a:lnTo>
                    <a:pt x="3915" y="820"/>
                  </a:lnTo>
                  <a:lnTo>
                    <a:pt x="3918" y="988"/>
                  </a:lnTo>
                  <a:lnTo>
                    <a:pt x="3921" y="987"/>
                  </a:lnTo>
                  <a:lnTo>
                    <a:pt x="3924" y="866"/>
                  </a:lnTo>
                  <a:lnTo>
                    <a:pt x="3927" y="748"/>
                  </a:lnTo>
                  <a:lnTo>
                    <a:pt x="3930" y="628"/>
                  </a:lnTo>
                  <a:lnTo>
                    <a:pt x="3934" y="618"/>
                  </a:lnTo>
                  <a:lnTo>
                    <a:pt x="3937" y="731"/>
                  </a:lnTo>
                  <a:lnTo>
                    <a:pt x="3940" y="869"/>
                  </a:lnTo>
                  <a:lnTo>
                    <a:pt x="3943" y="1001"/>
                  </a:lnTo>
                  <a:lnTo>
                    <a:pt x="3946" y="822"/>
                  </a:lnTo>
                  <a:lnTo>
                    <a:pt x="3950" y="682"/>
                  </a:lnTo>
                  <a:lnTo>
                    <a:pt x="3953" y="962"/>
                  </a:lnTo>
                  <a:lnTo>
                    <a:pt x="3956" y="1095"/>
                  </a:lnTo>
                  <a:lnTo>
                    <a:pt x="3959" y="1089"/>
                  </a:lnTo>
                  <a:lnTo>
                    <a:pt x="3962" y="1125"/>
                  </a:lnTo>
                  <a:lnTo>
                    <a:pt x="3965" y="1081"/>
                  </a:lnTo>
                  <a:lnTo>
                    <a:pt x="3969" y="903"/>
                  </a:lnTo>
                  <a:lnTo>
                    <a:pt x="3972" y="762"/>
                  </a:lnTo>
                  <a:lnTo>
                    <a:pt x="3975" y="626"/>
                  </a:lnTo>
                  <a:lnTo>
                    <a:pt x="3978" y="658"/>
                  </a:lnTo>
                  <a:lnTo>
                    <a:pt x="3981" y="778"/>
                  </a:lnTo>
                  <a:lnTo>
                    <a:pt x="3985" y="1071"/>
                  </a:lnTo>
                  <a:lnTo>
                    <a:pt x="3988" y="1332"/>
                  </a:lnTo>
                  <a:lnTo>
                    <a:pt x="3991" y="1703"/>
                  </a:lnTo>
                  <a:lnTo>
                    <a:pt x="3994" y="2286"/>
                  </a:lnTo>
                  <a:lnTo>
                    <a:pt x="3997" y="2903"/>
                  </a:lnTo>
                  <a:lnTo>
                    <a:pt x="4000" y="3161"/>
                  </a:lnTo>
                  <a:lnTo>
                    <a:pt x="4004" y="3729"/>
                  </a:lnTo>
                  <a:lnTo>
                    <a:pt x="4007" y="3219"/>
                  </a:lnTo>
                  <a:lnTo>
                    <a:pt x="4010" y="2462"/>
                  </a:lnTo>
                  <a:lnTo>
                    <a:pt x="4013" y="1801"/>
                  </a:lnTo>
                  <a:lnTo>
                    <a:pt x="4016" y="1340"/>
                  </a:lnTo>
                  <a:lnTo>
                    <a:pt x="4019" y="1123"/>
                  </a:lnTo>
                  <a:lnTo>
                    <a:pt x="4023" y="963"/>
                  </a:lnTo>
                  <a:lnTo>
                    <a:pt x="4026" y="841"/>
                  </a:lnTo>
                  <a:lnTo>
                    <a:pt x="4029" y="698"/>
                  </a:lnTo>
                  <a:lnTo>
                    <a:pt x="4032" y="676"/>
                  </a:lnTo>
                  <a:lnTo>
                    <a:pt x="4035" y="617"/>
                  </a:lnTo>
                  <a:lnTo>
                    <a:pt x="4039" y="640"/>
                  </a:lnTo>
                  <a:lnTo>
                    <a:pt x="4042" y="805"/>
                  </a:lnTo>
                  <a:lnTo>
                    <a:pt x="4045" y="799"/>
                  </a:lnTo>
                  <a:lnTo>
                    <a:pt x="4048" y="714"/>
                  </a:lnTo>
                  <a:lnTo>
                    <a:pt x="4051" y="828"/>
                  </a:lnTo>
                  <a:lnTo>
                    <a:pt x="4054" y="1031"/>
                  </a:lnTo>
                  <a:lnTo>
                    <a:pt x="4058" y="1155"/>
                  </a:lnTo>
                  <a:lnTo>
                    <a:pt x="4061" y="1099"/>
                  </a:lnTo>
                  <a:lnTo>
                    <a:pt x="4064" y="958"/>
                  </a:lnTo>
                  <a:lnTo>
                    <a:pt x="4067" y="888"/>
                  </a:lnTo>
                  <a:lnTo>
                    <a:pt x="4070" y="935"/>
                  </a:lnTo>
                  <a:lnTo>
                    <a:pt x="4074" y="929"/>
                  </a:lnTo>
                  <a:lnTo>
                    <a:pt x="4077" y="724"/>
                  </a:lnTo>
                  <a:lnTo>
                    <a:pt x="4080" y="684"/>
                  </a:lnTo>
                  <a:lnTo>
                    <a:pt x="4083" y="700"/>
                  </a:lnTo>
                  <a:lnTo>
                    <a:pt x="4086" y="597"/>
                  </a:lnTo>
                  <a:lnTo>
                    <a:pt x="4089" y="534"/>
                  </a:lnTo>
                  <a:lnTo>
                    <a:pt x="4093" y="433"/>
                  </a:lnTo>
                  <a:lnTo>
                    <a:pt x="4096" y="567"/>
                  </a:lnTo>
                  <a:lnTo>
                    <a:pt x="4099" y="693"/>
                  </a:lnTo>
                  <a:lnTo>
                    <a:pt x="4102" y="840"/>
                  </a:lnTo>
                  <a:lnTo>
                    <a:pt x="4105" y="967"/>
                  </a:lnTo>
                  <a:lnTo>
                    <a:pt x="4108" y="937"/>
                  </a:lnTo>
                  <a:lnTo>
                    <a:pt x="4112" y="1000"/>
                  </a:lnTo>
                  <a:lnTo>
                    <a:pt x="4115" y="1162"/>
                  </a:lnTo>
                  <a:lnTo>
                    <a:pt x="4118" y="1216"/>
                  </a:lnTo>
                  <a:lnTo>
                    <a:pt x="4121" y="1371"/>
                  </a:lnTo>
                  <a:lnTo>
                    <a:pt x="4124" y="1633"/>
                  </a:lnTo>
                  <a:lnTo>
                    <a:pt x="4128" y="1663"/>
                  </a:lnTo>
                  <a:lnTo>
                    <a:pt x="4131" y="1240"/>
                  </a:lnTo>
                  <a:lnTo>
                    <a:pt x="4134" y="853"/>
                  </a:lnTo>
                  <a:lnTo>
                    <a:pt x="4137" y="723"/>
                  </a:lnTo>
                  <a:lnTo>
                    <a:pt x="4140" y="613"/>
                  </a:lnTo>
                  <a:lnTo>
                    <a:pt x="4143" y="722"/>
                  </a:lnTo>
                  <a:lnTo>
                    <a:pt x="4147" y="953"/>
                  </a:lnTo>
                  <a:lnTo>
                    <a:pt x="4150" y="1124"/>
                  </a:lnTo>
                  <a:lnTo>
                    <a:pt x="4153" y="1053"/>
                  </a:lnTo>
                  <a:lnTo>
                    <a:pt x="4156" y="930"/>
                  </a:lnTo>
                  <a:lnTo>
                    <a:pt x="4159" y="861"/>
                  </a:lnTo>
                  <a:lnTo>
                    <a:pt x="4163" y="712"/>
                  </a:lnTo>
                  <a:lnTo>
                    <a:pt x="4166" y="558"/>
                  </a:lnTo>
                  <a:lnTo>
                    <a:pt x="4169" y="458"/>
                  </a:lnTo>
                  <a:lnTo>
                    <a:pt x="4172" y="577"/>
                  </a:lnTo>
                  <a:lnTo>
                    <a:pt x="4175" y="881"/>
                  </a:lnTo>
                  <a:lnTo>
                    <a:pt x="4178" y="1213"/>
                  </a:lnTo>
                  <a:lnTo>
                    <a:pt x="4182" y="1406"/>
                  </a:lnTo>
                  <a:lnTo>
                    <a:pt x="4185" y="1535"/>
                  </a:lnTo>
                  <a:lnTo>
                    <a:pt x="4188" y="1526"/>
                  </a:lnTo>
                  <a:lnTo>
                    <a:pt x="4191" y="1340"/>
                  </a:lnTo>
                  <a:lnTo>
                    <a:pt x="4194" y="1029"/>
                  </a:lnTo>
                  <a:lnTo>
                    <a:pt x="4198" y="785"/>
                  </a:lnTo>
                  <a:lnTo>
                    <a:pt x="4201" y="626"/>
                  </a:lnTo>
                  <a:lnTo>
                    <a:pt x="4204" y="501"/>
                  </a:lnTo>
                  <a:lnTo>
                    <a:pt x="4207" y="622"/>
                  </a:lnTo>
                  <a:lnTo>
                    <a:pt x="4210" y="950"/>
                  </a:lnTo>
                  <a:lnTo>
                    <a:pt x="4213" y="1247"/>
                  </a:lnTo>
                  <a:lnTo>
                    <a:pt x="4217" y="1432"/>
                  </a:lnTo>
                  <a:lnTo>
                    <a:pt x="4220" y="1583"/>
                  </a:lnTo>
                  <a:lnTo>
                    <a:pt x="4223" y="1790"/>
                  </a:lnTo>
                  <a:lnTo>
                    <a:pt x="4226" y="1674"/>
                  </a:lnTo>
                  <a:lnTo>
                    <a:pt x="4229" y="1517"/>
                  </a:lnTo>
                  <a:lnTo>
                    <a:pt x="4232" y="1436"/>
                  </a:lnTo>
                  <a:lnTo>
                    <a:pt x="4236" y="996"/>
                  </a:lnTo>
                  <a:lnTo>
                    <a:pt x="4239" y="652"/>
                  </a:lnTo>
                  <a:lnTo>
                    <a:pt x="4242" y="612"/>
                  </a:lnTo>
                  <a:lnTo>
                    <a:pt x="4245" y="1088"/>
                  </a:lnTo>
                  <a:lnTo>
                    <a:pt x="4248" y="1724"/>
                  </a:lnTo>
                  <a:lnTo>
                    <a:pt x="4252" y="1476"/>
                  </a:lnTo>
                  <a:lnTo>
                    <a:pt x="4255" y="1068"/>
                  </a:lnTo>
                  <a:lnTo>
                    <a:pt x="4258" y="960"/>
                  </a:lnTo>
                  <a:lnTo>
                    <a:pt x="4261" y="886"/>
                  </a:lnTo>
                  <a:lnTo>
                    <a:pt x="4264" y="628"/>
                  </a:lnTo>
                  <a:lnTo>
                    <a:pt x="4267" y="580"/>
                  </a:lnTo>
                  <a:lnTo>
                    <a:pt x="4271" y="632"/>
                  </a:lnTo>
                  <a:lnTo>
                    <a:pt x="4274" y="623"/>
                  </a:lnTo>
                  <a:lnTo>
                    <a:pt x="4277" y="616"/>
                  </a:lnTo>
                  <a:lnTo>
                    <a:pt x="4280" y="529"/>
                  </a:lnTo>
                  <a:lnTo>
                    <a:pt x="4283" y="573"/>
                  </a:lnTo>
                  <a:lnTo>
                    <a:pt x="4287" y="725"/>
                  </a:lnTo>
                  <a:lnTo>
                    <a:pt x="4290" y="747"/>
                  </a:lnTo>
                  <a:lnTo>
                    <a:pt x="4293" y="720"/>
                  </a:lnTo>
                  <a:lnTo>
                    <a:pt x="4296" y="814"/>
                  </a:lnTo>
                  <a:lnTo>
                    <a:pt x="4299" y="993"/>
                  </a:lnTo>
                  <a:lnTo>
                    <a:pt x="4302" y="1065"/>
                  </a:lnTo>
                  <a:lnTo>
                    <a:pt x="4306" y="966"/>
                  </a:lnTo>
                  <a:lnTo>
                    <a:pt x="4309" y="879"/>
                  </a:lnTo>
                  <a:lnTo>
                    <a:pt x="4312" y="818"/>
                  </a:lnTo>
                  <a:lnTo>
                    <a:pt x="4315" y="847"/>
                  </a:lnTo>
                  <a:lnTo>
                    <a:pt x="4318" y="792"/>
                  </a:lnTo>
                  <a:lnTo>
                    <a:pt x="4321" y="747"/>
                  </a:lnTo>
                  <a:lnTo>
                    <a:pt x="4325" y="730"/>
                  </a:lnTo>
                  <a:lnTo>
                    <a:pt x="4328" y="701"/>
                  </a:lnTo>
                  <a:lnTo>
                    <a:pt x="4331" y="631"/>
                  </a:lnTo>
                  <a:lnTo>
                    <a:pt x="4334" y="735"/>
                  </a:lnTo>
                  <a:lnTo>
                    <a:pt x="4337" y="861"/>
                  </a:lnTo>
                  <a:lnTo>
                    <a:pt x="4341" y="988"/>
                  </a:lnTo>
                  <a:lnTo>
                    <a:pt x="4344" y="1018"/>
                  </a:lnTo>
                  <a:lnTo>
                    <a:pt x="4347" y="921"/>
                  </a:lnTo>
                  <a:lnTo>
                    <a:pt x="4350" y="775"/>
                  </a:lnTo>
                  <a:lnTo>
                    <a:pt x="4353" y="801"/>
                  </a:lnTo>
                  <a:lnTo>
                    <a:pt x="4356" y="1029"/>
                  </a:lnTo>
                  <a:lnTo>
                    <a:pt x="4360" y="1354"/>
                  </a:lnTo>
                  <a:lnTo>
                    <a:pt x="4363" y="1554"/>
                  </a:lnTo>
                  <a:lnTo>
                    <a:pt x="4366" y="1445"/>
                  </a:lnTo>
                  <a:lnTo>
                    <a:pt x="4369" y="1182"/>
                  </a:lnTo>
                  <a:lnTo>
                    <a:pt x="4372" y="900"/>
                  </a:lnTo>
                  <a:lnTo>
                    <a:pt x="4376" y="852"/>
                  </a:lnTo>
                  <a:lnTo>
                    <a:pt x="4379" y="748"/>
                  </a:lnTo>
                  <a:lnTo>
                    <a:pt x="4382" y="741"/>
                  </a:lnTo>
                  <a:lnTo>
                    <a:pt x="4385" y="903"/>
                  </a:lnTo>
                  <a:lnTo>
                    <a:pt x="4388" y="1054"/>
                  </a:lnTo>
                  <a:lnTo>
                    <a:pt x="4391" y="1141"/>
                  </a:lnTo>
                  <a:lnTo>
                    <a:pt x="4395" y="1143"/>
                  </a:lnTo>
                  <a:lnTo>
                    <a:pt x="4398" y="1103"/>
                  </a:lnTo>
                  <a:lnTo>
                    <a:pt x="4401" y="1050"/>
                  </a:lnTo>
                  <a:lnTo>
                    <a:pt x="4404" y="783"/>
                  </a:lnTo>
                  <a:lnTo>
                    <a:pt x="4407" y="546"/>
                  </a:lnTo>
                  <a:lnTo>
                    <a:pt x="4410" y="578"/>
                  </a:lnTo>
                  <a:lnTo>
                    <a:pt x="4414" y="854"/>
                  </a:lnTo>
                  <a:lnTo>
                    <a:pt x="4417" y="1122"/>
                  </a:lnTo>
                  <a:lnTo>
                    <a:pt x="4420" y="1207"/>
                  </a:lnTo>
                  <a:lnTo>
                    <a:pt x="4423" y="1111"/>
                  </a:lnTo>
                  <a:lnTo>
                    <a:pt x="4426" y="972"/>
                  </a:lnTo>
                  <a:lnTo>
                    <a:pt x="4430" y="866"/>
                  </a:lnTo>
                  <a:lnTo>
                    <a:pt x="4433" y="844"/>
                  </a:lnTo>
                  <a:lnTo>
                    <a:pt x="4436" y="732"/>
                  </a:lnTo>
                  <a:lnTo>
                    <a:pt x="4439" y="748"/>
                  </a:lnTo>
                  <a:lnTo>
                    <a:pt x="4442" y="1180"/>
                  </a:lnTo>
                  <a:lnTo>
                    <a:pt x="4445" y="1842"/>
                  </a:lnTo>
                  <a:lnTo>
                    <a:pt x="4449" y="2202"/>
                  </a:lnTo>
                  <a:lnTo>
                    <a:pt x="4452" y="2124"/>
                  </a:lnTo>
                  <a:lnTo>
                    <a:pt x="4455" y="1752"/>
                  </a:lnTo>
                  <a:lnTo>
                    <a:pt x="4458" y="1787"/>
                  </a:lnTo>
                  <a:lnTo>
                    <a:pt x="4461" y="1921"/>
                  </a:lnTo>
                  <a:lnTo>
                    <a:pt x="4465" y="1617"/>
                  </a:lnTo>
                  <a:lnTo>
                    <a:pt x="4468" y="1269"/>
                  </a:lnTo>
                  <a:lnTo>
                    <a:pt x="4471" y="1005"/>
                  </a:lnTo>
                  <a:lnTo>
                    <a:pt x="4474" y="947"/>
                  </a:lnTo>
                  <a:lnTo>
                    <a:pt x="4477" y="1100"/>
                  </a:lnTo>
                  <a:lnTo>
                    <a:pt x="4480" y="1188"/>
                  </a:lnTo>
                  <a:lnTo>
                    <a:pt x="4484" y="1104"/>
                  </a:lnTo>
                  <a:lnTo>
                    <a:pt x="4487" y="1132"/>
                  </a:lnTo>
                  <a:lnTo>
                    <a:pt x="4490" y="1076"/>
                  </a:lnTo>
                  <a:lnTo>
                    <a:pt x="4493" y="849"/>
                  </a:lnTo>
                  <a:lnTo>
                    <a:pt x="4496" y="592"/>
                  </a:lnTo>
                  <a:lnTo>
                    <a:pt x="4500" y="394"/>
                  </a:lnTo>
                  <a:lnTo>
                    <a:pt x="4503" y="329"/>
                  </a:lnTo>
                  <a:lnTo>
                    <a:pt x="4506" y="235"/>
                  </a:lnTo>
                  <a:lnTo>
                    <a:pt x="4509" y="247"/>
                  </a:lnTo>
                  <a:lnTo>
                    <a:pt x="4512" y="445"/>
                  </a:lnTo>
                  <a:lnTo>
                    <a:pt x="4515" y="516"/>
                  </a:lnTo>
                  <a:lnTo>
                    <a:pt x="4519" y="602"/>
                  </a:lnTo>
                  <a:lnTo>
                    <a:pt x="4522" y="697"/>
                  </a:lnTo>
                  <a:lnTo>
                    <a:pt x="4525" y="709"/>
                  </a:lnTo>
                  <a:lnTo>
                    <a:pt x="4528" y="565"/>
                  </a:lnTo>
                  <a:lnTo>
                    <a:pt x="4531" y="630"/>
                  </a:lnTo>
                  <a:lnTo>
                    <a:pt x="4534" y="578"/>
                  </a:lnTo>
                  <a:lnTo>
                    <a:pt x="4538" y="499"/>
                  </a:lnTo>
                  <a:lnTo>
                    <a:pt x="4541" y="528"/>
                  </a:lnTo>
                  <a:lnTo>
                    <a:pt x="4544" y="605"/>
                  </a:lnTo>
                  <a:lnTo>
                    <a:pt x="4547" y="716"/>
                  </a:lnTo>
                  <a:lnTo>
                    <a:pt x="4550" y="841"/>
                  </a:lnTo>
                  <a:lnTo>
                    <a:pt x="4554" y="1066"/>
                  </a:lnTo>
                  <a:lnTo>
                    <a:pt x="4557" y="1345"/>
                  </a:lnTo>
                  <a:lnTo>
                    <a:pt x="4560" y="1915"/>
                  </a:lnTo>
                  <a:lnTo>
                    <a:pt x="4563" y="2717"/>
                  </a:lnTo>
                  <a:lnTo>
                    <a:pt x="4566" y="3550"/>
                  </a:lnTo>
                  <a:lnTo>
                    <a:pt x="4569" y="4606"/>
                  </a:lnTo>
                  <a:lnTo>
                    <a:pt x="4573" y="5092"/>
                  </a:lnTo>
                  <a:lnTo>
                    <a:pt x="4576" y="5096"/>
                  </a:lnTo>
                  <a:lnTo>
                    <a:pt x="4579" y="4739"/>
                  </a:lnTo>
                  <a:lnTo>
                    <a:pt x="4582" y="4151"/>
                  </a:lnTo>
                  <a:lnTo>
                    <a:pt x="4585" y="3618"/>
                  </a:lnTo>
                  <a:lnTo>
                    <a:pt x="4589" y="3425"/>
                  </a:lnTo>
                  <a:lnTo>
                    <a:pt x="4592" y="2942"/>
                  </a:lnTo>
                  <a:lnTo>
                    <a:pt x="4595" y="2353"/>
                  </a:lnTo>
                  <a:lnTo>
                    <a:pt x="4598" y="1884"/>
                  </a:lnTo>
                  <a:lnTo>
                    <a:pt x="4601" y="1659"/>
                  </a:lnTo>
                  <a:lnTo>
                    <a:pt x="4604" y="1569"/>
                  </a:lnTo>
                  <a:lnTo>
                    <a:pt x="4608" y="1508"/>
                  </a:lnTo>
                  <a:lnTo>
                    <a:pt x="4611" y="1332"/>
                  </a:lnTo>
                  <a:lnTo>
                    <a:pt x="4614" y="1150"/>
                  </a:lnTo>
                  <a:lnTo>
                    <a:pt x="4617" y="836"/>
                  </a:lnTo>
                  <a:lnTo>
                    <a:pt x="4620" y="661"/>
                  </a:lnTo>
                  <a:lnTo>
                    <a:pt x="4624" y="619"/>
                  </a:lnTo>
                  <a:lnTo>
                    <a:pt x="4627" y="610"/>
                  </a:lnTo>
                  <a:lnTo>
                    <a:pt x="4630" y="842"/>
                  </a:lnTo>
                  <a:lnTo>
                    <a:pt x="4633" y="1029"/>
                  </a:lnTo>
                  <a:lnTo>
                    <a:pt x="4636" y="1045"/>
                  </a:lnTo>
                  <a:lnTo>
                    <a:pt x="4639" y="930"/>
                  </a:lnTo>
                  <a:lnTo>
                    <a:pt x="4643" y="930"/>
                  </a:lnTo>
                  <a:lnTo>
                    <a:pt x="4646" y="974"/>
                  </a:lnTo>
                  <a:lnTo>
                    <a:pt x="4649" y="934"/>
                  </a:lnTo>
                  <a:lnTo>
                    <a:pt x="4652" y="866"/>
                  </a:lnTo>
                  <a:lnTo>
                    <a:pt x="4655" y="835"/>
                  </a:lnTo>
                  <a:lnTo>
                    <a:pt x="4658" y="813"/>
                  </a:lnTo>
                  <a:lnTo>
                    <a:pt x="4662" y="739"/>
                  </a:lnTo>
                  <a:lnTo>
                    <a:pt x="4665" y="823"/>
                  </a:lnTo>
                  <a:lnTo>
                    <a:pt x="4668" y="1026"/>
                  </a:lnTo>
                  <a:lnTo>
                    <a:pt x="4671" y="1230"/>
                  </a:lnTo>
                  <a:lnTo>
                    <a:pt x="4674" y="1154"/>
                  </a:lnTo>
                  <a:lnTo>
                    <a:pt x="4678" y="1010"/>
                  </a:lnTo>
                  <a:lnTo>
                    <a:pt x="4681" y="891"/>
                  </a:lnTo>
                  <a:lnTo>
                    <a:pt x="4684" y="711"/>
                  </a:lnTo>
                  <a:lnTo>
                    <a:pt x="4687" y="565"/>
                  </a:lnTo>
                  <a:lnTo>
                    <a:pt x="4690" y="454"/>
                  </a:lnTo>
                  <a:lnTo>
                    <a:pt x="4693" y="396"/>
                  </a:lnTo>
                  <a:lnTo>
                    <a:pt x="4697" y="384"/>
                  </a:lnTo>
                  <a:lnTo>
                    <a:pt x="4700" y="434"/>
                  </a:lnTo>
                  <a:lnTo>
                    <a:pt x="4703" y="603"/>
                  </a:lnTo>
                  <a:lnTo>
                    <a:pt x="4706" y="775"/>
                  </a:lnTo>
                  <a:lnTo>
                    <a:pt x="4709" y="836"/>
                  </a:lnTo>
                  <a:lnTo>
                    <a:pt x="4713" y="867"/>
                  </a:lnTo>
                  <a:lnTo>
                    <a:pt x="4716" y="837"/>
                  </a:lnTo>
                  <a:lnTo>
                    <a:pt x="4719" y="822"/>
                  </a:lnTo>
                  <a:lnTo>
                    <a:pt x="4722" y="870"/>
                  </a:lnTo>
                  <a:lnTo>
                    <a:pt x="4725" y="904"/>
                  </a:lnTo>
                  <a:lnTo>
                    <a:pt x="4728" y="822"/>
                  </a:lnTo>
                  <a:lnTo>
                    <a:pt x="4732" y="850"/>
                  </a:lnTo>
                  <a:lnTo>
                    <a:pt x="4735" y="922"/>
                  </a:lnTo>
                  <a:lnTo>
                    <a:pt x="4738" y="996"/>
                  </a:lnTo>
                  <a:lnTo>
                    <a:pt x="4741" y="892"/>
                  </a:lnTo>
                  <a:lnTo>
                    <a:pt x="4744" y="781"/>
                  </a:lnTo>
                  <a:lnTo>
                    <a:pt x="4747" y="738"/>
                  </a:lnTo>
                  <a:lnTo>
                    <a:pt x="4751" y="714"/>
                  </a:lnTo>
                  <a:lnTo>
                    <a:pt x="4754" y="583"/>
                  </a:lnTo>
                  <a:lnTo>
                    <a:pt x="4757" y="472"/>
                  </a:lnTo>
                  <a:lnTo>
                    <a:pt x="4760" y="398"/>
                  </a:lnTo>
                  <a:lnTo>
                    <a:pt x="4763" y="386"/>
                  </a:lnTo>
                  <a:lnTo>
                    <a:pt x="4767" y="432"/>
                  </a:lnTo>
                  <a:lnTo>
                    <a:pt x="4770" y="565"/>
                  </a:lnTo>
                  <a:lnTo>
                    <a:pt x="4773" y="669"/>
                  </a:lnTo>
                  <a:lnTo>
                    <a:pt x="4776" y="725"/>
                  </a:lnTo>
                  <a:lnTo>
                    <a:pt x="4779" y="621"/>
                  </a:lnTo>
                  <a:lnTo>
                    <a:pt x="4782" y="508"/>
                  </a:lnTo>
                  <a:lnTo>
                    <a:pt x="4786" y="457"/>
                  </a:lnTo>
                  <a:lnTo>
                    <a:pt x="4789" y="378"/>
                  </a:lnTo>
                  <a:lnTo>
                    <a:pt x="4792" y="396"/>
                  </a:lnTo>
                  <a:lnTo>
                    <a:pt x="4795" y="533"/>
                  </a:lnTo>
                  <a:lnTo>
                    <a:pt x="4798" y="698"/>
                  </a:lnTo>
                  <a:lnTo>
                    <a:pt x="4802" y="674"/>
                  </a:lnTo>
                  <a:lnTo>
                    <a:pt x="4805" y="634"/>
                  </a:lnTo>
                  <a:lnTo>
                    <a:pt x="4808" y="690"/>
                  </a:lnTo>
                  <a:lnTo>
                    <a:pt x="4811" y="719"/>
                  </a:lnTo>
                  <a:lnTo>
                    <a:pt x="4814" y="770"/>
                  </a:lnTo>
                  <a:lnTo>
                    <a:pt x="4817" y="807"/>
                  </a:lnTo>
                  <a:lnTo>
                    <a:pt x="4821" y="964"/>
                  </a:lnTo>
                  <a:lnTo>
                    <a:pt x="4824" y="1199"/>
                  </a:lnTo>
                  <a:lnTo>
                    <a:pt x="4827" y="1465"/>
                  </a:lnTo>
                  <a:lnTo>
                    <a:pt x="4830" y="1566"/>
                  </a:lnTo>
                  <a:lnTo>
                    <a:pt x="4833" y="1491"/>
                  </a:lnTo>
                  <a:lnTo>
                    <a:pt x="4837" y="1414"/>
                  </a:lnTo>
                  <a:lnTo>
                    <a:pt x="4840" y="1372"/>
                  </a:lnTo>
                  <a:lnTo>
                    <a:pt x="4843" y="1316"/>
                  </a:lnTo>
                  <a:lnTo>
                    <a:pt x="4846" y="1127"/>
                  </a:lnTo>
                  <a:lnTo>
                    <a:pt x="4849" y="941"/>
                  </a:lnTo>
                  <a:lnTo>
                    <a:pt x="4852" y="700"/>
                  </a:lnTo>
                  <a:lnTo>
                    <a:pt x="4856" y="468"/>
                  </a:lnTo>
                  <a:lnTo>
                    <a:pt x="4859" y="370"/>
                  </a:lnTo>
                  <a:lnTo>
                    <a:pt x="4862" y="366"/>
                  </a:lnTo>
                  <a:lnTo>
                    <a:pt x="4865" y="460"/>
                  </a:lnTo>
                  <a:lnTo>
                    <a:pt x="4868" y="654"/>
                  </a:lnTo>
                  <a:lnTo>
                    <a:pt x="4871" y="828"/>
                  </a:lnTo>
                  <a:lnTo>
                    <a:pt x="4875" y="898"/>
                  </a:lnTo>
                  <a:lnTo>
                    <a:pt x="4878" y="879"/>
                  </a:lnTo>
                  <a:lnTo>
                    <a:pt x="4881" y="884"/>
                  </a:lnTo>
                  <a:lnTo>
                    <a:pt x="4884" y="910"/>
                  </a:lnTo>
                  <a:lnTo>
                    <a:pt x="4887" y="970"/>
                  </a:lnTo>
                  <a:lnTo>
                    <a:pt x="4891" y="1040"/>
                  </a:lnTo>
                  <a:lnTo>
                    <a:pt x="4894" y="1125"/>
                  </a:lnTo>
                  <a:lnTo>
                    <a:pt x="4897" y="1161"/>
                  </a:lnTo>
                  <a:lnTo>
                    <a:pt x="4900" y="1214"/>
                  </a:lnTo>
                  <a:lnTo>
                    <a:pt x="4903" y="1334"/>
                  </a:lnTo>
                  <a:lnTo>
                    <a:pt x="4906" y="1394"/>
                  </a:lnTo>
                  <a:lnTo>
                    <a:pt x="4910" y="1303"/>
                  </a:lnTo>
                  <a:lnTo>
                    <a:pt x="4913" y="1173"/>
                  </a:lnTo>
                  <a:lnTo>
                    <a:pt x="4916" y="958"/>
                  </a:lnTo>
                  <a:lnTo>
                    <a:pt x="4919" y="847"/>
                  </a:lnTo>
                  <a:lnTo>
                    <a:pt x="4922" y="797"/>
                  </a:lnTo>
                  <a:lnTo>
                    <a:pt x="4926" y="745"/>
                  </a:lnTo>
                  <a:lnTo>
                    <a:pt x="4929" y="647"/>
                  </a:lnTo>
                  <a:lnTo>
                    <a:pt x="4932" y="600"/>
                  </a:lnTo>
                  <a:lnTo>
                    <a:pt x="4935" y="610"/>
                  </a:lnTo>
                  <a:lnTo>
                    <a:pt x="4938" y="765"/>
                  </a:lnTo>
                  <a:lnTo>
                    <a:pt x="4941" y="879"/>
                  </a:lnTo>
                  <a:lnTo>
                    <a:pt x="4945" y="1038"/>
                  </a:lnTo>
                  <a:lnTo>
                    <a:pt x="4948" y="1127"/>
                  </a:lnTo>
                  <a:lnTo>
                    <a:pt x="4951" y="1224"/>
                  </a:lnTo>
                  <a:lnTo>
                    <a:pt x="4954" y="1118"/>
                  </a:lnTo>
                  <a:lnTo>
                    <a:pt x="4957" y="952"/>
                  </a:lnTo>
                  <a:lnTo>
                    <a:pt x="4960" y="847"/>
                  </a:lnTo>
                  <a:lnTo>
                    <a:pt x="4964" y="764"/>
                  </a:lnTo>
                  <a:lnTo>
                    <a:pt x="4967" y="631"/>
                  </a:lnTo>
                  <a:lnTo>
                    <a:pt x="4970" y="528"/>
                  </a:lnTo>
                  <a:lnTo>
                    <a:pt x="4973" y="432"/>
                  </a:lnTo>
                  <a:lnTo>
                    <a:pt x="4976" y="371"/>
                  </a:lnTo>
                  <a:lnTo>
                    <a:pt x="4980" y="438"/>
                  </a:lnTo>
                  <a:lnTo>
                    <a:pt x="4983" y="528"/>
                  </a:lnTo>
                  <a:lnTo>
                    <a:pt x="4986" y="553"/>
                  </a:lnTo>
                  <a:lnTo>
                    <a:pt x="4989" y="486"/>
                  </a:lnTo>
                  <a:lnTo>
                    <a:pt x="4992" y="442"/>
                  </a:lnTo>
                  <a:lnTo>
                    <a:pt x="4995" y="460"/>
                  </a:lnTo>
                  <a:lnTo>
                    <a:pt x="4999" y="462"/>
                  </a:lnTo>
                  <a:lnTo>
                    <a:pt x="5002" y="486"/>
                  </a:lnTo>
                  <a:lnTo>
                    <a:pt x="5005" y="565"/>
                  </a:lnTo>
                  <a:lnTo>
                    <a:pt x="5008" y="724"/>
                  </a:lnTo>
                  <a:lnTo>
                    <a:pt x="5011" y="786"/>
                  </a:lnTo>
                  <a:lnTo>
                    <a:pt x="5015" y="827"/>
                  </a:lnTo>
                  <a:lnTo>
                    <a:pt x="5018" y="823"/>
                  </a:lnTo>
                  <a:lnTo>
                    <a:pt x="5021" y="860"/>
                  </a:lnTo>
                  <a:lnTo>
                    <a:pt x="5024" y="969"/>
                  </a:lnTo>
                  <a:lnTo>
                    <a:pt x="5027" y="1018"/>
                  </a:lnTo>
                  <a:lnTo>
                    <a:pt x="5030" y="927"/>
                  </a:lnTo>
                  <a:lnTo>
                    <a:pt x="5034" y="704"/>
                  </a:lnTo>
                  <a:lnTo>
                    <a:pt x="5037" y="564"/>
                  </a:lnTo>
                  <a:lnTo>
                    <a:pt x="5040" y="502"/>
                  </a:lnTo>
                  <a:lnTo>
                    <a:pt x="5043" y="520"/>
                  </a:lnTo>
                  <a:lnTo>
                    <a:pt x="5046" y="510"/>
                  </a:lnTo>
                  <a:lnTo>
                    <a:pt x="5050" y="482"/>
                  </a:lnTo>
                  <a:lnTo>
                    <a:pt x="5053" y="430"/>
                  </a:lnTo>
                  <a:lnTo>
                    <a:pt x="5056" y="457"/>
                  </a:lnTo>
                  <a:lnTo>
                    <a:pt x="5059" y="518"/>
                  </a:lnTo>
                  <a:lnTo>
                    <a:pt x="5062" y="676"/>
                  </a:lnTo>
                  <a:lnTo>
                    <a:pt x="5065" y="755"/>
                  </a:lnTo>
                  <a:lnTo>
                    <a:pt x="5069" y="828"/>
                  </a:lnTo>
                  <a:lnTo>
                    <a:pt x="5072" y="914"/>
                  </a:lnTo>
                  <a:lnTo>
                    <a:pt x="5075" y="1111"/>
                  </a:lnTo>
                  <a:lnTo>
                    <a:pt x="5078" y="1277"/>
                  </a:lnTo>
                  <a:lnTo>
                    <a:pt x="5081" y="1432"/>
                  </a:lnTo>
                  <a:lnTo>
                    <a:pt x="5084" y="1511"/>
                  </a:lnTo>
                  <a:lnTo>
                    <a:pt x="5088" y="1535"/>
                  </a:lnTo>
                  <a:lnTo>
                    <a:pt x="5091" y="1598"/>
                  </a:lnTo>
                  <a:lnTo>
                    <a:pt x="5094" y="1672"/>
                  </a:lnTo>
                  <a:lnTo>
                    <a:pt x="5097" y="1823"/>
                  </a:lnTo>
                  <a:lnTo>
                    <a:pt x="5100" y="1983"/>
                  </a:lnTo>
                  <a:lnTo>
                    <a:pt x="5104" y="2134"/>
                  </a:lnTo>
                  <a:lnTo>
                    <a:pt x="5107" y="2129"/>
                  </a:lnTo>
                  <a:lnTo>
                    <a:pt x="5110" y="1961"/>
                  </a:lnTo>
                  <a:lnTo>
                    <a:pt x="5113" y="1609"/>
                  </a:lnTo>
                  <a:lnTo>
                    <a:pt x="5116" y="1347"/>
                  </a:lnTo>
                  <a:lnTo>
                    <a:pt x="5119" y="1131"/>
                  </a:lnTo>
                  <a:lnTo>
                    <a:pt x="5123" y="981"/>
                  </a:lnTo>
                  <a:lnTo>
                    <a:pt x="5126" y="916"/>
                  </a:lnTo>
                  <a:lnTo>
                    <a:pt x="5129" y="906"/>
                  </a:lnTo>
                  <a:lnTo>
                    <a:pt x="5132" y="913"/>
                  </a:lnTo>
                  <a:lnTo>
                    <a:pt x="5135" y="792"/>
                  </a:lnTo>
                  <a:lnTo>
                    <a:pt x="5139" y="697"/>
                  </a:lnTo>
                  <a:lnTo>
                    <a:pt x="5142" y="629"/>
                  </a:lnTo>
                  <a:lnTo>
                    <a:pt x="5145" y="617"/>
                  </a:lnTo>
                  <a:lnTo>
                    <a:pt x="5148" y="657"/>
                  </a:lnTo>
                  <a:lnTo>
                    <a:pt x="5151" y="707"/>
                  </a:lnTo>
                  <a:lnTo>
                    <a:pt x="5154" y="686"/>
                  </a:lnTo>
                  <a:lnTo>
                    <a:pt x="5158" y="712"/>
                  </a:lnTo>
                  <a:lnTo>
                    <a:pt x="5161" y="730"/>
                  </a:lnTo>
                  <a:lnTo>
                    <a:pt x="5164" y="766"/>
                  </a:lnTo>
                  <a:lnTo>
                    <a:pt x="5167" y="824"/>
                  </a:lnTo>
                  <a:lnTo>
                    <a:pt x="5170" y="786"/>
                  </a:lnTo>
                  <a:lnTo>
                    <a:pt x="5173" y="765"/>
                  </a:lnTo>
                  <a:lnTo>
                    <a:pt x="5177" y="715"/>
                  </a:lnTo>
                  <a:lnTo>
                    <a:pt x="5180" y="638"/>
                  </a:lnTo>
                  <a:lnTo>
                    <a:pt x="5183" y="541"/>
                  </a:lnTo>
                  <a:lnTo>
                    <a:pt x="5186" y="470"/>
                  </a:lnTo>
                  <a:lnTo>
                    <a:pt x="5189" y="478"/>
                  </a:lnTo>
                  <a:lnTo>
                    <a:pt x="5193" y="497"/>
                  </a:lnTo>
                  <a:lnTo>
                    <a:pt x="5196" y="524"/>
                  </a:lnTo>
                  <a:lnTo>
                    <a:pt x="5199" y="573"/>
                  </a:lnTo>
                  <a:lnTo>
                    <a:pt x="5202" y="717"/>
                  </a:lnTo>
                  <a:lnTo>
                    <a:pt x="5205" y="809"/>
                  </a:lnTo>
                  <a:lnTo>
                    <a:pt x="5208" y="877"/>
                  </a:lnTo>
                  <a:lnTo>
                    <a:pt x="5212" y="794"/>
                  </a:lnTo>
                  <a:lnTo>
                    <a:pt x="5215" y="710"/>
                  </a:lnTo>
                  <a:lnTo>
                    <a:pt x="5218" y="595"/>
                  </a:lnTo>
                  <a:lnTo>
                    <a:pt x="5221" y="568"/>
                  </a:lnTo>
                  <a:lnTo>
                    <a:pt x="5224" y="544"/>
                  </a:lnTo>
                  <a:lnTo>
                    <a:pt x="5228" y="566"/>
                  </a:lnTo>
                  <a:lnTo>
                    <a:pt x="5231" y="515"/>
                  </a:lnTo>
                  <a:lnTo>
                    <a:pt x="5234" y="419"/>
                  </a:lnTo>
                  <a:lnTo>
                    <a:pt x="5237" y="322"/>
                  </a:lnTo>
                  <a:lnTo>
                    <a:pt x="5240" y="198"/>
                  </a:lnTo>
                  <a:lnTo>
                    <a:pt x="5243" y="124"/>
                  </a:lnTo>
                  <a:lnTo>
                    <a:pt x="5247" y="44"/>
                  </a:lnTo>
                  <a:lnTo>
                    <a:pt x="5250" y="0"/>
                  </a:lnTo>
                  <a:lnTo>
                    <a:pt x="5253" y="30"/>
                  </a:lnTo>
                  <a:lnTo>
                    <a:pt x="5256" y="101"/>
                  </a:lnTo>
                  <a:lnTo>
                    <a:pt x="5259" y="143"/>
                  </a:lnTo>
                  <a:lnTo>
                    <a:pt x="5263" y="187"/>
                  </a:lnTo>
                  <a:lnTo>
                    <a:pt x="5266" y="325"/>
                  </a:lnTo>
                  <a:lnTo>
                    <a:pt x="5269" y="457"/>
                  </a:lnTo>
                  <a:lnTo>
                    <a:pt x="5272" y="613"/>
                  </a:lnTo>
                  <a:lnTo>
                    <a:pt x="5275" y="599"/>
                  </a:lnTo>
                  <a:lnTo>
                    <a:pt x="5278" y="606"/>
                  </a:lnTo>
                  <a:lnTo>
                    <a:pt x="5282" y="523"/>
                  </a:lnTo>
                  <a:lnTo>
                    <a:pt x="5285" y="473"/>
                  </a:lnTo>
                  <a:lnTo>
                    <a:pt x="5288" y="444"/>
                  </a:lnTo>
                  <a:lnTo>
                    <a:pt x="5291" y="437"/>
                  </a:lnTo>
                  <a:lnTo>
                    <a:pt x="5294" y="457"/>
                  </a:lnTo>
                  <a:lnTo>
                    <a:pt x="5297" y="473"/>
                  </a:lnTo>
                  <a:lnTo>
                    <a:pt x="5301" y="443"/>
                  </a:lnTo>
                  <a:lnTo>
                    <a:pt x="5304" y="436"/>
                  </a:lnTo>
                  <a:lnTo>
                    <a:pt x="5307" y="495"/>
                  </a:lnTo>
                  <a:lnTo>
                    <a:pt x="5310" y="649"/>
                  </a:lnTo>
                  <a:lnTo>
                    <a:pt x="5313" y="807"/>
                  </a:lnTo>
                  <a:lnTo>
                    <a:pt x="5317" y="902"/>
                  </a:lnTo>
                  <a:lnTo>
                    <a:pt x="5320" y="939"/>
                  </a:lnTo>
                  <a:lnTo>
                    <a:pt x="5323" y="896"/>
                  </a:lnTo>
                  <a:lnTo>
                    <a:pt x="5326" y="762"/>
                  </a:lnTo>
                  <a:lnTo>
                    <a:pt x="5329" y="714"/>
                  </a:lnTo>
                  <a:lnTo>
                    <a:pt x="5332" y="705"/>
                  </a:lnTo>
                  <a:lnTo>
                    <a:pt x="5336" y="725"/>
                  </a:lnTo>
                  <a:lnTo>
                    <a:pt x="5339" y="774"/>
                  </a:lnTo>
                  <a:lnTo>
                    <a:pt x="5342" y="889"/>
                  </a:lnTo>
                  <a:lnTo>
                    <a:pt x="5345" y="910"/>
                  </a:lnTo>
                  <a:lnTo>
                    <a:pt x="5348" y="852"/>
                  </a:lnTo>
                  <a:lnTo>
                    <a:pt x="5352" y="804"/>
                  </a:lnTo>
                  <a:lnTo>
                    <a:pt x="5355" y="794"/>
                  </a:lnTo>
                  <a:lnTo>
                    <a:pt x="5358" y="819"/>
                  </a:lnTo>
                  <a:lnTo>
                    <a:pt x="5361" y="844"/>
                  </a:lnTo>
                  <a:lnTo>
                    <a:pt x="5364" y="832"/>
                  </a:lnTo>
                  <a:lnTo>
                    <a:pt x="5367" y="761"/>
                  </a:lnTo>
                  <a:lnTo>
                    <a:pt x="5371" y="682"/>
                  </a:lnTo>
                  <a:lnTo>
                    <a:pt x="5374" y="633"/>
                  </a:lnTo>
                  <a:lnTo>
                    <a:pt x="5377" y="640"/>
                  </a:lnTo>
                  <a:lnTo>
                    <a:pt x="5380" y="680"/>
                  </a:lnTo>
                  <a:lnTo>
                    <a:pt x="5383" y="746"/>
                  </a:lnTo>
                  <a:lnTo>
                    <a:pt x="5386" y="815"/>
                  </a:lnTo>
                  <a:lnTo>
                    <a:pt x="5390" y="781"/>
                  </a:lnTo>
                  <a:lnTo>
                    <a:pt x="5393" y="679"/>
                  </a:lnTo>
                  <a:lnTo>
                    <a:pt x="5396" y="609"/>
                  </a:lnTo>
                  <a:lnTo>
                    <a:pt x="5399" y="594"/>
                  </a:lnTo>
                  <a:lnTo>
                    <a:pt x="5402" y="699"/>
                  </a:lnTo>
                  <a:lnTo>
                    <a:pt x="5406" y="973"/>
                  </a:lnTo>
                  <a:lnTo>
                    <a:pt x="5409" y="1240"/>
                  </a:lnTo>
                  <a:lnTo>
                    <a:pt x="5412" y="1312"/>
                  </a:lnTo>
                  <a:lnTo>
                    <a:pt x="5415" y="1279"/>
                  </a:lnTo>
                  <a:lnTo>
                    <a:pt x="5418" y="1187"/>
                  </a:lnTo>
                  <a:lnTo>
                    <a:pt x="5421" y="1131"/>
                  </a:lnTo>
                  <a:lnTo>
                    <a:pt x="5425" y="1117"/>
                  </a:lnTo>
                  <a:lnTo>
                    <a:pt x="5428" y="1099"/>
                  </a:lnTo>
                  <a:lnTo>
                    <a:pt x="5431" y="1079"/>
                  </a:lnTo>
                  <a:lnTo>
                    <a:pt x="5434" y="1103"/>
                  </a:lnTo>
                  <a:lnTo>
                    <a:pt x="5437" y="1110"/>
                  </a:lnTo>
                  <a:lnTo>
                    <a:pt x="5441" y="1096"/>
                  </a:lnTo>
                  <a:lnTo>
                    <a:pt x="5444" y="1082"/>
                  </a:lnTo>
                  <a:lnTo>
                    <a:pt x="5447" y="1013"/>
                  </a:lnTo>
                  <a:lnTo>
                    <a:pt x="5450" y="882"/>
                  </a:lnTo>
                  <a:lnTo>
                    <a:pt x="5453" y="775"/>
                  </a:lnTo>
                  <a:lnTo>
                    <a:pt x="5456" y="681"/>
                  </a:lnTo>
                  <a:lnTo>
                    <a:pt x="5460" y="610"/>
                  </a:lnTo>
                  <a:lnTo>
                    <a:pt x="5463" y="568"/>
                  </a:lnTo>
                  <a:lnTo>
                    <a:pt x="5466" y="536"/>
                  </a:lnTo>
                  <a:lnTo>
                    <a:pt x="5469" y="548"/>
                  </a:lnTo>
                  <a:lnTo>
                    <a:pt x="5472" y="540"/>
                  </a:lnTo>
                  <a:lnTo>
                    <a:pt x="5476" y="564"/>
                  </a:lnTo>
                  <a:lnTo>
                    <a:pt x="5479" y="569"/>
                  </a:lnTo>
                  <a:lnTo>
                    <a:pt x="5482" y="619"/>
                  </a:lnTo>
                  <a:lnTo>
                    <a:pt x="5485" y="700"/>
                  </a:lnTo>
                  <a:lnTo>
                    <a:pt x="5488" y="858"/>
                  </a:lnTo>
                  <a:lnTo>
                    <a:pt x="5491" y="1037"/>
                  </a:lnTo>
                  <a:lnTo>
                    <a:pt x="5495" y="1105"/>
                  </a:lnTo>
                  <a:lnTo>
                    <a:pt x="5498" y="1064"/>
                  </a:lnTo>
                  <a:lnTo>
                    <a:pt x="5501" y="966"/>
                  </a:lnTo>
                  <a:lnTo>
                    <a:pt x="5504" y="754"/>
                  </a:lnTo>
                  <a:lnTo>
                    <a:pt x="5507" y="593"/>
                  </a:lnTo>
                  <a:lnTo>
                    <a:pt x="5510" y="515"/>
                  </a:lnTo>
                  <a:lnTo>
                    <a:pt x="5514" y="446"/>
                  </a:lnTo>
                  <a:lnTo>
                    <a:pt x="5517" y="371"/>
                  </a:lnTo>
                  <a:lnTo>
                    <a:pt x="5520" y="359"/>
                  </a:lnTo>
                  <a:lnTo>
                    <a:pt x="5523" y="367"/>
                  </a:lnTo>
                  <a:lnTo>
                    <a:pt x="5526" y="351"/>
                  </a:lnTo>
                  <a:lnTo>
                    <a:pt x="5530" y="344"/>
                  </a:lnTo>
                  <a:lnTo>
                    <a:pt x="5533" y="322"/>
                  </a:lnTo>
                  <a:lnTo>
                    <a:pt x="5536" y="356"/>
                  </a:lnTo>
                  <a:lnTo>
                    <a:pt x="5539" y="375"/>
                  </a:lnTo>
                  <a:lnTo>
                    <a:pt x="5542" y="314"/>
                  </a:lnTo>
                  <a:lnTo>
                    <a:pt x="5545" y="289"/>
                  </a:lnTo>
                  <a:lnTo>
                    <a:pt x="5549" y="269"/>
                  </a:lnTo>
                  <a:lnTo>
                    <a:pt x="5552" y="287"/>
                  </a:lnTo>
                  <a:lnTo>
                    <a:pt x="5555" y="308"/>
                  </a:lnTo>
                  <a:lnTo>
                    <a:pt x="5558" y="367"/>
                  </a:lnTo>
                  <a:lnTo>
                    <a:pt x="5561" y="510"/>
                  </a:lnTo>
                  <a:lnTo>
                    <a:pt x="5565" y="632"/>
                  </a:lnTo>
                  <a:lnTo>
                    <a:pt x="5568" y="797"/>
                  </a:lnTo>
                  <a:lnTo>
                    <a:pt x="5571" y="922"/>
                  </a:lnTo>
                  <a:lnTo>
                    <a:pt x="5574" y="1036"/>
                  </a:lnTo>
                  <a:lnTo>
                    <a:pt x="5577" y="1078"/>
                  </a:lnTo>
                  <a:lnTo>
                    <a:pt x="5580" y="1065"/>
                  </a:lnTo>
                  <a:lnTo>
                    <a:pt x="5584" y="1029"/>
                  </a:lnTo>
                  <a:lnTo>
                    <a:pt x="5587" y="896"/>
                  </a:lnTo>
                  <a:lnTo>
                    <a:pt x="5590" y="769"/>
                  </a:lnTo>
                  <a:lnTo>
                    <a:pt x="5593" y="632"/>
                  </a:lnTo>
                  <a:lnTo>
                    <a:pt x="5596" y="511"/>
                  </a:lnTo>
                  <a:lnTo>
                    <a:pt x="5599" y="384"/>
                  </a:lnTo>
                  <a:lnTo>
                    <a:pt x="5603" y="340"/>
                  </a:lnTo>
                  <a:lnTo>
                    <a:pt x="5606" y="272"/>
                  </a:lnTo>
                  <a:lnTo>
                    <a:pt x="5609" y="221"/>
                  </a:lnTo>
                  <a:lnTo>
                    <a:pt x="5612" y="193"/>
                  </a:lnTo>
                  <a:lnTo>
                    <a:pt x="5615" y="229"/>
                  </a:lnTo>
                  <a:lnTo>
                    <a:pt x="5619" y="304"/>
                  </a:lnTo>
                  <a:lnTo>
                    <a:pt x="5622" y="434"/>
                  </a:lnTo>
                  <a:lnTo>
                    <a:pt x="5625" y="560"/>
                  </a:lnTo>
                  <a:lnTo>
                    <a:pt x="5628" y="763"/>
                  </a:lnTo>
                  <a:lnTo>
                    <a:pt x="5631" y="894"/>
                  </a:lnTo>
                  <a:lnTo>
                    <a:pt x="5634" y="974"/>
                  </a:lnTo>
                  <a:lnTo>
                    <a:pt x="5638" y="947"/>
                  </a:lnTo>
                  <a:lnTo>
                    <a:pt x="5641" y="941"/>
                  </a:lnTo>
                  <a:lnTo>
                    <a:pt x="5644" y="946"/>
                  </a:lnTo>
                  <a:lnTo>
                    <a:pt x="5647" y="986"/>
                  </a:lnTo>
                  <a:lnTo>
                    <a:pt x="5650" y="1066"/>
                  </a:lnTo>
                  <a:lnTo>
                    <a:pt x="5654" y="1140"/>
                  </a:lnTo>
                  <a:lnTo>
                    <a:pt x="5657" y="1240"/>
                  </a:lnTo>
                  <a:lnTo>
                    <a:pt x="5660" y="1338"/>
                  </a:lnTo>
                  <a:lnTo>
                    <a:pt x="5663" y="1486"/>
                  </a:lnTo>
                  <a:lnTo>
                    <a:pt x="5666" y="1627"/>
                  </a:lnTo>
                  <a:lnTo>
                    <a:pt x="5669" y="1759"/>
                  </a:lnTo>
                  <a:lnTo>
                    <a:pt x="5673" y="1824"/>
                  </a:lnTo>
                  <a:lnTo>
                    <a:pt x="5676" y="1810"/>
                  </a:lnTo>
                  <a:lnTo>
                    <a:pt x="5679" y="1715"/>
                  </a:lnTo>
                  <a:lnTo>
                    <a:pt x="5682" y="1598"/>
                  </a:lnTo>
                  <a:lnTo>
                    <a:pt x="5685" y="1337"/>
                  </a:lnTo>
                  <a:lnTo>
                    <a:pt x="5689" y="1122"/>
                  </a:lnTo>
                  <a:lnTo>
                    <a:pt x="5692" y="930"/>
                  </a:lnTo>
                  <a:lnTo>
                    <a:pt x="5695" y="790"/>
                  </a:lnTo>
                  <a:lnTo>
                    <a:pt x="5698" y="706"/>
                  </a:lnTo>
                  <a:lnTo>
                    <a:pt x="5701" y="669"/>
                  </a:lnTo>
                  <a:lnTo>
                    <a:pt x="5704" y="654"/>
                  </a:lnTo>
                  <a:lnTo>
                    <a:pt x="5708" y="710"/>
                  </a:lnTo>
                  <a:lnTo>
                    <a:pt x="5711" y="807"/>
                  </a:lnTo>
                  <a:lnTo>
                    <a:pt x="5714" y="846"/>
                  </a:lnTo>
                  <a:lnTo>
                    <a:pt x="5717" y="879"/>
                  </a:lnTo>
                  <a:lnTo>
                    <a:pt x="5720" y="916"/>
                  </a:lnTo>
                  <a:lnTo>
                    <a:pt x="5723" y="991"/>
                  </a:lnTo>
                  <a:lnTo>
                    <a:pt x="5727" y="1081"/>
                  </a:lnTo>
                  <a:lnTo>
                    <a:pt x="5730" y="1161"/>
                  </a:lnTo>
                  <a:lnTo>
                    <a:pt x="5733" y="1135"/>
                  </a:lnTo>
                  <a:lnTo>
                    <a:pt x="5736" y="1122"/>
                  </a:lnTo>
                  <a:lnTo>
                    <a:pt x="5739" y="1072"/>
                  </a:lnTo>
                  <a:lnTo>
                    <a:pt x="5743" y="1021"/>
                  </a:lnTo>
                  <a:lnTo>
                    <a:pt x="5746" y="975"/>
                  </a:lnTo>
                  <a:lnTo>
                    <a:pt x="5749" y="987"/>
                  </a:lnTo>
                  <a:lnTo>
                    <a:pt x="5752" y="964"/>
                  </a:lnTo>
                  <a:lnTo>
                    <a:pt x="5755" y="1005"/>
                  </a:lnTo>
                  <a:lnTo>
                    <a:pt x="5758" y="952"/>
                  </a:lnTo>
                  <a:lnTo>
                    <a:pt x="5762" y="916"/>
                  </a:lnTo>
                  <a:lnTo>
                    <a:pt x="5765" y="856"/>
                  </a:lnTo>
                  <a:lnTo>
                    <a:pt x="5768" y="771"/>
                  </a:lnTo>
                  <a:lnTo>
                    <a:pt x="5771" y="673"/>
                  </a:lnTo>
                  <a:lnTo>
                    <a:pt x="5774" y="543"/>
                  </a:lnTo>
                  <a:lnTo>
                    <a:pt x="5778" y="420"/>
                  </a:lnTo>
                  <a:lnTo>
                    <a:pt x="5781" y="308"/>
                  </a:lnTo>
                  <a:lnTo>
                    <a:pt x="5784" y="272"/>
                  </a:lnTo>
                  <a:lnTo>
                    <a:pt x="5787" y="236"/>
                  </a:lnTo>
                  <a:lnTo>
                    <a:pt x="5790" y="190"/>
                  </a:lnTo>
                  <a:lnTo>
                    <a:pt x="5793" y="136"/>
                  </a:lnTo>
                  <a:lnTo>
                    <a:pt x="5797" y="131"/>
                  </a:lnTo>
                  <a:lnTo>
                    <a:pt x="5800" y="139"/>
                  </a:lnTo>
                  <a:lnTo>
                    <a:pt x="5803" y="163"/>
                  </a:lnTo>
                  <a:lnTo>
                    <a:pt x="5806" y="227"/>
                  </a:lnTo>
                  <a:lnTo>
                    <a:pt x="5809" y="311"/>
                  </a:lnTo>
                  <a:lnTo>
                    <a:pt x="5812" y="376"/>
                  </a:lnTo>
                  <a:lnTo>
                    <a:pt x="5816" y="439"/>
                  </a:lnTo>
                  <a:lnTo>
                    <a:pt x="5819" y="467"/>
                  </a:lnTo>
                  <a:lnTo>
                    <a:pt x="5822" y="503"/>
                  </a:lnTo>
                  <a:lnTo>
                    <a:pt x="5825" y="572"/>
                  </a:lnTo>
                  <a:lnTo>
                    <a:pt x="5828" y="675"/>
                  </a:lnTo>
                  <a:lnTo>
                    <a:pt x="5832" y="727"/>
                  </a:lnTo>
                  <a:lnTo>
                    <a:pt x="5835" y="763"/>
                  </a:lnTo>
                  <a:lnTo>
                    <a:pt x="5838" y="771"/>
                  </a:lnTo>
                  <a:lnTo>
                    <a:pt x="5841" y="754"/>
                  </a:lnTo>
                  <a:lnTo>
                    <a:pt x="5844" y="710"/>
                  </a:lnTo>
                  <a:lnTo>
                    <a:pt x="5847" y="628"/>
                  </a:lnTo>
                  <a:lnTo>
                    <a:pt x="5851" y="599"/>
                  </a:lnTo>
                  <a:lnTo>
                    <a:pt x="5854" y="599"/>
                  </a:lnTo>
                  <a:lnTo>
                    <a:pt x="5857" y="581"/>
                  </a:lnTo>
                  <a:lnTo>
                    <a:pt x="5860" y="527"/>
                  </a:lnTo>
                  <a:lnTo>
                    <a:pt x="5863" y="513"/>
                  </a:lnTo>
                  <a:lnTo>
                    <a:pt x="5867" y="568"/>
                  </a:lnTo>
                  <a:lnTo>
                    <a:pt x="5870" y="644"/>
                  </a:lnTo>
                  <a:lnTo>
                    <a:pt x="5873" y="715"/>
                  </a:lnTo>
                  <a:lnTo>
                    <a:pt x="5876" y="758"/>
                  </a:lnTo>
                  <a:lnTo>
                    <a:pt x="5879" y="862"/>
                  </a:lnTo>
                  <a:lnTo>
                    <a:pt x="5882" y="925"/>
                  </a:lnTo>
                  <a:lnTo>
                    <a:pt x="5886" y="922"/>
                  </a:lnTo>
                  <a:lnTo>
                    <a:pt x="5889" y="913"/>
                  </a:lnTo>
                  <a:lnTo>
                    <a:pt x="5892" y="883"/>
                  </a:lnTo>
                  <a:lnTo>
                    <a:pt x="5895" y="856"/>
                  </a:lnTo>
                  <a:lnTo>
                    <a:pt x="5898" y="832"/>
                  </a:lnTo>
                  <a:lnTo>
                    <a:pt x="5902" y="822"/>
                  </a:lnTo>
                  <a:lnTo>
                    <a:pt x="5905" y="787"/>
                  </a:lnTo>
                  <a:lnTo>
                    <a:pt x="5908" y="746"/>
                  </a:lnTo>
                  <a:lnTo>
                    <a:pt x="5911" y="722"/>
                  </a:lnTo>
                  <a:lnTo>
                    <a:pt x="5914" y="684"/>
                  </a:lnTo>
                  <a:lnTo>
                    <a:pt x="5917" y="685"/>
                  </a:lnTo>
                  <a:lnTo>
                    <a:pt x="5921" y="679"/>
                  </a:lnTo>
                  <a:lnTo>
                    <a:pt x="5924" y="700"/>
                  </a:lnTo>
                  <a:lnTo>
                    <a:pt x="5927" y="762"/>
                  </a:lnTo>
                  <a:lnTo>
                    <a:pt x="5930" y="803"/>
                  </a:lnTo>
                  <a:lnTo>
                    <a:pt x="5933" y="840"/>
                  </a:lnTo>
                  <a:lnTo>
                    <a:pt x="5936" y="875"/>
                  </a:lnTo>
                  <a:lnTo>
                    <a:pt x="5940" y="887"/>
                  </a:lnTo>
                  <a:lnTo>
                    <a:pt x="5943" y="966"/>
                  </a:lnTo>
                  <a:lnTo>
                    <a:pt x="5946" y="1004"/>
                  </a:lnTo>
                  <a:lnTo>
                    <a:pt x="5949" y="1078"/>
                  </a:lnTo>
                  <a:lnTo>
                    <a:pt x="5952" y="1144"/>
                  </a:lnTo>
                  <a:lnTo>
                    <a:pt x="5956" y="1200"/>
                  </a:lnTo>
                  <a:lnTo>
                    <a:pt x="5959" y="1176"/>
                  </a:lnTo>
                  <a:lnTo>
                    <a:pt x="5962" y="1094"/>
                  </a:lnTo>
                  <a:lnTo>
                    <a:pt x="5965" y="1001"/>
                  </a:lnTo>
                  <a:lnTo>
                    <a:pt x="5968" y="917"/>
                  </a:lnTo>
                  <a:lnTo>
                    <a:pt x="5971" y="826"/>
                  </a:lnTo>
                  <a:lnTo>
                    <a:pt x="5975" y="744"/>
                  </a:lnTo>
                  <a:lnTo>
                    <a:pt x="5978" y="677"/>
                  </a:lnTo>
                  <a:lnTo>
                    <a:pt x="5981" y="633"/>
                  </a:lnTo>
                  <a:lnTo>
                    <a:pt x="5984" y="618"/>
                  </a:lnTo>
                  <a:lnTo>
                    <a:pt x="5987" y="569"/>
                  </a:lnTo>
                  <a:lnTo>
                    <a:pt x="5991" y="522"/>
                  </a:lnTo>
                  <a:lnTo>
                    <a:pt x="5994" y="535"/>
                  </a:lnTo>
                  <a:lnTo>
                    <a:pt x="5997" y="569"/>
                  </a:lnTo>
                  <a:lnTo>
                    <a:pt x="6000" y="663"/>
                  </a:lnTo>
                  <a:lnTo>
                    <a:pt x="6003" y="822"/>
                  </a:lnTo>
                  <a:lnTo>
                    <a:pt x="6006" y="928"/>
                  </a:lnTo>
                  <a:lnTo>
                    <a:pt x="6010" y="1037"/>
                  </a:lnTo>
                  <a:lnTo>
                    <a:pt x="6013" y="1108"/>
                  </a:lnTo>
                  <a:lnTo>
                    <a:pt x="6016" y="1161"/>
                  </a:lnTo>
                  <a:lnTo>
                    <a:pt x="6019" y="1227"/>
                  </a:lnTo>
                  <a:lnTo>
                    <a:pt x="6022" y="1315"/>
                  </a:lnTo>
                  <a:lnTo>
                    <a:pt x="6025" y="1369"/>
                  </a:lnTo>
                  <a:lnTo>
                    <a:pt x="6029" y="1318"/>
                  </a:lnTo>
                  <a:lnTo>
                    <a:pt x="6032" y="1235"/>
                  </a:lnTo>
                  <a:lnTo>
                    <a:pt x="6035" y="1168"/>
                  </a:lnTo>
                  <a:lnTo>
                    <a:pt x="6038" y="1042"/>
                  </a:lnTo>
                  <a:lnTo>
                    <a:pt x="6041" y="920"/>
                  </a:lnTo>
                  <a:lnTo>
                    <a:pt x="6045" y="772"/>
                  </a:lnTo>
                  <a:lnTo>
                    <a:pt x="6048" y="702"/>
                  </a:lnTo>
                  <a:lnTo>
                    <a:pt x="6051" y="678"/>
                  </a:lnTo>
                  <a:lnTo>
                    <a:pt x="6054" y="673"/>
                  </a:lnTo>
                  <a:lnTo>
                    <a:pt x="6057" y="676"/>
                  </a:lnTo>
                  <a:lnTo>
                    <a:pt x="6060" y="650"/>
                  </a:lnTo>
                  <a:lnTo>
                    <a:pt x="6064" y="699"/>
                  </a:lnTo>
                  <a:lnTo>
                    <a:pt x="6067" y="760"/>
                  </a:lnTo>
                  <a:lnTo>
                    <a:pt x="6070" y="806"/>
                  </a:lnTo>
                  <a:lnTo>
                    <a:pt x="6073" y="836"/>
                  </a:lnTo>
                  <a:lnTo>
                    <a:pt x="6076" y="872"/>
                  </a:lnTo>
                  <a:lnTo>
                    <a:pt x="6080" y="908"/>
                  </a:lnTo>
                  <a:lnTo>
                    <a:pt x="6083" y="974"/>
                  </a:lnTo>
                  <a:lnTo>
                    <a:pt x="6086" y="1028"/>
                  </a:lnTo>
                  <a:lnTo>
                    <a:pt x="6089" y="1054"/>
                  </a:lnTo>
                  <a:lnTo>
                    <a:pt x="6092" y="972"/>
                  </a:lnTo>
                  <a:lnTo>
                    <a:pt x="6095" y="949"/>
                  </a:lnTo>
                  <a:lnTo>
                    <a:pt x="6099" y="882"/>
                  </a:lnTo>
                  <a:lnTo>
                    <a:pt x="6102" y="836"/>
                  </a:lnTo>
                  <a:lnTo>
                    <a:pt x="6105" y="795"/>
                  </a:lnTo>
                  <a:lnTo>
                    <a:pt x="6108" y="793"/>
                  </a:lnTo>
                  <a:lnTo>
                    <a:pt x="6111" y="753"/>
                  </a:lnTo>
                  <a:lnTo>
                    <a:pt x="6115" y="682"/>
                  </a:lnTo>
                  <a:lnTo>
                    <a:pt x="6118" y="619"/>
                  </a:lnTo>
                  <a:lnTo>
                    <a:pt x="6121" y="562"/>
                  </a:lnTo>
                  <a:lnTo>
                    <a:pt x="6124" y="531"/>
                  </a:lnTo>
                  <a:lnTo>
                    <a:pt x="6127" y="472"/>
                  </a:lnTo>
                  <a:lnTo>
                    <a:pt x="6130" y="471"/>
                  </a:lnTo>
                  <a:lnTo>
                    <a:pt x="6134" y="505"/>
                  </a:lnTo>
                  <a:lnTo>
                    <a:pt x="6137" y="545"/>
                  </a:lnTo>
                  <a:lnTo>
                    <a:pt x="6140" y="582"/>
                  </a:lnTo>
                  <a:lnTo>
                    <a:pt x="6143" y="596"/>
                  </a:lnTo>
                  <a:lnTo>
                    <a:pt x="6146" y="597"/>
                  </a:lnTo>
                  <a:lnTo>
                    <a:pt x="6149" y="584"/>
                  </a:lnTo>
                  <a:lnTo>
                    <a:pt x="6153" y="550"/>
                  </a:lnTo>
                  <a:lnTo>
                    <a:pt x="6156" y="520"/>
                  </a:lnTo>
                  <a:lnTo>
                    <a:pt x="6159" y="539"/>
                  </a:lnTo>
                  <a:lnTo>
                    <a:pt x="6162" y="582"/>
                  </a:lnTo>
                  <a:lnTo>
                    <a:pt x="6165" y="607"/>
                  </a:lnTo>
                  <a:lnTo>
                    <a:pt x="6169" y="685"/>
                  </a:lnTo>
                  <a:lnTo>
                    <a:pt x="6172" y="770"/>
                  </a:lnTo>
                  <a:lnTo>
                    <a:pt x="6175" y="857"/>
                  </a:lnTo>
                  <a:lnTo>
                    <a:pt x="6178" y="869"/>
                  </a:lnTo>
                  <a:lnTo>
                    <a:pt x="6181" y="855"/>
                  </a:lnTo>
                  <a:lnTo>
                    <a:pt x="6184" y="835"/>
                  </a:lnTo>
                  <a:lnTo>
                    <a:pt x="6188" y="829"/>
                  </a:lnTo>
                  <a:lnTo>
                    <a:pt x="6191" y="809"/>
                  </a:lnTo>
                  <a:lnTo>
                    <a:pt x="6194" y="817"/>
                  </a:lnTo>
                  <a:lnTo>
                    <a:pt x="6197" y="817"/>
                  </a:lnTo>
                  <a:lnTo>
                    <a:pt x="6200" y="811"/>
                  </a:lnTo>
                  <a:lnTo>
                    <a:pt x="6204" y="842"/>
                  </a:lnTo>
                  <a:lnTo>
                    <a:pt x="6207" y="898"/>
                  </a:lnTo>
                  <a:lnTo>
                    <a:pt x="6210" y="954"/>
                  </a:lnTo>
                  <a:lnTo>
                    <a:pt x="6213" y="1023"/>
                  </a:lnTo>
                  <a:lnTo>
                    <a:pt x="6216" y="1197"/>
                  </a:lnTo>
                  <a:lnTo>
                    <a:pt x="6219" y="1295"/>
                  </a:lnTo>
                  <a:lnTo>
                    <a:pt x="6223" y="1381"/>
                  </a:lnTo>
                  <a:lnTo>
                    <a:pt x="6226" y="1473"/>
                  </a:lnTo>
                  <a:lnTo>
                    <a:pt x="6229" y="1473"/>
                  </a:lnTo>
                  <a:lnTo>
                    <a:pt x="6232" y="1494"/>
                  </a:lnTo>
                  <a:lnTo>
                    <a:pt x="6235" y="1436"/>
                  </a:lnTo>
                  <a:lnTo>
                    <a:pt x="6238" y="1329"/>
                  </a:lnTo>
                  <a:lnTo>
                    <a:pt x="6242" y="1224"/>
                  </a:lnTo>
                  <a:lnTo>
                    <a:pt x="6245" y="1063"/>
                  </a:lnTo>
                  <a:lnTo>
                    <a:pt x="6248" y="984"/>
                  </a:lnTo>
                  <a:lnTo>
                    <a:pt x="6251" y="916"/>
                  </a:lnTo>
                  <a:lnTo>
                    <a:pt x="6254" y="817"/>
                  </a:lnTo>
                  <a:lnTo>
                    <a:pt x="6258" y="793"/>
                  </a:lnTo>
                  <a:lnTo>
                    <a:pt x="6261" y="767"/>
                  </a:lnTo>
                  <a:lnTo>
                    <a:pt x="6264" y="787"/>
                  </a:lnTo>
                  <a:lnTo>
                    <a:pt x="6267" y="848"/>
                  </a:lnTo>
                  <a:lnTo>
                    <a:pt x="6270" y="923"/>
                  </a:lnTo>
                  <a:lnTo>
                    <a:pt x="6273" y="994"/>
                  </a:lnTo>
                  <a:lnTo>
                    <a:pt x="6277" y="1072"/>
                  </a:lnTo>
                  <a:lnTo>
                    <a:pt x="6280" y="1082"/>
                  </a:lnTo>
                  <a:lnTo>
                    <a:pt x="6283" y="1082"/>
                  </a:lnTo>
                  <a:lnTo>
                    <a:pt x="6286" y="1018"/>
                  </a:lnTo>
                  <a:lnTo>
                    <a:pt x="6289" y="956"/>
                  </a:lnTo>
                  <a:lnTo>
                    <a:pt x="6293" y="871"/>
                  </a:lnTo>
                  <a:lnTo>
                    <a:pt x="6296" y="776"/>
                  </a:lnTo>
                  <a:lnTo>
                    <a:pt x="6299" y="693"/>
                  </a:lnTo>
                  <a:lnTo>
                    <a:pt x="6302" y="634"/>
                  </a:lnTo>
                  <a:lnTo>
                    <a:pt x="6305" y="581"/>
                  </a:lnTo>
                  <a:lnTo>
                    <a:pt x="6308" y="563"/>
                  </a:lnTo>
                  <a:lnTo>
                    <a:pt x="6312" y="498"/>
                  </a:lnTo>
                  <a:lnTo>
                    <a:pt x="6315" y="460"/>
                  </a:lnTo>
                  <a:lnTo>
                    <a:pt x="6318" y="399"/>
                  </a:lnTo>
                  <a:lnTo>
                    <a:pt x="6321" y="372"/>
                  </a:lnTo>
                  <a:lnTo>
                    <a:pt x="6324" y="314"/>
                  </a:lnTo>
                  <a:lnTo>
                    <a:pt x="6328" y="305"/>
                  </a:lnTo>
                  <a:lnTo>
                    <a:pt x="6331" y="298"/>
                  </a:lnTo>
                  <a:lnTo>
                    <a:pt x="6334" y="314"/>
                  </a:lnTo>
                  <a:lnTo>
                    <a:pt x="6337" y="327"/>
                  </a:lnTo>
                  <a:lnTo>
                    <a:pt x="6340" y="381"/>
                  </a:lnTo>
                  <a:lnTo>
                    <a:pt x="6343" y="425"/>
                  </a:lnTo>
                  <a:lnTo>
                    <a:pt x="6347" y="458"/>
                  </a:lnTo>
                  <a:lnTo>
                    <a:pt x="6350" y="497"/>
                  </a:lnTo>
                  <a:lnTo>
                    <a:pt x="6353" y="555"/>
                  </a:lnTo>
                  <a:lnTo>
                    <a:pt x="6356" y="556"/>
                  </a:lnTo>
                  <a:lnTo>
                    <a:pt x="6359" y="575"/>
                  </a:lnTo>
                  <a:lnTo>
                    <a:pt x="6362" y="557"/>
                  </a:lnTo>
                  <a:lnTo>
                    <a:pt x="6366" y="563"/>
                  </a:lnTo>
                  <a:lnTo>
                    <a:pt x="6369" y="561"/>
                  </a:lnTo>
                  <a:lnTo>
                    <a:pt x="6372" y="553"/>
                  </a:lnTo>
                  <a:lnTo>
                    <a:pt x="6375" y="566"/>
                  </a:lnTo>
                  <a:lnTo>
                    <a:pt x="6378" y="554"/>
                  </a:lnTo>
                  <a:lnTo>
                    <a:pt x="6382" y="587"/>
                  </a:lnTo>
                  <a:lnTo>
                    <a:pt x="6385" y="604"/>
                  </a:lnTo>
                  <a:lnTo>
                    <a:pt x="6388" y="653"/>
                  </a:lnTo>
                  <a:lnTo>
                    <a:pt x="6391" y="647"/>
                  </a:lnTo>
                  <a:lnTo>
                    <a:pt x="6394" y="586"/>
                  </a:lnTo>
                  <a:lnTo>
                    <a:pt x="6397" y="511"/>
                  </a:lnTo>
                  <a:lnTo>
                    <a:pt x="6401" y="488"/>
                  </a:lnTo>
                  <a:lnTo>
                    <a:pt x="6404" y="445"/>
                  </a:lnTo>
                  <a:lnTo>
                    <a:pt x="6407" y="402"/>
                  </a:lnTo>
                  <a:lnTo>
                    <a:pt x="6410" y="357"/>
                  </a:lnTo>
                  <a:lnTo>
                    <a:pt x="6413" y="365"/>
                  </a:lnTo>
                  <a:lnTo>
                    <a:pt x="6417" y="407"/>
                  </a:lnTo>
                  <a:lnTo>
                    <a:pt x="6420" y="427"/>
                  </a:lnTo>
                  <a:lnTo>
                    <a:pt x="6423" y="440"/>
                  </a:lnTo>
                  <a:lnTo>
                    <a:pt x="6426" y="475"/>
                  </a:lnTo>
                  <a:lnTo>
                    <a:pt x="6429" y="521"/>
                  </a:lnTo>
                  <a:lnTo>
                    <a:pt x="6432" y="555"/>
                  </a:lnTo>
                  <a:lnTo>
                    <a:pt x="6436" y="636"/>
                  </a:lnTo>
                  <a:lnTo>
                    <a:pt x="6439" y="712"/>
                  </a:lnTo>
                  <a:lnTo>
                    <a:pt x="6442" y="771"/>
                  </a:lnTo>
                  <a:lnTo>
                    <a:pt x="6445" y="810"/>
                  </a:lnTo>
                  <a:lnTo>
                    <a:pt x="6448" y="807"/>
                  </a:lnTo>
                  <a:lnTo>
                    <a:pt x="6451" y="768"/>
                  </a:lnTo>
                  <a:lnTo>
                    <a:pt x="6455" y="722"/>
                  </a:lnTo>
                  <a:lnTo>
                    <a:pt x="6458" y="726"/>
                  </a:lnTo>
                  <a:lnTo>
                    <a:pt x="6461" y="667"/>
                  </a:lnTo>
                  <a:lnTo>
                    <a:pt x="6464" y="657"/>
                  </a:lnTo>
                  <a:lnTo>
                    <a:pt x="6467" y="650"/>
                  </a:lnTo>
                  <a:lnTo>
                    <a:pt x="6471" y="684"/>
                  </a:lnTo>
                  <a:lnTo>
                    <a:pt x="6474" y="764"/>
                  </a:lnTo>
                  <a:lnTo>
                    <a:pt x="6477" y="839"/>
                  </a:lnTo>
                  <a:lnTo>
                    <a:pt x="6480" y="931"/>
                  </a:lnTo>
                  <a:lnTo>
                    <a:pt x="6483" y="987"/>
                  </a:lnTo>
                  <a:lnTo>
                    <a:pt x="6486" y="1126"/>
                  </a:lnTo>
                  <a:lnTo>
                    <a:pt x="6490" y="1268"/>
                  </a:lnTo>
                  <a:lnTo>
                    <a:pt x="6493" y="1398"/>
                  </a:lnTo>
                  <a:lnTo>
                    <a:pt x="6496" y="1408"/>
                  </a:lnTo>
                  <a:lnTo>
                    <a:pt x="6499" y="1413"/>
                  </a:lnTo>
                  <a:lnTo>
                    <a:pt x="6502" y="1361"/>
                  </a:lnTo>
                  <a:lnTo>
                    <a:pt x="6506" y="1281"/>
                  </a:lnTo>
                  <a:lnTo>
                    <a:pt x="6509" y="1262"/>
                  </a:lnTo>
                  <a:lnTo>
                    <a:pt x="6512" y="1203"/>
                  </a:lnTo>
                  <a:lnTo>
                    <a:pt x="6515" y="1144"/>
                  </a:lnTo>
                  <a:lnTo>
                    <a:pt x="6518" y="1038"/>
                  </a:lnTo>
                  <a:lnTo>
                    <a:pt x="6521" y="960"/>
                  </a:lnTo>
                  <a:lnTo>
                    <a:pt x="6525" y="863"/>
                  </a:lnTo>
                  <a:lnTo>
                    <a:pt x="6528" y="815"/>
                  </a:lnTo>
                  <a:lnTo>
                    <a:pt x="6531" y="783"/>
                  </a:lnTo>
                  <a:lnTo>
                    <a:pt x="6534" y="723"/>
                  </a:lnTo>
                  <a:lnTo>
                    <a:pt x="6537" y="678"/>
                  </a:lnTo>
                  <a:lnTo>
                    <a:pt x="6541" y="647"/>
                  </a:lnTo>
                  <a:lnTo>
                    <a:pt x="6544" y="572"/>
                  </a:lnTo>
                  <a:lnTo>
                    <a:pt x="6547" y="509"/>
                  </a:lnTo>
                  <a:lnTo>
                    <a:pt x="6550" y="479"/>
                  </a:lnTo>
                  <a:lnTo>
                    <a:pt x="6553" y="417"/>
                  </a:lnTo>
                  <a:lnTo>
                    <a:pt x="6556" y="374"/>
                  </a:lnTo>
                  <a:lnTo>
                    <a:pt x="6560" y="374"/>
                  </a:lnTo>
                  <a:lnTo>
                    <a:pt x="6563" y="368"/>
                  </a:lnTo>
                  <a:lnTo>
                    <a:pt x="6566" y="361"/>
                  </a:lnTo>
                  <a:lnTo>
                    <a:pt x="6569" y="385"/>
                  </a:lnTo>
                  <a:lnTo>
                    <a:pt x="6572" y="407"/>
                  </a:lnTo>
                  <a:lnTo>
                    <a:pt x="6575" y="403"/>
                  </a:lnTo>
                  <a:lnTo>
                    <a:pt x="6579" y="403"/>
                  </a:lnTo>
                  <a:lnTo>
                    <a:pt x="6582" y="404"/>
                  </a:lnTo>
                  <a:lnTo>
                    <a:pt x="6585" y="406"/>
                  </a:lnTo>
                  <a:lnTo>
                    <a:pt x="6588" y="399"/>
                  </a:lnTo>
                  <a:lnTo>
                    <a:pt x="6591" y="366"/>
                  </a:lnTo>
                  <a:lnTo>
                    <a:pt x="6595" y="367"/>
                  </a:lnTo>
                  <a:lnTo>
                    <a:pt x="6598" y="366"/>
                  </a:lnTo>
                  <a:lnTo>
                    <a:pt x="6601" y="334"/>
                  </a:lnTo>
                  <a:lnTo>
                    <a:pt x="6604" y="337"/>
                  </a:lnTo>
                  <a:lnTo>
                    <a:pt x="6607" y="318"/>
                  </a:lnTo>
                  <a:lnTo>
                    <a:pt x="6610" y="330"/>
                  </a:lnTo>
                  <a:lnTo>
                    <a:pt x="6614" y="345"/>
                  </a:lnTo>
                  <a:lnTo>
                    <a:pt x="6617" y="332"/>
                  </a:lnTo>
                  <a:lnTo>
                    <a:pt x="6620" y="318"/>
                  </a:lnTo>
                  <a:lnTo>
                    <a:pt x="6623" y="348"/>
                  </a:lnTo>
                  <a:lnTo>
                    <a:pt x="6626" y="347"/>
                  </a:lnTo>
                  <a:lnTo>
                    <a:pt x="6630" y="359"/>
                  </a:lnTo>
                  <a:lnTo>
                    <a:pt x="6633" y="374"/>
                  </a:lnTo>
                  <a:lnTo>
                    <a:pt x="6636" y="392"/>
                  </a:lnTo>
                  <a:lnTo>
                    <a:pt x="6638" y="39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14"/>
            <p:cNvSpPr>
              <a:spLocks noChangeArrowheads="1"/>
            </p:cNvSpPr>
            <p:nvPr/>
          </p:nvSpPr>
          <p:spPr bwMode="auto">
            <a:xfrm>
              <a:off x="3553" y="1666"/>
              <a:ext cx="454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solidFill>
                    <a:srgbClr val="007F00"/>
                  </a:solidFill>
                  <a:latin typeface="MS Sans Serif"/>
                </a:rPr>
                <a:t>3</a:t>
              </a:r>
              <a:r>
                <a:rPr lang="en-US" sz="1600" baseline="30000" dirty="0" smtClean="0">
                  <a:solidFill>
                    <a:srgbClr val="007F00"/>
                  </a:solidFill>
                  <a:latin typeface="MS Sans Serif"/>
                </a:rPr>
                <a:t>RD</a:t>
              </a:r>
              <a:r>
                <a:rPr lang="en-US" sz="1600" dirty="0" smtClean="0">
                  <a:solidFill>
                    <a:srgbClr val="007F00"/>
                  </a:solidFill>
                  <a:latin typeface="MS Sans Serif"/>
                </a:rPr>
                <a:t> E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7F00"/>
                  </a:solidFill>
                  <a:effectLst/>
                  <a:latin typeface="MS Sans Serif"/>
                </a:rPr>
                <a:t>xtraction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Freeform 215"/>
            <p:cNvSpPr>
              <a:spLocks/>
            </p:cNvSpPr>
            <p:nvPr/>
          </p:nvSpPr>
          <p:spPr bwMode="auto">
            <a:xfrm flipV="1">
              <a:off x="1727" y="2707"/>
              <a:ext cx="67" cy="56"/>
            </a:xfrm>
            <a:custGeom>
              <a:avLst/>
              <a:gdLst>
                <a:gd name="T0" fmla="*/ 3 w 307"/>
                <a:gd name="T1" fmla="*/ 153 h 396"/>
                <a:gd name="T2" fmla="*/ 9 w 307"/>
                <a:gd name="T3" fmla="*/ 162 h 396"/>
                <a:gd name="T4" fmla="*/ 15 w 307"/>
                <a:gd name="T5" fmla="*/ 189 h 396"/>
                <a:gd name="T6" fmla="*/ 22 w 307"/>
                <a:gd name="T7" fmla="*/ 237 h 396"/>
                <a:gd name="T8" fmla="*/ 28 w 307"/>
                <a:gd name="T9" fmla="*/ 179 h 396"/>
                <a:gd name="T10" fmla="*/ 34 w 307"/>
                <a:gd name="T11" fmla="*/ 142 h 396"/>
                <a:gd name="T12" fmla="*/ 41 w 307"/>
                <a:gd name="T13" fmla="*/ 154 h 396"/>
                <a:gd name="T14" fmla="*/ 47 w 307"/>
                <a:gd name="T15" fmla="*/ 168 h 396"/>
                <a:gd name="T16" fmla="*/ 54 w 307"/>
                <a:gd name="T17" fmla="*/ 180 h 396"/>
                <a:gd name="T18" fmla="*/ 60 w 307"/>
                <a:gd name="T19" fmla="*/ 194 h 396"/>
                <a:gd name="T20" fmla="*/ 66 w 307"/>
                <a:gd name="T21" fmla="*/ 215 h 396"/>
                <a:gd name="T22" fmla="*/ 73 w 307"/>
                <a:gd name="T23" fmla="*/ 231 h 396"/>
                <a:gd name="T24" fmla="*/ 79 w 307"/>
                <a:gd name="T25" fmla="*/ 242 h 396"/>
                <a:gd name="T26" fmla="*/ 85 w 307"/>
                <a:gd name="T27" fmla="*/ 396 h 396"/>
                <a:gd name="T28" fmla="*/ 92 w 307"/>
                <a:gd name="T29" fmla="*/ 305 h 396"/>
                <a:gd name="T30" fmla="*/ 98 w 307"/>
                <a:gd name="T31" fmla="*/ 248 h 396"/>
                <a:gd name="T32" fmla="*/ 104 w 307"/>
                <a:gd name="T33" fmla="*/ 226 h 396"/>
                <a:gd name="T34" fmla="*/ 111 w 307"/>
                <a:gd name="T35" fmla="*/ 208 h 396"/>
                <a:gd name="T36" fmla="*/ 117 w 307"/>
                <a:gd name="T37" fmla="*/ 250 h 396"/>
                <a:gd name="T38" fmla="*/ 123 w 307"/>
                <a:gd name="T39" fmla="*/ 296 h 396"/>
                <a:gd name="T40" fmla="*/ 130 w 307"/>
                <a:gd name="T41" fmla="*/ 221 h 396"/>
                <a:gd name="T42" fmla="*/ 136 w 307"/>
                <a:gd name="T43" fmla="*/ 170 h 396"/>
                <a:gd name="T44" fmla="*/ 143 w 307"/>
                <a:gd name="T45" fmla="*/ 150 h 396"/>
                <a:gd name="T46" fmla="*/ 149 w 307"/>
                <a:gd name="T47" fmla="*/ 126 h 396"/>
                <a:gd name="T48" fmla="*/ 155 w 307"/>
                <a:gd name="T49" fmla="*/ 98 h 396"/>
                <a:gd name="T50" fmla="*/ 162 w 307"/>
                <a:gd name="T51" fmla="*/ 89 h 396"/>
                <a:gd name="T52" fmla="*/ 168 w 307"/>
                <a:gd name="T53" fmla="*/ 68 h 396"/>
                <a:gd name="T54" fmla="*/ 174 w 307"/>
                <a:gd name="T55" fmla="*/ 59 h 396"/>
                <a:gd name="T56" fmla="*/ 181 w 307"/>
                <a:gd name="T57" fmla="*/ 42 h 396"/>
                <a:gd name="T58" fmla="*/ 187 w 307"/>
                <a:gd name="T59" fmla="*/ 56 h 396"/>
                <a:gd name="T60" fmla="*/ 193 w 307"/>
                <a:gd name="T61" fmla="*/ 75 h 396"/>
                <a:gd name="T62" fmla="*/ 200 w 307"/>
                <a:gd name="T63" fmla="*/ 90 h 396"/>
                <a:gd name="T64" fmla="*/ 206 w 307"/>
                <a:gd name="T65" fmla="*/ 75 h 396"/>
                <a:gd name="T66" fmla="*/ 213 w 307"/>
                <a:gd name="T67" fmla="*/ 62 h 396"/>
                <a:gd name="T68" fmla="*/ 219 w 307"/>
                <a:gd name="T69" fmla="*/ 41 h 396"/>
                <a:gd name="T70" fmla="*/ 225 w 307"/>
                <a:gd name="T71" fmla="*/ 36 h 396"/>
                <a:gd name="T72" fmla="*/ 232 w 307"/>
                <a:gd name="T73" fmla="*/ 44 h 396"/>
                <a:gd name="T74" fmla="*/ 238 w 307"/>
                <a:gd name="T75" fmla="*/ 68 h 396"/>
                <a:gd name="T76" fmla="*/ 244 w 307"/>
                <a:gd name="T77" fmla="*/ 34 h 396"/>
                <a:gd name="T78" fmla="*/ 251 w 307"/>
                <a:gd name="T79" fmla="*/ 34 h 396"/>
                <a:gd name="T80" fmla="*/ 257 w 307"/>
                <a:gd name="T81" fmla="*/ 20 h 396"/>
                <a:gd name="T82" fmla="*/ 263 w 307"/>
                <a:gd name="T83" fmla="*/ 11 h 396"/>
                <a:gd name="T84" fmla="*/ 270 w 307"/>
                <a:gd name="T85" fmla="*/ 25 h 396"/>
                <a:gd name="T86" fmla="*/ 276 w 307"/>
                <a:gd name="T87" fmla="*/ 24 h 396"/>
                <a:gd name="T88" fmla="*/ 282 w 307"/>
                <a:gd name="T89" fmla="*/ 57 h 396"/>
                <a:gd name="T90" fmla="*/ 289 w 307"/>
                <a:gd name="T91" fmla="*/ 68 h 396"/>
                <a:gd name="T92" fmla="*/ 295 w 307"/>
                <a:gd name="T93" fmla="*/ 37 h 396"/>
                <a:gd name="T94" fmla="*/ 302 w 307"/>
                <a:gd name="T95" fmla="*/ 8 h 396"/>
                <a:gd name="T96" fmla="*/ 307 w 307"/>
                <a:gd name="T97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7" h="396">
                  <a:moveTo>
                    <a:pt x="0" y="150"/>
                  </a:moveTo>
                  <a:lnTo>
                    <a:pt x="3" y="153"/>
                  </a:lnTo>
                  <a:lnTo>
                    <a:pt x="6" y="168"/>
                  </a:lnTo>
                  <a:lnTo>
                    <a:pt x="9" y="162"/>
                  </a:lnTo>
                  <a:lnTo>
                    <a:pt x="12" y="162"/>
                  </a:lnTo>
                  <a:lnTo>
                    <a:pt x="15" y="189"/>
                  </a:lnTo>
                  <a:lnTo>
                    <a:pt x="19" y="228"/>
                  </a:lnTo>
                  <a:lnTo>
                    <a:pt x="22" y="237"/>
                  </a:lnTo>
                  <a:lnTo>
                    <a:pt x="25" y="203"/>
                  </a:lnTo>
                  <a:lnTo>
                    <a:pt x="28" y="179"/>
                  </a:lnTo>
                  <a:lnTo>
                    <a:pt x="31" y="177"/>
                  </a:lnTo>
                  <a:lnTo>
                    <a:pt x="34" y="142"/>
                  </a:lnTo>
                  <a:lnTo>
                    <a:pt x="38" y="149"/>
                  </a:lnTo>
                  <a:lnTo>
                    <a:pt x="41" y="154"/>
                  </a:lnTo>
                  <a:lnTo>
                    <a:pt x="44" y="167"/>
                  </a:lnTo>
                  <a:lnTo>
                    <a:pt x="47" y="168"/>
                  </a:lnTo>
                  <a:lnTo>
                    <a:pt x="50" y="175"/>
                  </a:lnTo>
                  <a:lnTo>
                    <a:pt x="54" y="180"/>
                  </a:lnTo>
                  <a:lnTo>
                    <a:pt x="57" y="193"/>
                  </a:lnTo>
                  <a:lnTo>
                    <a:pt x="60" y="194"/>
                  </a:lnTo>
                  <a:lnTo>
                    <a:pt x="63" y="216"/>
                  </a:lnTo>
                  <a:lnTo>
                    <a:pt x="66" y="215"/>
                  </a:lnTo>
                  <a:lnTo>
                    <a:pt x="69" y="237"/>
                  </a:lnTo>
                  <a:lnTo>
                    <a:pt x="73" y="231"/>
                  </a:lnTo>
                  <a:lnTo>
                    <a:pt x="76" y="241"/>
                  </a:lnTo>
                  <a:lnTo>
                    <a:pt x="79" y="242"/>
                  </a:lnTo>
                  <a:lnTo>
                    <a:pt x="82" y="310"/>
                  </a:lnTo>
                  <a:lnTo>
                    <a:pt x="85" y="396"/>
                  </a:lnTo>
                  <a:lnTo>
                    <a:pt x="89" y="358"/>
                  </a:lnTo>
                  <a:lnTo>
                    <a:pt x="92" y="305"/>
                  </a:lnTo>
                  <a:lnTo>
                    <a:pt x="95" y="274"/>
                  </a:lnTo>
                  <a:lnTo>
                    <a:pt x="98" y="248"/>
                  </a:lnTo>
                  <a:lnTo>
                    <a:pt x="101" y="228"/>
                  </a:lnTo>
                  <a:lnTo>
                    <a:pt x="104" y="226"/>
                  </a:lnTo>
                  <a:lnTo>
                    <a:pt x="108" y="207"/>
                  </a:lnTo>
                  <a:lnTo>
                    <a:pt x="111" y="208"/>
                  </a:lnTo>
                  <a:lnTo>
                    <a:pt x="114" y="212"/>
                  </a:lnTo>
                  <a:lnTo>
                    <a:pt x="117" y="250"/>
                  </a:lnTo>
                  <a:lnTo>
                    <a:pt x="120" y="318"/>
                  </a:lnTo>
                  <a:lnTo>
                    <a:pt x="123" y="296"/>
                  </a:lnTo>
                  <a:lnTo>
                    <a:pt x="127" y="240"/>
                  </a:lnTo>
                  <a:lnTo>
                    <a:pt x="130" y="221"/>
                  </a:lnTo>
                  <a:lnTo>
                    <a:pt x="133" y="206"/>
                  </a:lnTo>
                  <a:lnTo>
                    <a:pt x="136" y="170"/>
                  </a:lnTo>
                  <a:lnTo>
                    <a:pt x="139" y="168"/>
                  </a:lnTo>
                  <a:lnTo>
                    <a:pt x="143" y="150"/>
                  </a:lnTo>
                  <a:lnTo>
                    <a:pt x="146" y="129"/>
                  </a:lnTo>
                  <a:lnTo>
                    <a:pt x="149" y="126"/>
                  </a:lnTo>
                  <a:lnTo>
                    <a:pt x="152" y="117"/>
                  </a:lnTo>
                  <a:lnTo>
                    <a:pt x="155" y="98"/>
                  </a:lnTo>
                  <a:lnTo>
                    <a:pt x="158" y="90"/>
                  </a:lnTo>
                  <a:lnTo>
                    <a:pt x="162" y="89"/>
                  </a:lnTo>
                  <a:lnTo>
                    <a:pt x="165" y="72"/>
                  </a:lnTo>
                  <a:lnTo>
                    <a:pt x="168" y="68"/>
                  </a:lnTo>
                  <a:lnTo>
                    <a:pt x="171" y="70"/>
                  </a:lnTo>
                  <a:lnTo>
                    <a:pt x="174" y="59"/>
                  </a:lnTo>
                  <a:lnTo>
                    <a:pt x="178" y="54"/>
                  </a:lnTo>
                  <a:lnTo>
                    <a:pt x="181" y="42"/>
                  </a:lnTo>
                  <a:lnTo>
                    <a:pt x="184" y="53"/>
                  </a:lnTo>
                  <a:lnTo>
                    <a:pt x="187" y="56"/>
                  </a:lnTo>
                  <a:lnTo>
                    <a:pt x="190" y="68"/>
                  </a:lnTo>
                  <a:lnTo>
                    <a:pt x="193" y="75"/>
                  </a:lnTo>
                  <a:lnTo>
                    <a:pt x="197" y="71"/>
                  </a:lnTo>
                  <a:lnTo>
                    <a:pt x="200" y="90"/>
                  </a:lnTo>
                  <a:lnTo>
                    <a:pt x="203" y="81"/>
                  </a:lnTo>
                  <a:lnTo>
                    <a:pt x="206" y="75"/>
                  </a:lnTo>
                  <a:lnTo>
                    <a:pt x="209" y="73"/>
                  </a:lnTo>
                  <a:lnTo>
                    <a:pt x="213" y="62"/>
                  </a:lnTo>
                  <a:lnTo>
                    <a:pt x="216" y="47"/>
                  </a:lnTo>
                  <a:lnTo>
                    <a:pt x="219" y="41"/>
                  </a:lnTo>
                  <a:lnTo>
                    <a:pt x="222" y="40"/>
                  </a:lnTo>
                  <a:lnTo>
                    <a:pt x="225" y="36"/>
                  </a:lnTo>
                  <a:lnTo>
                    <a:pt x="228" y="30"/>
                  </a:lnTo>
                  <a:lnTo>
                    <a:pt x="232" y="44"/>
                  </a:lnTo>
                  <a:lnTo>
                    <a:pt x="235" y="54"/>
                  </a:lnTo>
                  <a:lnTo>
                    <a:pt x="238" y="68"/>
                  </a:lnTo>
                  <a:lnTo>
                    <a:pt x="241" y="54"/>
                  </a:lnTo>
                  <a:lnTo>
                    <a:pt x="244" y="34"/>
                  </a:lnTo>
                  <a:lnTo>
                    <a:pt x="247" y="41"/>
                  </a:lnTo>
                  <a:lnTo>
                    <a:pt x="251" y="34"/>
                  </a:lnTo>
                  <a:lnTo>
                    <a:pt x="254" y="33"/>
                  </a:lnTo>
                  <a:lnTo>
                    <a:pt x="257" y="20"/>
                  </a:lnTo>
                  <a:lnTo>
                    <a:pt x="260" y="12"/>
                  </a:lnTo>
                  <a:lnTo>
                    <a:pt x="263" y="11"/>
                  </a:lnTo>
                  <a:lnTo>
                    <a:pt x="267" y="16"/>
                  </a:lnTo>
                  <a:lnTo>
                    <a:pt x="270" y="25"/>
                  </a:lnTo>
                  <a:lnTo>
                    <a:pt x="273" y="23"/>
                  </a:lnTo>
                  <a:lnTo>
                    <a:pt x="276" y="24"/>
                  </a:lnTo>
                  <a:lnTo>
                    <a:pt x="279" y="18"/>
                  </a:lnTo>
                  <a:lnTo>
                    <a:pt x="282" y="57"/>
                  </a:lnTo>
                  <a:lnTo>
                    <a:pt x="286" y="93"/>
                  </a:lnTo>
                  <a:lnTo>
                    <a:pt x="289" y="68"/>
                  </a:lnTo>
                  <a:lnTo>
                    <a:pt x="292" y="41"/>
                  </a:lnTo>
                  <a:lnTo>
                    <a:pt x="295" y="37"/>
                  </a:lnTo>
                  <a:lnTo>
                    <a:pt x="298" y="25"/>
                  </a:lnTo>
                  <a:lnTo>
                    <a:pt x="302" y="8"/>
                  </a:lnTo>
                  <a:lnTo>
                    <a:pt x="305" y="4"/>
                  </a:lnTo>
                  <a:lnTo>
                    <a:pt x="307" y="0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16"/>
            <p:cNvSpPr>
              <a:spLocks/>
            </p:cNvSpPr>
            <p:nvPr/>
          </p:nvSpPr>
          <p:spPr bwMode="auto">
            <a:xfrm flipV="1">
              <a:off x="1797" y="2643"/>
              <a:ext cx="25" cy="120"/>
            </a:xfrm>
            <a:custGeom>
              <a:avLst/>
              <a:gdLst>
                <a:gd name="T0" fmla="*/ 0 w 112"/>
                <a:gd name="T1" fmla="*/ 0 h 857"/>
                <a:gd name="T2" fmla="*/ 1 w 112"/>
                <a:gd name="T3" fmla="*/ 0 h 857"/>
                <a:gd name="T4" fmla="*/ 4 w 112"/>
                <a:gd name="T5" fmla="*/ 13 h 857"/>
                <a:gd name="T6" fmla="*/ 7 w 112"/>
                <a:gd name="T7" fmla="*/ 18 h 857"/>
                <a:gd name="T8" fmla="*/ 10 w 112"/>
                <a:gd name="T9" fmla="*/ 30 h 857"/>
                <a:gd name="T10" fmla="*/ 13 w 112"/>
                <a:gd name="T11" fmla="*/ 25 h 857"/>
                <a:gd name="T12" fmla="*/ 16 w 112"/>
                <a:gd name="T13" fmla="*/ 22 h 857"/>
                <a:gd name="T14" fmla="*/ 20 w 112"/>
                <a:gd name="T15" fmla="*/ 21 h 857"/>
                <a:gd name="T16" fmla="*/ 23 w 112"/>
                <a:gd name="T17" fmla="*/ 20 h 857"/>
                <a:gd name="T18" fmla="*/ 26 w 112"/>
                <a:gd name="T19" fmla="*/ 17 h 857"/>
                <a:gd name="T20" fmla="*/ 29 w 112"/>
                <a:gd name="T21" fmla="*/ 16 h 857"/>
                <a:gd name="T22" fmla="*/ 32 w 112"/>
                <a:gd name="T23" fmla="*/ 18 h 857"/>
                <a:gd name="T24" fmla="*/ 36 w 112"/>
                <a:gd name="T25" fmla="*/ 8 h 857"/>
                <a:gd name="T26" fmla="*/ 39 w 112"/>
                <a:gd name="T27" fmla="*/ 50 h 857"/>
                <a:gd name="T28" fmla="*/ 42 w 112"/>
                <a:gd name="T29" fmla="*/ 302 h 857"/>
                <a:gd name="T30" fmla="*/ 45 w 112"/>
                <a:gd name="T31" fmla="*/ 766 h 857"/>
                <a:gd name="T32" fmla="*/ 48 w 112"/>
                <a:gd name="T33" fmla="*/ 857 h 857"/>
                <a:gd name="T34" fmla="*/ 51 w 112"/>
                <a:gd name="T35" fmla="*/ 539 h 857"/>
                <a:gd name="T36" fmla="*/ 55 w 112"/>
                <a:gd name="T37" fmla="*/ 278 h 857"/>
                <a:gd name="T38" fmla="*/ 58 w 112"/>
                <a:gd name="T39" fmla="*/ 153 h 857"/>
                <a:gd name="T40" fmla="*/ 61 w 112"/>
                <a:gd name="T41" fmla="*/ 96 h 857"/>
                <a:gd name="T42" fmla="*/ 64 w 112"/>
                <a:gd name="T43" fmla="*/ 81 h 857"/>
                <a:gd name="T44" fmla="*/ 67 w 112"/>
                <a:gd name="T45" fmla="*/ 67 h 857"/>
                <a:gd name="T46" fmla="*/ 71 w 112"/>
                <a:gd name="T47" fmla="*/ 80 h 857"/>
                <a:gd name="T48" fmla="*/ 74 w 112"/>
                <a:gd name="T49" fmla="*/ 64 h 857"/>
                <a:gd name="T50" fmla="*/ 77 w 112"/>
                <a:gd name="T51" fmla="*/ 22 h 857"/>
                <a:gd name="T52" fmla="*/ 80 w 112"/>
                <a:gd name="T53" fmla="*/ 16 h 857"/>
                <a:gd name="T54" fmla="*/ 83 w 112"/>
                <a:gd name="T55" fmla="*/ 8 h 857"/>
                <a:gd name="T56" fmla="*/ 86 w 112"/>
                <a:gd name="T57" fmla="*/ 0 h 857"/>
                <a:gd name="T58" fmla="*/ 90 w 112"/>
                <a:gd name="T59" fmla="*/ 9 h 857"/>
                <a:gd name="T60" fmla="*/ 93 w 112"/>
                <a:gd name="T61" fmla="*/ 12 h 857"/>
                <a:gd name="T62" fmla="*/ 96 w 112"/>
                <a:gd name="T63" fmla="*/ 38 h 857"/>
                <a:gd name="T64" fmla="*/ 99 w 112"/>
                <a:gd name="T65" fmla="*/ 52 h 857"/>
                <a:gd name="T66" fmla="*/ 102 w 112"/>
                <a:gd name="T67" fmla="*/ 52 h 857"/>
                <a:gd name="T68" fmla="*/ 106 w 112"/>
                <a:gd name="T69" fmla="*/ 42 h 857"/>
                <a:gd name="T70" fmla="*/ 109 w 112"/>
                <a:gd name="T71" fmla="*/ 18 h 857"/>
                <a:gd name="T72" fmla="*/ 112 w 112"/>
                <a:gd name="T73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2" h="857">
                  <a:moveTo>
                    <a:pt x="0" y="0"/>
                  </a:moveTo>
                  <a:lnTo>
                    <a:pt x="1" y="0"/>
                  </a:lnTo>
                  <a:lnTo>
                    <a:pt x="4" y="13"/>
                  </a:lnTo>
                  <a:lnTo>
                    <a:pt x="7" y="18"/>
                  </a:lnTo>
                  <a:lnTo>
                    <a:pt x="10" y="30"/>
                  </a:lnTo>
                  <a:lnTo>
                    <a:pt x="13" y="25"/>
                  </a:lnTo>
                  <a:lnTo>
                    <a:pt x="16" y="22"/>
                  </a:lnTo>
                  <a:lnTo>
                    <a:pt x="20" y="21"/>
                  </a:lnTo>
                  <a:lnTo>
                    <a:pt x="23" y="20"/>
                  </a:lnTo>
                  <a:lnTo>
                    <a:pt x="26" y="17"/>
                  </a:lnTo>
                  <a:lnTo>
                    <a:pt x="29" y="16"/>
                  </a:lnTo>
                  <a:lnTo>
                    <a:pt x="32" y="18"/>
                  </a:lnTo>
                  <a:lnTo>
                    <a:pt x="36" y="8"/>
                  </a:lnTo>
                  <a:lnTo>
                    <a:pt x="39" y="50"/>
                  </a:lnTo>
                  <a:lnTo>
                    <a:pt x="42" y="302"/>
                  </a:lnTo>
                  <a:lnTo>
                    <a:pt x="45" y="766"/>
                  </a:lnTo>
                  <a:lnTo>
                    <a:pt x="48" y="857"/>
                  </a:lnTo>
                  <a:lnTo>
                    <a:pt x="51" y="539"/>
                  </a:lnTo>
                  <a:lnTo>
                    <a:pt x="55" y="278"/>
                  </a:lnTo>
                  <a:lnTo>
                    <a:pt x="58" y="153"/>
                  </a:lnTo>
                  <a:lnTo>
                    <a:pt x="61" y="96"/>
                  </a:lnTo>
                  <a:lnTo>
                    <a:pt x="64" y="81"/>
                  </a:lnTo>
                  <a:lnTo>
                    <a:pt x="67" y="67"/>
                  </a:lnTo>
                  <a:lnTo>
                    <a:pt x="71" y="80"/>
                  </a:lnTo>
                  <a:lnTo>
                    <a:pt x="74" y="64"/>
                  </a:lnTo>
                  <a:lnTo>
                    <a:pt x="77" y="22"/>
                  </a:lnTo>
                  <a:lnTo>
                    <a:pt x="80" y="16"/>
                  </a:lnTo>
                  <a:lnTo>
                    <a:pt x="83" y="8"/>
                  </a:lnTo>
                  <a:lnTo>
                    <a:pt x="86" y="0"/>
                  </a:lnTo>
                  <a:lnTo>
                    <a:pt x="90" y="9"/>
                  </a:lnTo>
                  <a:lnTo>
                    <a:pt x="93" y="12"/>
                  </a:lnTo>
                  <a:lnTo>
                    <a:pt x="96" y="38"/>
                  </a:lnTo>
                  <a:lnTo>
                    <a:pt x="99" y="52"/>
                  </a:lnTo>
                  <a:lnTo>
                    <a:pt x="102" y="52"/>
                  </a:lnTo>
                  <a:lnTo>
                    <a:pt x="106" y="42"/>
                  </a:lnTo>
                  <a:lnTo>
                    <a:pt x="109" y="18"/>
                  </a:lnTo>
                  <a:lnTo>
                    <a:pt x="112" y="0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7"/>
            <p:cNvSpPr>
              <a:spLocks/>
            </p:cNvSpPr>
            <p:nvPr/>
          </p:nvSpPr>
          <p:spPr bwMode="auto">
            <a:xfrm flipV="1">
              <a:off x="1823" y="2735"/>
              <a:ext cx="22" cy="28"/>
            </a:xfrm>
            <a:custGeom>
              <a:avLst/>
              <a:gdLst>
                <a:gd name="T0" fmla="*/ 0 w 100"/>
                <a:gd name="T1" fmla="*/ 0 h 195"/>
                <a:gd name="T2" fmla="*/ 1 w 100"/>
                <a:gd name="T3" fmla="*/ 7 h 195"/>
                <a:gd name="T4" fmla="*/ 5 w 100"/>
                <a:gd name="T5" fmla="*/ 9 h 195"/>
                <a:gd name="T6" fmla="*/ 8 w 100"/>
                <a:gd name="T7" fmla="*/ 26 h 195"/>
                <a:gd name="T8" fmla="*/ 11 w 100"/>
                <a:gd name="T9" fmla="*/ 31 h 195"/>
                <a:gd name="T10" fmla="*/ 14 w 100"/>
                <a:gd name="T11" fmla="*/ 63 h 195"/>
                <a:gd name="T12" fmla="*/ 17 w 100"/>
                <a:gd name="T13" fmla="*/ 91 h 195"/>
                <a:gd name="T14" fmla="*/ 20 w 100"/>
                <a:gd name="T15" fmla="*/ 76 h 195"/>
                <a:gd name="T16" fmla="*/ 24 w 100"/>
                <a:gd name="T17" fmla="*/ 49 h 195"/>
                <a:gd name="T18" fmla="*/ 27 w 100"/>
                <a:gd name="T19" fmla="*/ 58 h 195"/>
                <a:gd name="T20" fmla="*/ 30 w 100"/>
                <a:gd name="T21" fmla="*/ 159 h 195"/>
                <a:gd name="T22" fmla="*/ 33 w 100"/>
                <a:gd name="T23" fmla="*/ 195 h 195"/>
                <a:gd name="T24" fmla="*/ 36 w 100"/>
                <a:gd name="T25" fmla="*/ 98 h 195"/>
                <a:gd name="T26" fmla="*/ 40 w 100"/>
                <a:gd name="T27" fmla="*/ 31 h 195"/>
                <a:gd name="T28" fmla="*/ 43 w 100"/>
                <a:gd name="T29" fmla="*/ 14 h 195"/>
                <a:gd name="T30" fmla="*/ 46 w 100"/>
                <a:gd name="T31" fmla="*/ 18 h 195"/>
                <a:gd name="T32" fmla="*/ 49 w 100"/>
                <a:gd name="T33" fmla="*/ 16 h 195"/>
                <a:gd name="T34" fmla="*/ 52 w 100"/>
                <a:gd name="T35" fmla="*/ 25 h 195"/>
                <a:gd name="T36" fmla="*/ 55 w 100"/>
                <a:gd name="T37" fmla="*/ 52 h 195"/>
                <a:gd name="T38" fmla="*/ 59 w 100"/>
                <a:gd name="T39" fmla="*/ 68 h 195"/>
                <a:gd name="T40" fmla="*/ 62 w 100"/>
                <a:gd name="T41" fmla="*/ 65 h 195"/>
                <a:gd name="T42" fmla="*/ 65 w 100"/>
                <a:gd name="T43" fmla="*/ 56 h 195"/>
                <a:gd name="T44" fmla="*/ 68 w 100"/>
                <a:gd name="T45" fmla="*/ 48 h 195"/>
                <a:gd name="T46" fmla="*/ 71 w 100"/>
                <a:gd name="T47" fmla="*/ 31 h 195"/>
                <a:gd name="T48" fmla="*/ 75 w 100"/>
                <a:gd name="T49" fmla="*/ 41 h 195"/>
                <a:gd name="T50" fmla="*/ 78 w 100"/>
                <a:gd name="T51" fmla="*/ 39 h 195"/>
                <a:gd name="T52" fmla="*/ 81 w 100"/>
                <a:gd name="T53" fmla="*/ 45 h 195"/>
                <a:gd name="T54" fmla="*/ 84 w 100"/>
                <a:gd name="T55" fmla="*/ 42 h 195"/>
                <a:gd name="T56" fmla="*/ 87 w 100"/>
                <a:gd name="T57" fmla="*/ 28 h 195"/>
                <a:gd name="T58" fmla="*/ 90 w 100"/>
                <a:gd name="T59" fmla="*/ 21 h 195"/>
                <a:gd name="T60" fmla="*/ 94 w 100"/>
                <a:gd name="T61" fmla="*/ 12 h 195"/>
                <a:gd name="T62" fmla="*/ 97 w 100"/>
                <a:gd name="T63" fmla="*/ 10 h 195"/>
                <a:gd name="T64" fmla="*/ 100 w 100"/>
                <a:gd name="T65" fmla="*/ 1 h 195"/>
                <a:gd name="T66" fmla="*/ 100 w 100"/>
                <a:gd name="T6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95">
                  <a:moveTo>
                    <a:pt x="0" y="0"/>
                  </a:moveTo>
                  <a:lnTo>
                    <a:pt x="1" y="7"/>
                  </a:lnTo>
                  <a:lnTo>
                    <a:pt x="5" y="9"/>
                  </a:lnTo>
                  <a:lnTo>
                    <a:pt x="8" y="26"/>
                  </a:lnTo>
                  <a:lnTo>
                    <a:pt x="11" y="31"/>
                  </a:lnTo>
                  <a:lnTo>
                    <a:pt x="14" y="63"/>
                  </a:lnTo>
                  <a:lnTo>
                    <a:pt x="17" y="91"/>
                  </a:lnTo>
                  <a:lnTo>
                    <a:pt x="20" y="76"/>
                  </a:lnTo>
                  <a:lnTo>
                    <a:pt x="24" y="49"/>
                  </a:lnTo>
                  <a:lnTo>
                    <a:pt x="27" y="58"/>
                  </a:lnTo>
                  <a:lnTo>
                    <a:pt x="30" y="159"/>
                  </a:lnTo>
                  <a:lnTo>
                    <a:pt x="33" y="195"/>
                  </a:lnTo>
                  <a:lnTo>
                    <a:pt x="36" y="98"/>
                  </a:lnTo>
                  <a:lnTo>
                    <a:pt x="40" y="31"/>
                  </a:lnTo>
                  <a:lnTo>
                    <a:pt x="43" y="14"/>
                  </a:lnTo>
                  <a:lnTo>
                    <a:pt x="46" y="18"/>
                  </a:lnTo>
                  <a:lnTo>
                    <a:pt x="49" y="16"/>
                  </a:lnTo>
                  <a:lnTo>
                    <a:pt x="52" y="25"/>
                  </a:lnTo>
                  <a:lnTo>
                    <a:pt x="55" y="52"/>
                  </a:lnTo>
                  <a:lnTo>
                    <a:pt x="59" y="68"/>
                  </a:lnTo>
                  <a:lnTo>
                    <a:pt x="62" y="65"/>
                  </a:lnTo>
                  <a:lnTo>
                    <a:pt x="65" y="56"/>
                  </a:lnTo>
                  <a:lnTo>
                    <a:pt x="68" y="48"/>
                  </a:lnTo>
                  <a:lnTo>
                    <a:pt x="71" y="31"/>
                  </a:lnTo>
                  <a:lnTo>
                    <a:pt x="75" y="41"/>
                  </a:lnTo>
                  <a:lnTo>
                    <a:pt x="78" y="39"/>
                  </a:lnTo>
                  <a:lnTo>
                    <a:pt x="81" y="45"/>
                  </a:lnTo>
                  <a:lnTo>
                    <a:pt x="84" y="42"/>
                  </a:lnTo>
                  <a:lnTo>
                    <a:pt x="87" y="28"/>
                  </a:lnTo>
                  <a:lnTo>
                    <a:pt x="90" y="21"/>
                  </a:lnTo>
                  <a:lnTo>
                    <a:pt x="94" y="12"/>
                  </a:lnTo>
                  <a:lnTo>
                    <a:pt x="97" y="10"/>
                  </a:lnTo>
                  <a:lnTo>
                    <a:pt x="100" y="1"/>
                  </a:lnTo>
                  <a:lnTo>
                    <a:pt x="100" y="0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8"/>
            <p:cNvSpPr>
              <a:spLocks/>
            </p:cNvSpPr>
            <p:nvPr/>
          </p:nvSpPr>
          <p:spPr bwMode="auto">
            <a:xfrm flipV="1">
              <a:off x="1848" y="2762"/>
              <a:ext cx="1" cy="1"/>
            </a:xfrm>
            <a:custGeom>
              <a:avLst/>
              <a:gdLst>
                <a:gd name="T0" fmla="*/ 0 w 8"/>
                <a:gd name="T1" fmla="*/ 1 h 8"/>
                <a:gd name="T2" fmla="*/ 1 w 8"/>
                <a:gd name="T3" fmla="*/ 4 h 8"/>
                <a:gd name="T4" fmla="*/ 4 w 8"/>
                <a:gd name="T5" fmla="*/ 8 h 8"/>
                <a:gd name="T6" fmla="*/ 7 w 8"/>
                <a:gd name="T7" fmla="*/ 4 h 8"/>
                <a:gd name="T8" fmla="*/ 8 w 8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1"/>
                  </a:moveTo>
                  <a:lnTo>
                    <a:pt x="1" y="4"/>
                  </a:lnTo>
                  <a:lnTo>
                    <a:pt x="4" y="8"/>
                  </a:lnTo>
                  <a:lnTo>
                    <a:pt x="7" y="4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19"/>
            <p:cNvSpPr>
              <a:spLocks/>
            </p:cNvSpPr>
            <p:nvPr/>
          </p:nvSpPr>
          <p:spPr bwMode="auto">
            <a:xfrm flipV="1">
              <a:off x="1850" y="2738"/>
              <a:ext cx="4" cy="25"/>
            </a:xfrm>
            <a:custGeom>
              <a:avLst/>
              <a:gdLst>
                <a:gd name="T0" fmla="*/ 0 w 19"/>
                <a:gd name="T1" fmla="*/ 0 h 176"/>
                <a:gd name="T2" fmla="*/ 1 w 19"/>
                <a:gd name="T3" fmla="*/ 3 h 176"/>
                <a:gd name="T4" fmla="*/ 5 w 19"/>
                <a:gd name="T5" fmla="*/ 69 h 176"/>
                <a:gd name="T6" fmla="*/ 8 w 19"/>
                <a:gd name="T7" fmla="*/ 176 h 176"/>
                <a:gd name="T8" fmla="*/ 11 w 19"/>
                <a:gd name="T9" fmla="*/ 176 h 176"/>
                <a:gd name="T10" fmla="*/ 14 w 19"/>
                <a:gd name="T11" fmla="*/ 88 h 176"/>
                <a:gd name="T12" fmla="*/ 17 w 19"/>
                <a:gd name="T13" fmla="*/ 17 h 176"/>
                <a:gd name="T14" fmla="*/ 19 w 19"/>
                <a:gd name="T15" fmla="*/ 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76">
                  <a:moveTo>
                    <a:pt x="0" y="0"/>
                  </a:moveTo>
                  <a:lnTo>
                    <a:pt x="1" y="3"/>
                  </a:lnTo>
                  <a:lnTo>
                    <a:pt x="5" y="69"/>
                  </a:lnTo>
                  <a:lnTo>
                    <a:pt x="8" y="176"/>
                  </a:lnTo>
                  <a:lnTo>
                    <a:pt x="11" y="176"/>
                  </a:lnTo>
                  <a:lnTo>
                    <a:pt x="14" y="88"/>
                  </a:lnTo>
                  <a:lnTo>
                    <a:pt x="17" y="17"/>
                  </a:lnTo>
                  <a:lnTo>
                    <a:pt x="19" y="1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0"/>
            <p:cNvSpPr>
              <a:spLocks/>
            </p:cNvSpPr>
            <p:nvPr/>
          </p:nvSpPr>
          <p:spPr bwMode="auto">
            <a:xfrm flipV="1">
              <a:off x="1855" y="1609"/>
              <a:ext cx="19" cy="1154"/>
            </a:xfrm>
            <a:custGeom>
              <a:avLst/>
              <a:gdLst>
                <a:gd name="T0" fmla="*/ 0 w 84"/>
                <a:gd name="T1" fmla="*/ 0 h 8257"/>
                <a:gd name="T2" fmla="*/ 1 w 84"/>
                <a:gd name="T3" fmla="*/ 1 h 8257"/>
                <a:gd name="T4" fmla="*/ 4 w 84"/>
                <a:gd name="T5" fmla="*/ 3 h 8257"/>
                <a:gd name="T6" fmla="*/ 7 w 84"/>
                <a:gd name="T7" fmla="*/ 3 h 8257"/>
                <a:gd name="T8" fmla="*/ 10 w 84"/>
                <a:gd name="T9" fmla="*/ 2 h 8257"/>
                <a:gd name="T10" fmla="*/ 13 w 84"/>
                <a:gd name="T11" fmla="*/ 8 h 8257"/>
                <a:gd name="T12" fmla="*/ 17 w 84"/>
                <a:gd name="T13" fmla="*/ 54 h 8257"/>
                <a:gd name="T14" fmla="*/ 20 w 84"/>
                <a:gd name="T15" fmla="*/ 123 h 8257"/>
                <a:gd name="T16" fmla="*/ 23 w 84"/>
                <a:gd name="T17" fmla="*/ 189 h 8257"/>
                <a:gd name="T18" fmla="*/ 26 w 84"/>
                <a:gd name="T19" fmla="*/ 177 h 8257"/>
                <a:gd name="T20" fmla="*/ 29 w 84"/>
                <a:gd name="T21" fmla="*/ 151 h 8257"/>
                <a:gd name="T22" fmla="*/ 32 w 84"/>
                <a:gd name="T23" fmla="*/ 130 h 8257"/>
                <a:gd name="T24" fmla="*/ 36 w 84"/>
                <a:gd name="T25" fmla="*/ 110 h 8257"/>
                <a:gd name="T26" fmla="*/ 39 w 84"/>
                <a:gd name="T27" fmla="*/ 85 h 8257"/>
                <a:gd name="T28" fmla="*/ 42 w 84"/>
                <a:gd name="T29" fmla="*/ 69 h 8257"/>
                <a:gd name="T30" fmla="*/ 45 w 84"/>
                <a:gd name="T31" fmla="*/ 43 h 8257"/>
                <a:gd name="T32" fmla="*/ 48 w 84"/>
                <a:gd name="T33" fmla="*/ 29 h 8257"/>
                <a:gd name="T34" fmla="*/ 52 w 84"/>
                <a:gd name="T35" fmla="*/ 21 h 8257"/>
                <a:gd name="T36" fmla="*/ 55 w 84"/>
                <a:gd name="T37" fmla="*/ 15 h 8257"/>
                <a:gd name="T38" fmla="*/ 58 w 84"/>
                <a:gd name="T39" fmla="*/ 31 h 8257"/>
                <a:gd name="T40" fmla="*/ 61 w 84"/>
                <a:gd name="T41" fmla="*/ 62 h 8257"/>
                <a:gd name="T42" fmla="*/ 64 w 84"/>
                <a:gd name="T43" fmla="*/ 51 h 8257"/>
                <a:gd name="T44" fmla="*/ 67 w 84"/>
                <a:gd name="T45" fmla="*/ 48 h 8257"/>
                <a:gd name="T46" fmla="*/ 71 w 84"/>
                <a:gd name="T47" fmla="*/ 71 h 8257"/>
                <a:gd name="T48" fmla="*/ 74 w 84"/>
                <a:gd name="T49" fmla="*/ 76 h 8257"/>
                <a:gd name="T50" fmla="*/ 77 w 84"/>
                <a:gd name="T51" fmla="*/ 211 h 8257"/>
                <a:gd name="T52" fmla="*/ 80 w 84"/>
                <a:gd name="T53" fmla="*/ 1785 h 8257"/>
                <a:gd name="T54" fmla="*/ 83 w 84"/>
                <a:gd name="T55" fmla="*/ 6873 h 8257"/>
                <a:gd name="T56" fmla="*/ 84 w 84"/>
                <a:gd name="T57" fmla="*/ 8257 h 8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8257">
                  <a:moveTo>
                    <a:pt x="0" y="0"/>
                  </a:moveTo>
                  <a:lnTo>
                    <a:pt x="1" y="1"/>
                  </a:lnTo>
                  <a:lnTo>
                    <a:pt x="4" y="3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8"/>
                  </a:lnTo>
                  <a:lnTo>
                    <a:pt x="17" y="54"/>
                  </a:lnTo>
                  <a:lnTo>
                    <a:pt x="20" y="123"/>
                  </a:lnTo>
                  <a:lnTo>
                    <a:pt x="23" y="189"/>
                  </a:lnTo>
                  <a:lnTo>
                    <a:pt x="26" y="177"/>
                  </a:lnTo>
                  <a:lnTo>
                    <a:pt x="29" y="151"/>
                  </a:lnTo>
                  <a:lnTo>
                    <a:pt x="32" y="130"/>
                  </a:lnTo>
                  <a:lnTo>
                    <a:pt x="36" y="110"/>
                  </a:lnTo>
                  <a:lnTo>
                    <a:pt x="39" y="85"/>
                  </a:lnTo>
                  <a:lnTo>
                    <a:pt x="42" y="69"/>
                  </a:lnTo>
                  <a:lnTo>
                    <a:pt x="45" y="43"/>
                  </a:lnTo>
                  <a:lnTo>
                    <a:pt x="48" y="29"/>
                  </a:lnTo>
                  <a:lnTo>
                    <a:pt x="52" y="21"/>
                  </a:lnTo>
                  <a:lnTo>
                    <a:pt x="55" y="15"/>
                  </a:lnTo>
                  <a:lnTo>
                    <a:pt x="58" y="31"/>
                  </a:lnTo>
                  <a:lnTo>
                    <a:pt x="61" y="62"/>
                  </a:lnTo>
                  <a:lnTo>
                    <a:pt x="64" y="51"/>
                  </a:lnTo>
                  <a:lnTo>
                    <a:pt x="67" y="48"/>
                  </a:lnTo>
                  <a:lnTo>
                    <a:pt x="71" y="71"/>
                  </a:lnTo>
                  <a:lnTo>
                    <a:pt x="74" y="76"/>
                  </a:lnTo>
                  <a:lnTo>
                    <a:pt x="77" y="211"/>
                  </a:lnTo>
                  <a:lnTo>
                    <a:pt x="80" y="1785"/>
                  </a:lnTo>
                  <a:lnTo>
                    <a:pt x="83" y="6873"/>
                  </a:lnTo>
                  <a:lnTo>
                    <a:pt x="84" y="8257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1"/>
            <p:cNvSpPr>
              <a:spLocks/>
            </p:cNvSpPr>
            <p:nvPr/>
          </p:nvSpPr>
          <p:spPr bwMode="auto">
            <a:xfrm flipV="1">
              <a:off x="1874" y="1609"/>
              <a:ext cx="93" cy="1154"/>
            </a:xfrm>
            <a:custGeom>
              <a:avLst/>
              <a:gdLst>
                <a:gd name="T0" fmla="*/ 5 w 424"/>
                <a:gd name="T1" fmla="*/ 699 h 8257"/>
                <a:gd name="T2" fmla="*/ 14 w 424"/>
                <a:gd name="T3" fmla="*/ 352 h 8257"/>
                <a:gd name="T4" fmla="*/ 24 w 424"/>
                <a:gd name="T5" fmla="*/ 877 h 8257"/>
                <a:gd name="T6" fmla="*/ 33 w 424"/>
                <a:gd name="T7" fmla="*/ 1473 h 8257"/>
                <a:gd name="T8" fmla="*/ 43 w 424"/>
                <a:gd name="T9" fmla="*/ 1983 h 8257"/>
                <a:gd name="T10" fmla="*/ 53 w 424"/>
                <a:gd name="T11" fmla="*/ 2421 h 8257"/>
                <a:gd name="T12" fmla="*/ 62 w 424"/>
                <a:gd name="T13" fmla="*/ 1065 h 8257"/>
                <a:gd name="T14" fmla="*/ 72 w 424"/>
                <a:gd name="T15" fmla="*/ 135 h 8257"/>
                <a:gd name="T16" fmla="*/ 81 w 424"/>
                <a:gd name="T17" fmla="*/ 88 h 8257"/>
                <a:gd name="T18" fmla="*/ 91 w 424"/>
                <a:gd name="T19" fmla="*/ 60 h 8257"/>
                <a:gd name="T20" fmla="*/ 100 w 424"/>
                <a:gd name="T21" fmla="*/ 57 h 8257"/>
                <a:gd name="T22" fmla="*/ 110 w 424"/>
                <a:gd name="T23" fmla="*/ 43 h 8257"/>
                <a:gd name="T24" fmla="*/ 119 w 424"/>
                <a:gd name="T25" fmla="*/ 82 h 8257"/>
                <a:gd name="T26" fmla="*/ 129 w 424"/>
                <a:gd name="T27" fmla="*/ 47 h 8257"/>
                <a:gd name="T28" fmla="*/ 138 w 424"/>
                <a:gd name="T29" fmla="*/ 72 h 8257"/>
                <a:gd name="T30" fmla="*/ 148 w 424"/>
                <a:gd name="T31" fmla="*/ 96 h 8257"/>
                <a:gd name="T32" fmla="*/ 157 w 424"/>
                <a:gd name="T33" fmla="*/ 49 h 8257"/>
                <a:gd name="T34" fmla="*/ 167 w 424"/>
                <a:gd name="T35" fmla="*/ 109 h 8257"/>
                <a:gd name="T36" fmla="*/ 177 w 424"/>
                <a:gd name="T37" fmla="*/ 719 h 8257"/>
                <a:gd name="T38" fmla="*/ 186 w 424"/>
                <a:gd name="T39" fmla="*/ 324 h 8257"/>
                <a:gd name="T40" fmla="*/ 196 w 424"/>
                <a:gd name="T41" fmla="*/ 351 h 8257"/>
                <a:gd name="T42" fmla="*/ 205 w 424"/>
                <a:gd name="T43" fmla="*/ 83 h 8257"/>
                <a:gd name="T44" fmla="*/ 215 w 424"/>
                <a:gd name="T45" fmla="*/ 41 h 8257"/>
                <a:gd name="T46" fmla="*/ 224 w 424"/>
                <a:gd name="T47" fmla="*/ 183 h 8257"/>
                <a:gd name="T48" fmla="*/ 234 w 424"/>
                <a:gd name="T49" fmla="*/ 26 h 8257"/>
                <a:gd name="T50" fmla="*/ 243 w 424"/>
                <a:gd name="T51" fmla="*/ 23 h 8257"/>
                <a:gd name="T52" fmla="*/ 253 w 424"/>
                <a:gd name="T53" fmla="*/ 635 h 8257"/>
                <a:gd name="T54" fmla="*/ 262 w 424"/>
                <a:gd name="T55" fmla="*/ 858 h 8257"/>
                <a:gd name="T56" fmla="*/ 272 w 424"/>
                <a:gd name="T57" fmla="*/ 1387 h 8257"/>
                <a:gd name="T58" fmla="*/ 281 w 424"/>
                <a:gd name="T59" fmla="*/ 82 h 8257"/>
                <a:gd name="T60" fmla="*/ 291 w 424"/>
                <a:gd name="T61" fmla="*/ 47 h 8257"/>
                <a:gd name="T62" fmla="*/ 300 w 424"/>
                <a:gd name="T63" fmla="*/ 35 h 8257"/>
                <a:gd name="T64" fmla="*/ 310 w 424"/>
                <a:gd name="T65" fmla="*/ 18 h 8257"/>
                <a:gd name="T66" fmla="*/ 320 w 424"/>
                <a:gd name="T67" fmla="*/ 43 h 8257"/>
                <a:gd name="T68" fmla="*/ 329 w 424"/>
                <a:gd name="T69" fmla="*/ 2217 h 8257"/>
                <a:gd name="T70" fmla="*/ 339 w 424"/>
                <a:gd name="T71" fmla="*/ 151 h 8257"/>
                <a:gd name="T72" fmla="*/ 348 w 424"/>
                <a:gd name="T73" fmla="*/ 47 h 8257"/>
                <a:gd name="T74" fmla="*/ 358 w 424"/>
                <a:gd name="T75" fmla="*/ 21 h 8257"/>
                <a:gd name="T76" fmla="*/ 367 w 424"/>
                <a:gd name="T77" fmla="*/ 12 h 8257"/>
                <a:gd name="T78" fmla="*/ 377 w 424"/>
                <a:gd name="T79" fmla="*/ 10 h 8257"/>
                <a:gd name="T80" fmla="*/ 386 w 424"/>
                <a:gd name="T81" fmla="*/ 31 h 8257"/>
                <a:gd name="T82" fmla="*/ 396 w 424"/>
                <a:gd name="T83" fmla="*/ 72 h 8257"/>
                <a:gd name="T84" fmla="*/ 405 w 424"/>
                <a:gd name="T85" fmla="*/ 31 h 8257"/>
                <a:gd name="T86" fmla="*/ 415 w 424"/>
                <a:gd name="T87" fmla="*/ 32 h 8257"/>
                <a:gd name="T88" fmla="*/ 424 w 424"/>
                <a:gd name="T89" fmla="*/ 1 h 8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4" h="8257">
                  <a:moveTo>
                    <a:pt x="0" y="8257"/>
                  </a:moveTo>
                  <a:lnTo>
                    <a:pt x="2" y="4576"/>
                  </a:lnTo>
                  <a:lnTo>
                    <a:pt x="5" y="699"/>
                  </a:lnTo>
                  <a:lnTo>
                    <a:pt x="8" y="126"/>
                  </a:lnTo>
                  <a:lnTo>
                    <a:pt x="11" y="168"/>
                  </a:lnTo>
                  <a:lnTo>
                    <a:pt x="14" y="352"/>
                  </a:lnTo>
                  <a:lnTo>
                    <a:pt x="18" y="550"/>
                  </a:lnTo>
                  <a:lnTo>
                    <a:pt x="21" y="719"/>
                  </a:lnTo>
                  <a:lnTo>
                    <a:pt x="24" y="877"/>
                  </a:lnTo>
                  <a:lnTo>
                    <a:pt x="27" y="1059"/>
                  </a:lnTo>
                  <a:lnTo>
                    <a:pt x="30" y="1247"/>
                  </a:lnTo>
                  <a:lnTo>
                    <a:pt x="33" y="1473"/>
                  </a:lnTo>
                  <a:lnTo>
                    <a:pt x="37" y="1690"/>
                  </a:lnTo>
                  <a:lnTo>
                    <a:pt x="40" y="1809"/>
                  </a:lnTo>
                  <a:lnTo>
                    <a:pt x="43" y="1983"/>
                  </a:lnTo>
                  <a:lnTo>
                    <a:pt x="46" y="2183"/>
                  </a:lnTo>
                  <a:lnTo>
                    <a:pt x="49" y="2278"/>
                  </a:lnTo>
                  <a:lnTo>
                    <a:pt x="53" y="2421"/>
                  </a:lnTo>
                  <a:lnTo>
                    <a:pt x="56" y="2582"/>
                  </a:lnTo>
                  <a:lnTo>
                    <a:pt x="59" y="2662"/>
                  </a:lnTo>
                  <a:lnTo>
                    <a:pt x="62" y="1065"/>
                  </a:lnTo>
                  <a:lnTo>
                    <a:pt x="65" y="273"/>
                  </a:lnTo>
                  <a:lnTo>
                    <a:pt x="68" y="181"/>
                  </a:lnTo>
                  <a:lnTo>
                    <a:pt x="72" y="135"/>
                  </a:lnTo>
                  <a:lnTo>
                    <a:pt x="75" y="108"/>
                  </a:lnTo>
                  <a:lnTo>
                    <a:pt x="78" y="97"/>
                  </a:lnTo>
                  <a:lnTo>
                    <a:pt x="81" y="88"/>
                  </a:lnTo>
                  <a:lnTo>
                    <a:pt x="84" y="75"/>
                  </a:lnTo>
                  <a:lnTo>
                    <a:pt x="87" y="53"/>
                  </a:lnTo>
                  <a:lnTo>
                    <a:pt x="91" y="60"/>
                  </a:lnTo>
                  <a:lnTo>
                    <a:pt x="94" y="53"/>
                  </a:lnTo>
                  <a:lnTo>
                    <a:pt x="97" y="50"/>
                  </a:lnTo>
                  <a:lnTo>
                    <a:pt x="100" y="57"/>
                  </a:lnTo>
                  <a:lnTo>
                    <a:pt x="103" y="64"/>
                  </a:lnTo>
                  <a:lnTo>
                    <a:pt x="107" y="54"/>
                  </a:lnTo>
                  <a:lnTo>
                    <a:pt x="110" y="43"/>
                  </a:lnTo>
                  <a:lnTo>
                    <a:pt x="113" y="62"/>
                  </a:lnTo>
                  <a:lnTo>
                    <a:pt x="116" y="78"/>
                  </a:lnTo>
                  <a:lnTo>
                    <a:pt x="119" y="82"/>
                  </a:lnTo>
                  <a:lnTo>
                    <a:pt x="122" y="69"/>
                  </a:lnTo>
                  <a:lnTo>
                    <a:pt x="126" y="61"/>
                  </a:lnTo>
                  <a:lnTo>
                    <a:pt x="129" y="47"/>
                  </a:lnTo>
                  <a:lnTo>
                    <a:pt x="132" y="76"/>
                  </a:lnTo>
                  <a:lnTo>
                    <a:pt x="135" y="90"/>
                  </a:lnTo>
                  <a:lnTo>
                    <a:pt x="138" y="72"/>
                  </a:lnTo>
                  <a:lnTo>
                    <a:pt x="142" y="71"/>
                  </a:lnTo>
                  <a:lnTo>
                    <a:pt x="145" y="73"/>
                  </a:lnTo>
                  <a:lnTo>
                    <a:pt x="148" y="96"/>
                  </a:lnTo>
                  <a:lnTo>
                    <a:pt x="151" y="100"/>
                  </a:lnTo>
                  <a:lnTo>
                    <a:pt x="154" y="67"/>
                  </a:lnTo>
                  <a:lnTo>
                    <a:pt x="157" y="49"/>
                  </a:lnTo>
                  <a:lnTo>
                    <a:pt x="161" y="35"/>
                  </a:lnTo>
                  <a:lnTo>
                    <a:pt x="164" y="57"/>
                  </a:lnTo>
                  <a:lnTo>
                    <a:pt x="167" y="109"/>
                  </a:lnTo>
                  <a:lnTo>
                    <a:pt x="170" y="211"/>
                  </a:lnTo>
                  <a:lnTo>
                    <a:pt x="173" y="434"/>
                  </a:lnTo>
                  <a:lnTo>
                    <a:pt x="177" y="719"/>
                  </a:lnTo>
                  <a:lnTo>
                    <a:pt x="180" y="757"/>
                  </a:lnTo>
                  <a:lnTo>
                    <a:pt x="183" y="492"/>
                  </a:lnTo>
                  <a:lnTo>
                    <a:pt x="186" y="324"/>
                  </a:lnTo>
                  <a:lnTo>
                    <a:pt x="189" y="439"/>
                  </a:lnTo>
                  <a:lnTo>
                    <a:pt x="192" y="603"/>
                  </a:lnTo>
                  <a:lnTo>
                    <a:pt x="196" y="351"/>
                  </a:lnTo>
                  <a:lnTo>
                    <a:pt x="199" y="116"/>
                  </a:lnTo>
                  <a:lnTo>
                    <a:pt x="202" y="99"/>
                  </a:lnTo>
                  <a:lnTo>
                    <a:pt x="205" y="83"/>
                  </a:lnTo>
                  <a:lnTo>
                    <a:pt x="208" y="44"/>
                  </a:lnTo>
                  <a:lnTo>
                    <a:pt x="211" y="37"/>
                  </a:lnTo>
                  <a:lnTo>
                    <a:pt x="215" y="41"/>
                  </a:lnTo>
                  <a:lnTo>
                    <a:pt x="218" y="77"/>
                  </a:lnTo>
                  <a:lnTo>
                    <a:pt x="221" y="136"/>
                  </a:lnTo>
                  <a:lnTo>
                    <a:pt x="224" y="183"/>
                  </a:lnTo>
                  <a:lnTo>
                    <a:pt x="227" y="135"/>
                  </a:lnTo>
                  <a:lnTo>
                    <a:pt x="231" y="60"/>
                  </a:lnTo>
                  <a:lnTo>
                    <a:pt x="234" y="26"/>
                  </a:lnTo>
                  <a:lnTo>
                    <a:pt x="237" y="16"/>
                  </a:lnTo>
                  <a:lnTo>
                    <a:pt x="240" y="26"/>
                  </a:lnTo>
                  <a:lnTo>
                    <a:pt x="243" y="23"/>
                  </a:lnTo>
                  <a:lnTo>
                    <a:pt x="246" y="56"/>
                  </a:lnTo>
                  <a:lnTo>
                    <a:pt x="250" y="205"/>
                  </a:lnTo>
                  <a:lnTo>
                    <a:pt x="253" y="635"/>
                  </a:lnTo>
                  <a:lnTo>
                    <a:pt x="256" y="734"/>
                  </a:lnTo>
                  <a:lnTo>
                    <a:pt x="259" y="566"/>
                  </a:lnTo>
                  <a:lnTo>
                    <a:pt x="262" y="858"/>
                  </a:lnTo>
                  <a:lnTo>
                    <a:pt x="266" y="1503"/>
                  </a:lnTo>
                  <a:lnTo>
                    <a:pt x="269" y="2058"/>
                  </a:lnTo>
                  <a:lnTo>
                    <a:pt x="272" y="1387"/>
                  </a:lnTo>
                  <a:lnTo>
                    <a:pt x="275" y="302"/>
                  </a:lnTo>
                  <a:lnTo>
                    <a:pt x="278" y="91"/>
                  </a:lnTo>
                  <a:lnTo>
                    <a:pt x="281" y="82"/>
                  </a:lnTo>
                  <a:lnTo>
                    <a:pt x="285" y="78"/>
                  </a:lnTo>
                  <a:lnTo>
                    <a:pt x="288" y="52"/>
                  </a:lnTo>
                  <a:lnTo>
                    <a:pt x="291" y="47"/>
                  </a:lnTo>
                  <a:lnTo>
                    <a:pt x="294" y="35"/>
                  </a:lnTo>
                  <a:lnTo>
                    <a:pt x="297" y="30"/>
                  </a:lnTo>
                  <a:lnTo>
                    <a:pt x="300" y="35"/>
                  </a:lnTo>
                  <a:lnTo>
                    <a:pt x="304" y="38"/>
                  </a:lnTo>
                  <a:lnTo>
                    <a:pt x="307" y="29"/>
                  </a:lnTo>
                  <a:lnTo>
                    <a:pt x="310" y="18"/>
                  </a:lnTo>
                  <a:lnTo>
                    <a:pt x="313" y="16"/>
                  </a:lnTo>
                  <a:lnTo>
                    <a:pt x="316" y="14"/>
                  </a:lnTo>
                  <a:lnTo>
                    <a:pt x="320" y="43"/>
                  </a:lnTo>
                  <a:lnTo>
                    <a:pt x="323" y="191"/>
                  </a:lnTo>
                  <a:lnTo>
                    <a:pt x="326" y="935"/>
                  </a:lnTo>
                  <a:lnTo>
                    <a:pt x="329" y="2217"/>
                  </a:lnTo>
                  <a:lnTo>
                    <a:pt x="332" y="1678"/>
                  </a:lnTo>
                  <a:lnTo>
                    <a:pt x="335" y="511"/>
                  </a:lnTo>
                  <a:lnTo>
                    <a:pt x="339" y="151"/>
                  </a:lnTo>
                  <a:lnTo>
                    <a:pt x="342" y="79"/>
                  </a:lnTo>
                  <a:lnTo>
                    <a:pt x="345" y="62"/>
                  </a:lnTo>
                  <a:lnTo>
                    <a:pt x="348" y="47"/>
                  </a:lnTo>
                  <a:lnTo>
                    <a:pt x="351" y="38"/>
                  </a:lnTo>
                  <a:lnTo>
                    <a:pt x="355" y="32"/>
                  </a:lnTo>
                  <a:lnTo>
                    <a:pt x="358" y="21"/>
                  </a:lnTo>
                  <a:lnTo>
                    <a:pt x="361" y="19"/>
                  </a:lnTo>
                  <a:lnTo>
                    <a:pt x="364" y="23"/>
                  </a:lnTo>
                  <a:lnTo>
                    <a:pt x="367" y="12"/>
                  </a:lnTo>
                  <a:lnTo>
                    <a:pt x="370" y="11"/>
                  </a:lnTo>
                  <a:lnTo>
                    <a:pt x="374" y="11"/>
                  </a:lnTo>
                  <a:lnTo>
                    <a:pt x="377" y="10"/>
                  </a:lnTo>
                  <a:lnTo>
                    <a:pt x="380" y="7"/>
                  </a:lnTo>
                  <a:lnTo>
                    <a:pt x="383" y="14"/>
                  </a:lnTo>
                  <a:lnTo>
                    <a:pt x="386" y="31"/>
                  </a:lnTo>
                  <a:lnTo>
                    <a:pt x="390" y="89"/>
                  </a:lnTo>
                  <a:lnTo>
                    <a:pt x="393" y="131"/>
                  </a:lnTo>
                  <a:lnTo>
                    <a:pt x="396" y="72"/>
                  </a:lnTo>
                  <a:lnTo>
                    <a:pt x="399" y="31"/>
                  </a:lnTo>
                  <a:lnTo>
                    <a:pt x="402" y="14"/>
                  </a:lnTo>
                  <a:lnTo>
                    <a:pt x="405" y="31"/>
                  </a:lnTo>
                  <a:lnTo>
                    <a:pt x="409" y="23"/>
                  </a:lnTo>
                  <a:lnTo>
                    <a:pt x="412" y="39"/>
                  </a:lnTo>
                  <a:lnTo>
                    <a:pt x="415" y="32"/>
                  </a:lnTo>
                  <a:lnTo>
                    <a:pt x="418" y="10"/>
                  </a:lnTo>
                  <a:lnTo>
                    <a:pt x="421" y="3"/>
                  </a:lnTo>
                  <a:lnTo>
                    <a:pt x="424" y="1"/>
                  </a:lnTo>
                  <a:lnTo>
                    <a:pt x="424" y="0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2"/>
            <p:cNvSpPr>
              <a:spLocks/>
            </p:cNvSpPr>
            <p:nvPr/>
          </p:nvSpPr>
          <p:spPr bwMode="auto">
            <a:xfrm flipV="1">
              <a:off x="1968" y="2750"/>
              <a:ext cx="5" cy="13"/>
            </a:xfrm>
            <a:custGeom>
              <a:avLst/>
              <a:gdLst>
                <a:gd name="T0" fmla="*/ 0 w 23"/>
                <a:gd name="T1" fmla="*/ 0 h 90"/>
                <a:gd name="T2" fmla="*/ 2 w 23"/>
                <a:gd name="T3" fmla="*/ 8 h 90"/>
                <a:gd name="T4" fmla="*/ 5 w 23"/>
                <a:gd name="T5" fmla="*/ 2 h 90"/>
                <a:gd name="T6" fmla="*/ 8 w 23"/>
                <a:gd name="T7" fmla="*/ 2 h 90"/>
                <a:gd name="T8" fmla="*/ 11 w 23"/>
                <a:gd name="T9" fmla="*/ 41 h 90"/>
                <a:gd name="T10" fmla="*/ 15 w 23"/>
                <a:gd name="T11" fmla="*/ 90 h 90"/>
                <a:gd name="T12" fmla="*/ 18 w 23"/>
                <a:gd name="T13" fmla="*/ 86 h 90"/>
                <a:gd name="T14" fmla="*/ 21 w 23"/>
                <a:gd name="T15" fmla="*/ 34 h 90"/>
                <a:gd name="T16" fmla="*/ 23 w 23"/>
                <a:gd name="T17" fmla="*/ 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90">
                  <a:moveTo>
                    <a:pt x="0" y="0"/>
                  </a:moveTo>
                  <a:lnTo>
                    <a:pt x="2" y="8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41"/>
                  </a:lnTo>
                  <a:lnTo>
                    <a:pt x="15" y="90"/>
                  </a:lnTo>
                  <a:lnTo>
                    <a:pt x="18" y="86"/>
                  </a:lnTo>
                  <a:lnTo>
                    <a:pt x="21" y="34"/>
                  </a:lnTo>
                  <a:lnTo>
                    <a:pt x="23" y="1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3"/>
            <p:cNvSpPr>
              <a:spLocks/>
            </p:cNvSpPr>
            <p:nvPr/>
          </p:nvSpPr>
          <p:spPr bwMode="auto">
            <a:xfrm flipV="1">
              <a:off x="1977" y="2686"/>
              <a:ext cx="26" cy="77"/>
            </a:xfrm>
            <a:custGeom>
              <a:avLst/>
              <a:gdLst>
                <a:gd name="T0" fmla="*/ 0 w 121"/>
                <a:gd name="T1" fmla="*/ 0 h 547"/>
                <a:gd name="T2" fmla="*/ 0 w 121"/>
                <a:gd name="T3" fmla="*/ 2 h 547"/>
                <a:gd name="T4" fmla="*/ 3 w 121"/>
                <a:gd name="T5" fmla="*/ 61 h 547"/>
                <a:gd name="T6" fmla="*/ 6 w 121"/>
                <a:gd name="T7" fmla="*/ 149 h 547"/>
                <a:gd name="T8" fmla="*/ 10 w 121"/>
                <a:gd name="T9" fmla="*/ 129 h 547"/>
                <a:gd name="T10" fmla="*/ 13 w 121"/>
                <a:gd name="T11" fmla="*/ 62 h 547"/>
                <a:gd name="T12" fmla="*/ 16 w 121"/>
                <a:gd name="T13" fmla="*/ 42 h 547"/>
                <a:gd name="T14" fmla="*/ 19 w 121"/>
                <a:gd name="T15" fmla="*/ 33 h 547"/>
                <a:gd name="T16" fmla="*/ 22 w 121"/>
                <a:gd name="T17" fmla="*/ 33 h 547"/>
                <a:gd name="T18" fmla="*/ 25 w 121"/>
                <a:gd name="T19" fmla="*/ 35 h 547"/>
                <a:gd name="T20" fmla="*/ 29 w 121"/>
                <a:gd name="T21" fmla="*/ 33 h 547"/>
                <a:gd name="T22" fmla="*/ 32 w 121"/>
                <a:gd name="T23" fmla="*/ 21 h 547"/>
                <a:gd name="T24" fmla="*/ 35 w 121"/>
                <a:gd name="T25" fmla="*/ 20 h 547"/>
                <a:gd name="T26" fmla="*/ 38 w 121"/>
                <a:gd name="T27" fmla="*/ 9 h 547"/>
                <a:gd name="T28" fmla="*/ 41 w 121"/>
                <a:gd name="T29" fmla="*/ 21 h 547"/>
                <a:gd name="T30" fmla="*/ 44 w 121"/>
                <a:gd name="T31" fmla="*/ 69 h 547"/>
                <a:gd name="T32" fmla="*/ 48 w 121"/>
                <a:gd name="T33" fmla="*/ 68 h 547"/>
                <a:gd name="T34" fmla="*/ 51 w 121"/>
                <a:gd name="T35" fmla="*/ 17 h 547"/>
                <a:gd name="T36" fmla="*/ 54 w 121"/>
                <a:gd name="T37" fmla="*/ 11 h 547"/>
                <a:gd name="T38" fmla="*/ 57 w 121"/>
                <a:gd name="T39" fmla="*/ 17 h 547"/>
                <a:gd name="T40" fmla="*/ 60 w 121"/>
                <a:gd name="T41" fmla="*/ 52 h 547"/>
                <a:gd name="T42" fmla="*/ 64 w 121"/>
                <a:gd name="T43" fmla="*/ 98 h 547"/>
                <a:gd name="T44" fmla="*/ 67 w 121"/>
                <a:gd name="T45" fmla="*/ 178 h 547"/>
                <a:gd name="T46" fmla="*/ 70 w 121"/>
                <a:gd name="T47" fmla="*/ 327 h 547"/>
                <a:gd name="T48" fmla="*/ 73 w 121"/>
                <a:gd name="T49" fmla="*/ 547 h 547"/>
                <a:gd name="T50" fmla="*/ 76 w 121"/>
                <a:gd name="T51" fmla="*/ 518 h 547"/>
                <a:gd name="T52" fmla="*/ 79 w 121"/>
                <a:gd name="T53" fmla="*/ 402 h 547"/>
                <a:gd name="T54" fmla="*/ 83 w 121"/>
                <a:gd name="T55" fmla="*/ 263 h 547"/>
                <a:gd name="T56" fmla="*/ 86 w 121"/>
                <a:gd name="T57" fmla="*/ 137 h 547"/>
                <a:gd name="T58" fmla="*/ 89 w 121"/>
                <a:gd name="T59" fmla="*/ 76 h 547"/>
                <a:gd name="T60" fmla="*/ 92 w 121"/>
                <a:gd name="T61" fmla="*/ 51 h 547"/>
                <a:gd name="T62" fmla="*/ 95 w 121"/>
                <a:gd name="T63" fmla="*/ 49 h 547"/>
                <a:gd name="T64" fmla="*/ 99 w 121"/>
                <a:gd name="T65" fmla="*/ 44 h 547"/>
                <a:gd name="T66" fmla="*/ 102 w 121"/>
                <a:gd name="T67" fmla="*/ 48 h 547"/>
                <a:gd name="T68" fmla="*/ 105 w 121"/>
                <a:gd name="T69" fmla="*/ 49 h 547"/>
                <a:gd name="T70" fmla="*/ 108 w 121"/>
                <a:gd name="T71" fmla="*/ 44 h 547"/>
                <a:gd name="T72" fmla="*/ 111 w 121"/>
                <a:gd name="T73" fmla="*/ 26 h 547"/>
                <a:gd name="T74" fmla="*/ 114 w 121"/>
                <a:gd name="T75" fmla="*/ 20 h 547"/>
                <a:gd name="T76" fmla="*/ 118 w 121"/>
                <a:gd name="T77" fmla="*/ 5 h 547"/>
                <a:gd name="T78" fmla="*/ 121 w 121"/>
                <a:gd name="T79" fmla="*/ 1 h 547"/>
                <a:gd name="T80" fmla="*/ 121 w 121"/>
                <a:gd name="T81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1" h="547">
                  <a:moveTo>
                    <a:pt x="0" y="0"/>
                  </a:moveTo>
                  <a:lnTo>
                    <a:pt x="0" y="2"/>
                  </a:lnTo>
                  <a:lnTo>
                    <a:pt x="3" y="61"/>
                  </a:lnTo>
                  <a:lnTo>
                    <a:pt x="6" y="149"/>
                  </a:lnTo>
                  <a:lnTo>
                    <a:pt x="10" y="129"/>
                  </a:lnTo>
                  <a:lnTo>
                    <a:pt x="13" y="62"/>
                  </a:lnTo>
                  <a:lnTo>
                    <a:pt x="16" y="42"/>
                  </a:lnTo>
                  <a:lnTo>
                    <a:pt x="19" y="33"/>
                  </a:lnTo>
                  <a:lnTo>
                    <a:pt x="22" y="33"/>
                  </a:lnTo>
                  <a:lnTo>
                    <a:pt x="25" y="35"/>
                  </a:lnTo>
                  <a:lnTo>
                    <a:pt x="29" y="33"/>
                  </a:lnTo>
                  <a:lnTo>
                    <a:pt x="32" y="21"/>
                  </a:lnTo>
                  <a:lnTo>
                    <a:pt x="35" y="20"/>
                  </a:lnTo>
                  <a:lnTo>
                    <a:pt x="38" y="9"/>
                  </a:lnTo>
                  <a:lnTo>
                    <a:pt x="41" y="21"/>
                  </a:lnTo>
                  <a:lnTo>
                    <a:pt x="44" y="69"/>
                  </a:lnTo>
                  <a:lnTo>
                    <a:pt x="48" y="68"/>
                  </a:lnTo>
                  <a:lnTo>
                    <a:pt x="51" y="17"/>
                  </a:lnTo>
                  <a:lnTo>
                    <a:pt x="54" y="11"/>
                  </a:lnTo>
                  <a:lnTo>
                    <a:pt x="57" y="17"/>
                  </a:lnTo>
                  <a:lnTo>
                    <a:pt x="60" y="52"/>
                  </a:lnTo>
                  <a:lnTo>
                    <a:pt x="64" y="98"/>
                  </a:lnTo>
                  <a:lnTo>
                    <a:pt x="67" y="178"/>
                  </a:lnTo>
                  <a:lnTo>
                    <a:pt x="70" y="327"/>
                  </a:lnTo>
                  <a:lnTo>
                    <a:pt x="73" y="547"/>
                  </a:lnTo>
                  <a:lnTo>
                    <a:pt x="76" y="518"/>
                  </a:lnTo>
                  <a:lnTo>
                    <a:pt x="79" y="402"/>
                  </a:lnTo>
                  <a:lnTo>
                    <a:pt x="83" y="263"/>
                  </a:lnTo>
                  <a:lnTo>
                    <a:pt x="86" y="137"/>
                  </a:lnTo>
                  <a:lnTo>
                    <a:pt x="89" y="76"/>
                  </a:lnTo>
                  <a:lnTo>
                    <a:pt x="92" y="51"/>
                  </a:lnTo>
                  <a:lnTo>
                    <a:pt x="95" y="49"/>
                  </a:lnTo>
                  <a:lnTo>
                    <a:pt x="99" y="44"/>
                  </a:lnTo>
                  <a:lnTo>
                    <a:pt x="102" y="48"/>
                  </a:lnTo>
                  <a:lnTo>
                    <a:pt x="105" y="49"/>
                  </a:lnTo>
                  <a:lnTo>
                    <a:pt x="108" y="44"/>
                  </a:lnTo>
                  <a:lnTo>
                    <a:pt x="111" y="26"/>
                  </a:lnTo>
                  <a:lnTo>
                    <a:pt x="114" y="20"/>
                  </a:lnTo>
                  <a:lnTo>
                    <a:pt x="118" y="5"/>
                  </a:lnTo>
                  <a:lnTo>
                    <a:pt x="121" y="1"/>
                  </a:lnTo>
                  <a:lnTo>
                    <a:pt x="121" y="0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24"/>
            <p:cNvSpPr>
              <a:spLocks/>
            </p:cNvSpPr>
            <p:nvPr/>
          </p:nvSpPr>
          <p:spPr bwMode="auto">
            <a:xfrm flipV="1">
              <a:off x="2005" y="2595"/>
              <a:ext cx="24" cy="168"/>
            </a:xfrm>
            <a:custGeom>
              <a:avLst/>
              <a:gdLst>
                <a:gd name="T0" fmla="*/ 0 w 113"/>
                <a:gd name="T1" fmla="*/ 1 h 1199"/>
                <a:gd name="T2" fmla="*/ 2 w 113"/>
                <a:gd name="T3" fmla="*/ 10 h 1199"/>
                <a:gd name="T4" fmla="*/ 6 w 113"/>
                <a:gd name="T5" fmla="*/ 10 h 1199"/>
                <a:gd name="T6" fmla="*/ 9 w 113"/>
                <a:gd name="T7" fmla="*/ 24 h 1199"/>
                <a:gd name="T8" fmla="*/ 12 w 113"/>
                <a:gd name="T9" fmla="*/ 178 h 1199"/>
                <a:gd name="T10" fmla="*/ 15 w 113"/>
                <a:gd name="T11" fmla="*/ 723 h 1199"/>
                <a:gd name="T12" fmla="*/ 18 w 113"/>
                <a:gd name="T13" fmla="*/ 1199 h 1199"/>
                <a:gd name="T14" fmla="*/ 21 w 113"/>
                <a:gd name="T15" fmla="*/ 898 h 1199"/>
                <a:gd name="T16" fmla="*/ 25 w 113"/>
                <a:gd name="T17" fmla="*/ 475 h 1199"/>
                <a:gd name="T18" fmla="*/ 28 w 113"/>
                <a:gd name="T19" fmla="*/ 302 h 1199"/>
                <a:gd name="T20" fmla="*/ 31 w 113"/>
                <a:gd name="T21" fmla="*/ 224 h 1199"/>
                <a:gd name="T22" fmla="*/ 34 w 113"/>
                <a:gd name="T23" fmla="*/ 207 h 1199"/>
                <a:gd name="T24" fmla="*/ 37 w 113"/>
                <a:gd name="T25" fmla="*/ 175 h 1199"/>
                <a:gd name="T26" fmla="*/ 40 w 113"/>
                <a:gd name="T27" fmla="*/ 135 h 1199"/>
                <a:gd name="T28" fmla="*/ 44 w 113"/>
                <a:gd name="T29" fmla="*/ 76 h 1199"/>
                <a:gd name="T30" fmla="*/ 47 w 113"/>
                <a:gd name="T31" fmla="*/ 61 h 1199"/>
                <a:gd name="T32" fmla="*/ 50 w 113"/>
                <a:gd name="T33" fmla="*/ 55 h 1199"/>
                <a:gd name="T34" fmla="*/ 53 w 113"/>
                <a:gd name="T35" fmla="*/ 71 h 1199"/>
                <a:gd name="T36" fmla="*/ 56 w 113"/>
                <a:gd name="T37" fmla="*/ 67 h 1199"/>
                <a:gd name="T38" fmla="*/ 60 w 113"/>
                <a:gd name="T39" fmla="*/ 41 h 1199"/>
                <a:gd name="T40" fmla="*/ 63 w 113"/>
                <a:gd name="T41" fmla="*/ 47 h 1199"/>
                <a:gd name="T42" fmla="*/ 66 w 113"/>
                <a:gd name="T43" fmla="*/ 59 h 1199"/>
                <a:gd name="T44" fmla="*/ 69 w 113"/>
                <a:gd name="T45" fmla="*/ 54 h 1199"/>
                <a:gd name="T46" fmla="*/ 72 w 113"/>
                <a:gd name="T47" fmla="*/ 33 h 1199"/>
                <a:gd name="T48" fmla="*/ 75 w 113"/>
                <a:gd name="T49" fmla="*/ 21 h 1199"/>
                <a:gd name="T50" fmla="*/ 79 w 113"/>
                <a:gd name="T51" fmla="*/ 16 h 1199"/>
                <a:gd name="T52" fmla="*/ 82 w 113"/>
                <a:gd name="T53" fmla="*/ 23 h 1199"/>
                <a:gd name="T54" fmla="*/ 85 w 113"/>
                <a:gd name="T55" fmla="*/ 25 h 1199"/>
                <a:gd name="T56" fmla="*/ 88 w 113"/>
                <a:gd name="T57" fmla="*/ 25 h 1199"/>
                <a:gd name="T58" fmla="*/ 91 w 113"/>
                <a:gd name="T59" fmla="*/ 24 h 1199"/>
                <a:gd name="T60" fmla="*/ 95 w 113"/>
                <a:gd name="T61" fmla="*/ 14 h 1199"/>
                <a:gd name="T62" fmla="*/ 98 w 113"/>
                <a:gd name="T63" fmla="*/ 6 h 1199"/>
                <a:gd name="T64" fmla="*/ 101 w 113"/>
                <a:gd name="T65" fmla="*/ 7 h 1199"/>
                <a:gd name="T66" fmla="*/ 104 w 113"/>
                <a:gd name="T67" fmla="*/ 27 h 1199"/>
                <a:gd name="T68" fmla="*/ 107 w 113"/>
                <a:gd name="T69" fmla="*/ 21 h 1199"/>
                <a:gd name="T70" fmla="*/ 110 w 113"/>
                <a:gd name="T71" fmla="*/ 9 h 1199"/>
                <a:gd name="T72" fmla="*/ 113 w 113"/>
                <a:gd name="T73" fmla="*/ 0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" h="1199">
                  <a:moveTo>
                    <a:pt x="0" y="1"/>
                  </a:moveTo>
                  <a:lnTo>
                    <a:pt x="2" y="10"/>
                  </a:lnTo>
                  <a:lnTo>
                    <a:pt x="6" y="10"/>
                  </a:lnTo>
                  <a:lnTo>
                    <a:pt x="9" y="24"/>
                  </a:lnTo>
                  <a:lnTo>
                    <a:pt x="12" y="178"/>
                  </a:lnTo>
                  <a:lnTo>
                    <a:pt x="15" y="723"/>
                  </a:lnTo>
                  <a:lnTo>
                    <a:pt x="18" y="1199"/>
                  </a:lnTo>
                  <a:lnTo>
                    <a:pt x="21" y="898"/>
                  </a:lnTo>
                  <a:lnTo>
                    <a:pt x="25" y="475"/>
                  </a:lnTo>
                  <a:lnTo>
                    <a:pt x="28" y="302"/>
                  </a:lnTo>
                  <a:lnTo>
                    <a:pt x="31" y="224"/>
                  </a:lnTo>
                  <a:lnTo>
                    <a:pt x="34" y="207"/>
                  </a:lnTo>
                  <a:lnTo>
                    <a:pt x="37" y="175"/>
                  </a:lnTo>
                  <a:lnTo>
                    <a:pt x="40" y="135"/>
                  </a:lnTo>
                  <a:lnTo>
                    <a:pt x="44" y="76"/>
                  </a:lnTo>
                  <a:lnTo>
                    <a:pt x="47" y="61"/>
                  </a:lnTo>
                  <a:lnTo>
                    <a:pt x="50" y="55"/>
                  </a:lnTo>
                  <a:lnTo>
                    <a:pt x="53" y="71"/>
                  </a:lnTo>
                  <a:lnTo>
                    <a:pt x="56" y="67"/>
                  </a:lnTo>
                  <a:lnTo>
                    <a:pt x="60" y="41"/>
                  </a:lnTo>
                  <a:lnTo>
                    <a:pt x="63" y="47"/>
                  </a:lnTo>
                  <a:lnTo>
                    <a:pt x="66" y="59"/>
                  </a:lnTo>
                  <a:lnTo>
                    <a:pt x="69" y="54"/>
                  </a:lnTo>
                  <a:lnTo>
                    <a:pt x="72" y="33"/>
                  </a:lnTo>
                  <a:lnTo>
                    <a:pt x="75" y="21"/>
                  </a:lnTo>
                  <a:lnTo>
                    <a:pt x="79" y="16"/>
                  </a:lnTo>
                  <a:lnTo>
                    <a:pt x="82" y="23"/>
                  </a:lnTo>
                  <a:lnTo>
                    <a:pt x="85" y="25"/>
                  </a:lnTo>
                  <a:lnTo>
                    <a:pt x="88" y="25"/>
                  </a:lnTo>
                  <a:lnTo>
                    <a:pt x="91" y="24"/>
                  </a:lnTo>
                  <a:lnTo>
                    <a:pt x="95" y="14"/>
                  </a:lnTo>
                  <a:lnTo>
                    <a:pt x="98" y="6"/>
                  </a:lnTo>
                  <a:lnTo>
                    <a:pt x="101" y="7"/>
                  </a:lnTo>
                  <a:lnTo>
                    <a:pt x="104" y="27"/>
                  </a:lnTo>
                  <a:lnTo>
                    <a:pt x="107" y="21"/>
                  </a:lnTo>
                  <a:lnTo>
                    <a:pt x="110" y="9"/>
                  </a:lnTo>
                  <a:lnTo>
                    <a:pt x="113" y="0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5"/>
            <p:cNvSpPr>
              <a:spLocks/>
            </p:cNvSpPr>
            <p:nvPr/>
          </p:nvSpPr>
          <p:spPr bwMode="auto">
            <a:xfrm flipV="1">
              <a:off x="2029" y="2762"/>
              <a:ext cx="2" cy="1"/>
            </a:xfrm>
            <a:custGeom>
              <a:avLst/>
              <a:gdLst>
                <a:gd name="T0" fmla="*/ 0 w 6"/>
                <a:gd name="T1" fmla="*/ 0 h 6"/>
                <a:gd name="T2" fmla="*/ 3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3" y="6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6"/>
            <p:cNvSpPr>
              <a:spLocks/>
            </p:cNvSpPr>
            <p:nvPr/>
          </p:nvSpPr>
          <p:spPr bwMode="auto">
            <a:xfrm flipV="1">
              <a:off x="2032" y="1609"/>
              <a:ext cx="141" cy="1154"/>
            </a:xfrm>
            <a:custGeom>
              <a:avLst/>
              <a:gdLst>
                <a:gd name="T0" fmla="*/ 9 w 651"/>
                <a:gd name="T1" fmla="*/ 6 h 8258"/>
                <a:gd name="T2" fmla="*/ 21 w 651"/>
                <a:gd name="T3" fmla="*/ 16 h 8258"/>
                <a:gd name="T4" fmla="*/ 34 w 651"/>
                <a:gd name="T5" fmla="*/ 248 h 8258"/>
                <a:gd name="T6" fmla="*/ 47 w 651"/>
                <a:gd name="T7" fmla="*/ 45 h 8258"/>
                <a:gd name="T8" fmla="*/ 60 w 651"/>
                <a:gd name="T9" fmla="*/ 39 h 8258"/>
                <a:gd name="T10" fmla="*/ 72 w 651"/>
                <a:gd name="T11" fmla="*/ 44 h 8258"/>
                <a:gd name="T12" fmla="*/ 85 w 651"/>
                <a:gd name="T13" fmla="*/ 81 h 8258"/>
                <a:gd name="T14" fmla="*/ 98 w 651"/>
                <a:gd name="T15" fmla="*/ 6 h 8258"/>
                <a:gd name="T16" fmla="*/ 110 w 651"/>
                <a:gd name="T17" fmla="*/ 21 h 8258"/>
                <a:gd name="T18" fmla="*/ 123 w 651"/>
                <a:gd name="T19" fmla="*/ 8 h 8258"/>
                <a:gd name="T20" fmla="*/ 136 w 651"/>
                <a:gd name="T21" fmla="*/ 36 h 8258"/>
                <a:gd name="T22" fmla="*/ 149 w 651"/>
                <a:gd name="T23" fmla="*/ 59 h 8258"/>
                <a:gd name="T24" fmla="*/ 161 w 651"/>
                <a:gd name="T25" fmla="*/ 189 h 8258"/>
                <a:gd name="T26" fmla="*/ 174 w 651"/>
                <a:gd name="T27" fmla="*/ 68 h 8258"/>
                <a:gd name="T28" fmla="*/ 187 w 651"/>
                <a:gd name="T29" fmla="*/ 52 h 8258"/>
                <a:gd name="T30" fmla="*/ 199 w 651"/>
                <a:gd name="T31" fmla="*/ 78 h 8258"/>
                <a:gd name="T32" fmla="*/ 212 w 651"/>
                <a:gd name="T33" fmla="*/ 53 h 8258"/>
                <a:gd name="T34" fmla="*/ 225 w 651"/>
                <a:gd name="T35" fmla="*/ 76 h 8258"/>
                <a:gd name="T36" fmla="*/ 238 w 651"/>
                <a:gd name="T37" fmla="*/ 54 h 8258"/>
                <a:gd name="T38" fmla="*/ 250 w 651"/>
                <a:gd name="T39" fmla="*/ 45 h 8258"/>
                <a:gd name="T40" fmla="*/ 263 w 651"/>
                <a:gd name="T41" fmla="*/ 41 h 8258"/>
                <a:gd name="T42" fmla="*/ 276 w 651"/>
                <a:gd name="T43" fmla="*/ 34 h 8258"/>
                <a:gd name="T44" fmla="*/ 288 w 651"/>
                <a:gd name="T45" fmla="*/ 28 h 8258"/>
                <a:gd name="T46" fmla="*/ 301 w 651"/>
                <a:gd name="T47" fmla="*/ 53 h 8258"/>
                <a:gd name="T48" fmla="*/ 314 w 651"/>
                <a:gd name="T49" fmla="*/ 71 h 8258"/>
                <a:gd name="T50" fmla="*/ 327 w 651"/>
                <a:gd name="T51" fmla="*/ 240 h 8258"/>
                <a:gd name="T52" fmla="*/ 339 w 651"/>
                <a:gd name="T53" fmla="*/ 1098 h 8258"/>
                <a:gd name="T54" fmla="*/ 352 w 651"/>
                <a:gd name="T55" fmla="*/ 60 h 8258"/>
                <a:gd name="T56" fmla="*/ 365 w 651"/>
                <a:gd name="T57" fmla="*/ 27 h 8258"/>
                <a:gd name="T58" fmla="*/ 377 w 651"/>
                <a:gd name="T59" fmla="*/ 122 h 8258"/>
                <a:gd name="T60" fmla="*/ 390 w 651"/>
                <a:gd name="T61" fmla="*/ 615 h 8258"/>
                <a:gd name="T62" fmla="*/ 403 w 651"/>
                <a:gd name="T63" fmla="*/ 50 h 8258"/>
                <a:gd name="T64" fmla="*/ 416 w 651"/>
                <a:gd name="T65" fmla="*/ 31 h 8258"/>
                <a:gd name="T66" fmla="*/ 428 w 651"/>
                <a:gd name="T67" fmla="*/ 39 h 8258"/>
                <a:gd name="T68" fmla="*/ 441 w 651"/>
                <a:gd name="T69" fmla="*/ 48 h 8258"/>
                <a:gd name="T70" fmla="*/ 454 w 651"/>
                <a:gd name="T71" fmla="*/ 28 h 8258"/>
                <a:gd name="T72" fmla="*/ 466 w 651"/>
                <a:gd name="T73" fmla="*/ 19 h 8258"/>
                <a:gd name="T74" fmla="*/ 479 w 651"/>
                <a:gd name="T75" fmla="*/ 43 h 8258"/>
                <a:gd name="T76" fmla="*/ 492 w 651"/>
                <a:gd name="T77" fmla="*/ 17 h 8258"/>
                <a:gd name="T78" fmla="*/ 505 w 651"/>
                <a:gd name="T79" fmla="*/ 102 h 8258"/>
                <a:gd name="T80" fmla="*/ 517 w 651"/>
                <a:gd name="T81" fmla="*/ 365 h 8258"/>
                <a:gd name="T82" fmla="*/ 530 w 651"/>
                <a:gd name="T83" fmla="*/ 76 h 8258"/>
                <a:gd name="T84" fmla="*/ 543 w 651"/>
                <a:gd name="T85" fmla="*/ 184 h 8258"/>
                <a:gd name="T86" fmla="*/ 555 w 651"/>
                <a:gd name="T87" fmla="*/ 97 h 8258"/>
                <a:gd name="T88" fmla="*/ 568 w 651"/>
                <a:gd name="T89" fmla="*/ 79 h 8258"/>
                <a:gd name="T90" fmla="*/ 581 w 651"/>
                <a:gd name="T91" fmla="*/ 88 h 8258"/>
                <a:gd name="T92" fmla="*/ 594 w 651"/>
                <a:gd name="T93" fmla="*/ 59 h 8258"/>
                <a:gd name="T94" fmla="*/ 606 w 651"/>
                <a:gd name="T95" fmla="*/ 69 h 8258"/>
                <a:gd name="T96" fmla="*/ 619 w 651"/>
                <a:gd name="T97" fmla="*/ 72 h 8258"/>
                <a:gd name="T98" fmla="*/ 632 w 651"/>
                <a:gd name="T99" fmla="*/ 237 h 8258"/>
                <a:gd name="T100" fmla="*/ 645 w 651"/>
                <a:gd name="T101" fmla="*/ 935 h 8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1" h="8258">
                  <a:moveTo>
                    <a:pt x="0" y="0"/>
                  </a:moveTo>
                  <a:lnTo>
                    <a:pt x="2" y="3"/>
                  </a:lnTo>
                  <a:lnTo>
                    <a:pt x="5" y="3"/>
                  </a:lnTo>
                  <a:lnTo>
                    <a:pt x="9" y="6"/>
                  </a:lnTo>
                  <a:lnTo>
                    <a:pt x="12" y="7"/>
                  </a:lnTo>
                  <a:lnTo>
                    <a:pt x="15" y="16"/>
                  </a:lnTo>
                  <a:lnTo>
                    <a:pt x="18" y="15"/>
                  </a:lnTo>
                  <a:lnTo>
                    <a:pt x="21" y="16"/>
                  </a:lnTo>
                  <a:lnTo>
                    <a:pt x="25" y="88"/>
                  </a:lnTo>
                  <a:lnTo>
                    <a:pt x="28" y="312"/>
                  </a:lnTo>
                  <a:lnTo>
                    <a:pt x="31" y="400"/>
                  </a:lnTo>
                  <a:lnTo>
                    <a:pt x="34" y="248"/>
                  </a:lnTo>
                  <a:lnTo>
                    <a:pt x="37" y="134"/>
                  </a:lnTo>
                  <a:lnTo>
                    <a:pt x="40" y="81"/>
                  </a:lnTo>
                  <a:lnTo>
                    <a:pt x="44" y="54"/>
                  </a:lnTo>
                  <a:lnTo>
                    <a:pt x="47" y="45"/>
                  </a:lnTo>
                  <a:lnTo>
                    <a:pt x="50" y="40"/>
                  </a:lnTo>
                  <a:lnTo>
                    <a:pt x="53" y="38"/>
                  </a:lnTo>
                  <a:lnTo>
                    <a:pt x="56" y="36"/>
                  </a:lnTo>
                  <a:lnTo>
                    <a:pt x="60" y="39"/>
                  </a:lnTo>
                  <a:lnTo>
                    <a:pt x="63" y="38"/>
                  </a:lnTo>
                  <a:lnTo>
                    <a:pt x="66" y="24"/>
                  </a:lnTo>
                  <a:lnTo>
                    <a:pt x="69" y="17"/>
                  </a:lnTo>
                  <a:lnTo>
                    <a:pt x="72" y="44"/>
                  </a:lnTo>
                  <a:lnTo>
                    <a:pt x="75" y="87"/>
                  </a:lnTo>
                  <a:lnTo>
                    <a:pt x="79" y="115"/>
                  </a:lnTo>
                  <a:lnTo>
                    <a:pt x="82" y="124"/>
                  </a:lnTo>
                  <a:lnTo>
                    <a:pt x="85" y="81"/>
                  </a:lnTo>
                  <a:lnTo>
                    <a:pt x="88" y="37"/>
                  </a:lnTo>
                  <a:lnTo>
                    <a:pt x="91" y="28"/>
                  </a:lnTo>
                  <a:lnTo>
                    <a:pt x="95" y="17"/>
                  </a:lnTo>
                  <a:lnTo>
                    <a:pt x="98" y="6"/>
                  </a:lnTo>
                  <a:lnTo>
                    <a:pt x="101" y="9"/>
                  </a:lnTo>
                  <a:lnTo>
                    <a:pt x="104" y="11"/>
                  </a:lnTo>
                  <a:lnTo>
                    <a:pt x="107" y="9"/>
                  </a:lnTo>
                  <a:lnTo>
                    <a:pt x="110" y="21"/>
                  </a:lnTo>
                  <a:lnTo>
                    <a:pt x="114" y="22"/>
                  </a:lnTo>
                  <a:lnTo>
                    <a:pt x="117" y="18"/>
                  </a:lnTo>
                  <a:lnTo>
                    <a:pt x="120" y="11"/>
                  </a:lnTo>
                  <a:lnTo>
                    <a:pt x="123" y="8"/>
                  </a:lnTo>
                  <a:lnTo>
                    <a:pt x="126" y="9"/>
                  </a:lnTo>
                  <a:lnTo>
                    <a:pt x="129" y="11"/>
                  </a:lnTo>
                  <a:lnTo>
                    <a:pt x="133" y="23"/>
                  </a:lnTo>
                  <a:lnTo>
                    <a:pt x="136" y="36"/>
                  </a:lnTo>
                  <a:lnTo>
                    <a:pt x="139" y="31"/>
                  </a:lnTo>
                  <a:lnTo>
                    <a:pt x="142" y="24"/>
                  </a:lnTo>
                  <a:lnTo>
                    <a:pt x="145" y="36"/>
                  </a:lnTo>
                  <a:lnTo>
                    <a:pt x="149" y="59"/>
                  </a:lnTo>
                  <a:lnTo>
                    <a:pt x="152" y="106"/>
                  </a:lnTo>
                  <a:lnTo>
                    <a:pt x="155" y="180"/>
                  </a:lnTo>
                  <a:lnTo>
                    <a:pt x="158" y="230"/>
                  </a:lnTo>
                  <a:lnTo>
                    <a:pt x="161" y="189"/>
                  </a:lnTo>
                  <a:lnTo>
                    <a:pt x="164" y="124"/>
                  </a:lnTo>
                  <a:lnTo>
                    <a:pt x="168" y="91"/>
                  </a:lnTo>
                  <a:lnTo>
                    <a:pt x="171" y="80"/>
                  </a:lnTo>
                  <a:lnTo>
                    <a:pt x="174" y="68"/>
                  </a:lnTo>
                  <a:lnTo>
                    <a:pt x="177" y="59"/>
                  </a:lnTo>
                  <a:lnTo>
                    <a:pt x="180" y="48"/>
                  </a:lnTo>
                  <a:lnTo>
                    <a:pt x="184" y="47"/>
                  </a:lnTo>
                  <a:lnTo>
                    <a:pt x="187" y="52"/>
                  </a:lnTo>
                  <a:lnTo>
                    <a:pt x="190" y="68"/>
                  </a:lnTo>
                  <a:lnTo>
                    <a:pt x="193" y="77"/>
                  </a:lnTo>
                  <a:lnTo>
                    <a:pt x="196" y="92"/>
                  </a:lnTo>
                  <a:lnTo>
                    <a:pt x="199" y="78"/>
                  </a:lnTo>
                  <a:lnTo>
                    <a:pt x="203" y="56"/>
                  </a:lnTo>
                  <a:lnTo>
                    <a:pt x="206" y="57"/>
                  </a:lnTo>
                  <a:lnTo>
                    <a:pt x="209" y="60"/>
                  </a:lnTo>
                  <a:lnTo>
                    <a:pt x="212" y="53"/>
                  </a:lnTo>
                  <a:lnTo>
                    <a:pt x="215" y="52"/>
                  </a:lnTo>
                  <a:lnTo>
                    <a:pt x="218" y="53"/>
                  </a:lnTo>
                  <a:lnTo>
                    <a:pt x="222" y="60"/>
                  </a:lnTo>
                  <a:lnTo>
                    <a:pt x="225" y="76"/>
                  </a:lnTo>
                  <a:lnTo>
                    <a:pt x="228" y="68"/>
                  </a:lnTo>
                  <a:lnTo>
                    <a:pt x="231" y="50"/>
                  </a:lnTo>
                  <a:lnTo>
                    <a:pt x="234" y="51"/>
                  </a:lnTo>
                  <a:lnTo>
                    <a:pt x="238" y="54"/>
                  </a:lnTo>
                  <a:lnTo>
                    <a:pt x="241" y="58"/>
                  </a:lnTo>
                  <a:lnTo>
                    <a:pt x="244" y="53"/>
                  </a:lnTo>
                  <a:lnTo>
                    <a:pt x="247" y="45"/>
                  </a:lnTo>
                  <a:lnTo>
                    <a:pt x="250" y="45"/>
                  </a:lnTo>
                  <a:lnTo>
                    <a:pt x="253" y="42"/>
                  </a:lnTo>
                  <a:lnTo>
                    <a:pt x="257" y="37"/>
                  </a:lnTo>
                  <a:lnTo>
                    <a:pt x="260" y="42"/>
                  </a:lnTo>
                  <a:lnTo>
                    <a:pt x="263" y="41"/>
                  </a:lnTo>
                  <a:lnTo>
                    <a:pt x="266" y="32"/>
                  </a:lnTo>
                  <a:lnTo>
                    <a:pt x="269" y="33"/>
                  </a:lnTo>
                  <a:lnTo>
                    <a:pt x="273" y="26"/>
                  </a:lnTo>
                  <a:lnTo>
                    <a:pt x="276" y="34"/>
                  </a:lnTo>
                  <a:lnTo>
                    <a:pt x="279" y="36"/>
                  </a:lnTo>
                  <a:lnTo>
                    <a:pt x="282" y="37"/>
                  </a:lnTo>
                  <a:lnTo>
                    <a:pt x="285" y="40"/>
                  </a:lnTo>
                  <a:lnTo>
                    <a:pt x="288" y="28"/>
                  </a:lnTo>
                  <a:lnTo>
                    <a:pt x="292" y="29"/>
                  </a:lnTo>
                  <a:lnTo>
                    <a:pt x="295" y="41"/>
                  </a:lnTo>
                  <a:lnTo>
                    <a:pt x="298" y="51"/>
                  </a:lnTo>
                  <a:lnTo>
                    <a:pt x="301" y="53"/>
                  </a:lnTo>
                  <a:lnTo>
                    <a:pt x="304" y="36"/>
                  </a:lnTo>
                  <a:lnTo>
                    <a:pt x="308" y="46"/>
                  </a:lnTo>
                  <a:lnTo>
                    <a:pt x="311" y="46"/>
                  </a:lnTo>
                  <a:lnTo>
                    <a:pt x="314" y="71"/>
                  </a:lnTo>
                  <a:lnTo>
                    <a:pt x="317" y="161"/>
                  </a:lnTo>
                  <a:lnTo>
                    <a:pt x="320" y="239"/>
                  </a:lnTo>
                  <a:lnTo>
                    <a:pt x="323" y="212"/>
                  </a:lnTo>
                  <a:lnTo>
                    <a:pt x="327" y="240"/>
                  </a:lnTo>
                  <a:lnTo>
                    <a:pt x="330" y="287"/>
                  </a:lnTo>
                  <a:lnTo>
                    <a:pt x="333" y="416"/>
                  </a:lnTo>
                  <a:lnTo>
                    <a:pt x="336" y="687"/>
                  </a:lnTo>
                  <a:lnTo>
                    <a:pt x="339" y="1098"/>
                  </a:lnTo>
                  <a:lnTo>
                    <a:pt x="342" y="1054"/>
                  </a:lnTo>
                  <a:lnTo>
                    <a:pt x="346" y="371"/>
                  </a:lnTo>
                  <a:lnTo>
                    <a:pt x="349" y="117"/>
                  </a:lnTo>
                  <a:lnTo>
                    <a:pt x="352" y="60"/>
                  </a:lnTo>
                  <a:lnTo>
                    <a:pt x="355" y="32"/>
                  </a:lnTo>
                  <a:lnTo>
                    <a:pt x="358" y="23"/>
                  </a:lnTo>
                  <a:lnTo>
                    <a:pt x="362" y="27"/>
                  </a:lnTo>
                  <a:lnTo>
                    <a:pt x="365" y="27"/>
                  </a:lnTo>
                  <a:lnTo>
                    <a:pt x="368" y="31"/>
                  </a:lnTo>
                  <a:lnTo>
                    <a:pt x="371" y="35"/>
                  </a:lnTo>
                  <a:lnTo>
                    <a:pt x="374" y="55"/>
                  </a:lnTo>
                  <a:lnTo>
                    <a:pt x="377" y="122"/>
                  </a:lnTo>
                  <a:lnTo>
                    <a:pt x="381" y="284"/>
                  </a:lnTo>
                  <a:lnTo>
                    <a:pt x="384" y="629"/>
                  </a:lnTo>
                  <a:lnTo>
                    <a:pt x="387" y="902"/>
                  </a:lnTo>
                  <a:lnTo>
                    <a:pt x="390" y="615"/>
                  </a:lnTo>
                  <a:lnTo>
                    <a:pt x="393" y="261"/>
                  </a:lnTo>
                  <a:lnTo>
                    <a:pt x="397" y="142"/>
                  </a:lnTo>
                  <a:lnTo>
                    <a:pt x="400" y="74"/>
                  </a:lnTo>
                  <a:lnTo>
                    <a:pt x="403" y="50"/>
                  </a:lnTo>
                  <a:lnTo>
                    <a:pt x="406" y="40"/>
                  </a:lnTo>
                  <a:lnTo>
                    <a:pt x="409" y="28"/>
                  </a:lnTo>
                  <a:lnTo>
                    <a:pt x="412" y="28"/>
                  </a:lnTo>
                  <a:lnTo>
                    <a:pt x="416" y="31"/>
                  </a:lnTo>
                  <a:lnTo>
                    <a:pt x="419" y="28"/>
                  </a:lnTo>
                  <a:lnTo>
                    <a:pt x="422" y="30"/>
                  </a:lnTo>
                  <a:lnTo>
                    <a:pt x="425" y="41"/>
                  </a:lnTo>
                  <a:lnTo>
                    <a:pt x="428" y="39"/>
                  </a:lnTo>
                  <a:lnTo>
                    <a:pt x="432" y="35"/>
                  </a:lnTo>
                  <a:lnTo>
                    <a:pt x="435" y="53"/>
                  </a:lnTo>
                  <a:lnTo>
                    <a:pt x="438" y="69"/>
                  </a:lnTo>
                  <a:lnTo>
                    <a:pt x="441" y="48"/>
                  </a:lnTo>
                  <a:lnTo>
                    <a:pt x="444" y="41"/>
                  </a:lnTo>
                  <a:lnTo>
                    <a:pt x="447" y="26"/>
                  </a:lnTo>
                  <a:lnTo>
                    <a:pt x="451" y="31"/>
                  </a:lnTo>
                  <a:lnTo>
                    <a:pt x="454" y="28"/>
                  </a:lnTo>
                  <a:lnTo>
                    <a:pt x="457" y="30"/>
                  </a:lnTo>
                  <a:lnTo>
                    <a:pt x="460" y="31"/>
                  </a:lnTo>
                  <a:lnTo>
                    <a:pt x="463" y="22"/>
                  </a:lnTo>
                  <a:lnTo>
                    <a:pt x="466" y="19"/>
                  </a:lnTo>
                  <a:lnTo>
                    <a:pt x="470" y="29"/>
                  </a:lnTo>
                  <a:lnTo>
                    <a:pt x="473" y="31"/>
                  </a:lnTo>
                  <a:lnTo>
                    <a:pt x="476" y="34"/>
                  </a:lnTo>
                  <a:lnTo>
                    <a:pt x="479" y="43"/>
                  </a:lnTo>
                  <a:lnTo>
                    <a:pt x="482" y="44"/>
                  </a:lnTo>
                  <a:lnTo>
                    <a:pt x="486" y="53"/>
                  </a:lnTo>
                  <a:lnTo>
                    <a:pt x="489" y="35"/>
                  </a:lnTo>
                  <a:lnTo>
                    <a:pt x="492" y="17"/>
                  </a:lnTo>
                  <a:lnTo>
                    <a:pt x="495" y="17"/>
                  </a:lnTo>
                  <a:lnTo>
                    <a:pt x="498" y="32"/>
                  </a:lnTo>
                  <a:lnTo>
                    <a:pt x="501" y="51"/>
                  </a:lnTo>
                  <a:lnTo>
                    <a:pt x="505" y="102"/>
                  </a:lnTo>
                  <a:lnTo>
                    <a:pt x="508" y="139"/>
                  </a:lnTo>
                  <a:lnTo>
                    <a:pt x="511" y="251"/>
                  </a:lnTo>
                  <a:lnTo>
                    <a:pt x="514" y="443"/>
                  </a:lnTo>
                  <a:lnTo>
                    <a:pt x="517" y="365"/>
                  </a:lnTo>
                  <a:lnTo>
                    <a:pt x="521" y="171"/>
                  </a:lnTo>
                  <a:lnTo>
                    <a:pt x="524" y="101"/>
                  </a:lnTo>
                  <a:lnTo>
                    <a:pt x="527" y="81"/>
                  </a:lnTo>
                  <a:lnTo>
                    <a:pt x="530" y="76"/>
                  </a:lnTo>
                  <a:lnTo>
                    <a:pt x="533" y="80"/>
                  </a:lnTo>
                  <a:lnTo>
                    <a:pt x="536" y="113"/>
                  </a:lnTo>
                  <a:lnTo>
                    <a:pt x="540" y="150"/>
                  </a:lnTo>
                  <a:lnTo>
                    <a:pt x="543" y="184"/>
                  </a:lnTo>
                  <a:lnTo>
                    <a:pt x="546" y="129"/>
                  </a:lnTo>
                  <a:lnTo>
                    <a:pt x="549" y="94"/>
                  </a:lnTo>
                  <a:lnTo>
                    <a:pt x="552" y="81"/>
                  </a:lnTo>
                  <a:lnTo>
                    <a:pt x="555" y="97"/>
                  </a:lnTo>
                  <a:lnTo>
                    <a:pt x="559" y="90"/>
                  </a:lnTo>
                  <a:lnTo>
                    <a:pt x="562" y="89"/>
                  </a:lnTo>
                  <a:lnTo>
                    <a:pt x="565" y="84"/>
                  </a:lnTo>
                  <a:lnTo>
                    <a:pt x="568" y="79"/>
                  </a:lnTo>
                  <a:lnTo>
                    <a:pt x="571" y="64"/>
                  </a:lnTo>
                  <a:lnTo>
                    <a:pt x="575" y="62"/>
                  </a:lnTo>
                  <a:lnTo>
                    <a:pt x="578" y="76"/>
                  </a:lnTo>
                  <a:lnTo>
                    <a:pt x="581" y="88"/>
                  </a:lnTo>
                  <a:lnTo>
                    <a:pt x="584" y="87"/>
                  </a:lnTo>
                  <a:lnTo>
                    <a:pt x="587" y="59"/>
                  </a:lnTo>
                  <a:lnTo>
                    <a:pt x="590" y="57"/>
                  </a:lnTo>
                  <a:lnTo>
                    <a:pt x="594" y="59"/>
                  </a:lnTo>
                  <a:lnTo>
                    <a:pt x="597" y="59"/>
                  </a:lnTo>
                  <a:lnTo>
                    <a:pt x="600" y="62"/>
                  </a:lnTo>
                  <a:lnTo>
                    <a:pt x="603" y="66"/>
                  </a:lnTo>
                  <a:lnTo>
                    <a:pt x="606" y="69"/>
                  </a:lnTo>
                  <a:lnTo>
                    <a:pt x="610" y="67"/>
                  </a:lnTo>
                  <a:lnTo>
                    <a:pt x="613" y="65"/>
                  </a:lnTo>
                  <a:lnTo>
                    <a:pt x="616" y="74"/>
                  </a:lnTo>
                  <a:lnTo>
                    <a:pt x="619" y="72"/>
                  </a:lnTo>
                  <a:lnTo>
                    <a:pt x="622" y="71"/>
                  </a:lnTo>
                  <a:lnTo>
                    <a:pt x="625" y="87"/>
                  </a:lnTo>
                  <a:lnTo>
                    <a:pt x="629" y="123"/>
                  </a:lnTo>
                  <a:lnTo>
                    <a:pt x="632" y="237"/>
                  </a:lnTo>
                  <a:lnTo>
                    <a:pt x="635" y="346"/>
                  </a:lnTo>
                  <a:lnTo>
                    <a:pt x="638" y="364"/>
                  </a:lnTo>
                  <a:lnTo>
                    <a:pt x="641" y="413"/>
                  </a:lnTo>
                  <a:lnTo>
                    <a:pt x="645" y="935"/>
                  </a:lnTo>
                  <a:lnTo>
                    <a:pt x="648" y="2669"/>
                  </a:lnTo>
                  <a:lnTo>
                    <a:pt x="651" y="7683"/>
                  </a:lnTo>
                  <a:lnTo>
                    <a:pt x="651" y="8258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7"/>
            <p:cNvSpPr>
              <a:spLocks/>
            </p:cNvSpPr>
            <p:nvPr/>
          </p:nvSpPr>
          <p:spPr bwMode="auto">
            <a:xfrm flipV="1">
              <a:off x="2175" y="1609"/>
              <a:ext cx="2253" cy="1147"/>
            </a:xfrm>
            <a:custGeom>
              <a:avLst/>
              <a:gdLst>
                <a:gd name="T0" fmla="*/ 156 w 10338"/>
                <a:gd name="T1" fmla="*/ 140 h 8213"/>
                <a:gd name="T2" fmla="*/ 318 w 10338"/>
                <a:gd name="T3" fmla="*/ 50 h 8213"/>
                <a:gd name="T4" fmla="*/ 480 w 10338"/>
                <a:gd name="T5" fmla="*/ 23 h 8213"/>
                <a:gd name="T6" fmla="*/ 643 w 10338"/>
                <a:gd name="T7" fmla="*/ 32 h 8213"/>
                <a:gd name="T8" fmla="*/ 805 w 10338"/>
                <a:gd name="T9" fmla="*/ 18 h 8213"/>
                <a:gd name="T10" fmla="*/ 967 w 10338"/>
                <a:gd name="T11" fmla="*/ 127 h 8213"/>
                <a:gd name="T12" fmla="*/ 1129 w 10338"/>
                <a:gd name="T13" fmla="*/ 235 h 8213"/>
                <a:gd name="T14" fmla="*/ 1291 w 10338"/>
                <a:gd name="T15" fmla="*/ 311 h 8213"/>
                <a:gd name="T16" fmla="*/ 1453 w 10338"/>
                <a:gd name="T17" fmla="*/ 82 h 8213"/>
                <a:gd name="T18" fmla="*/ 1615 w 10338"/>
                <a:gd name="T19" fmla="*/ 49 h 8213"/>
                <a:gd name="T20" fmla="*/ 1778 w 10338"/>
                <a:gd name="T21" fmla="*/ 51 h 8213"/>
                <a:gd name="T22" fmla="*/ 1940 w 10338"/>
                <a:gd name="T23" fmla="*/ 84 h 8213"/>
                <a:gd name="T24" fmla="*/ 2102 w 10338"/>
                <a:gd name="T25" fmla="*/ 61 h 8213"/>
                <a:gd name="T26" fmla="*/ 2264 w 10338"/>
                <a:gd name="T27" fmla="*/ 104 h 8213"/>
                <a:gd name="T28" fmla="*/ 2426 w 10338"/>
                <a:gd name="T29" fmla="*/ 38 h 8213"/>
                <a:gd name="T30" fmla="*/ 2588 w 10338"/>
                <a:gd name="T31" fmla="*/ 29 h 8213"/>
                <a:gd name="T32" fmla="*/ 2750 w 10338"/>
                <a:gd name="T33" fmla="*/ 79 h 8213"/>
                <a:gd name="T34" fmla="*/ 2912 w 10338"/>
                <a:gd name="T35" fmla="*/ 110 h 8213"/>
                <a:gd name="T36" fmla="*/ 3075 w 10338"/>
                <a:gd name="T37" fmla="*/ 32 h 8213"/>
                <a:gd name="T38" fmla="*/ 3237 w 10338"/>
                <a:gd name="T39" fmla="*/ 34 h 8213"/>
                <a:gd name="T40" fmla="*/ 3399 w 10338"/>
                <a:gd name="T41" fmla="*/ 28 h 8213"/>
                <a:gd name="T42" fmla="*/ 3561 w 10338"/>
                <a:gd name="T43" fmla="*/ 21 h 8213"/>
                <a:gd name="T44" fmla="*/ 3723 w 10338"/>
                <a:gd name="T45" fmla="*/ 47 h 8213"/>
                <a:gd name="T46" fmla="*/ 3885 w 10338"/>
                <a:gd name="T47" fmla="*/ 25 h 8213"/>
                <a:gd name="T48" fmla="*/ 4047 w 10338"/>
                <a:gd name="T49" fmla="*/ 11 h 8213"/>
                <a:gd name="T50" fmla="*/ 4210 w 10338"/>
                <a:gd name="T51" fmla="*/ 58 h 8213"/>
                <a:gd name="T52" fmla="*/ 4372 w 10338"/>
                <a:gd name="T53" fmla="*/ 44 h 8213"/>
                <a:gd name="T54" fmla="*/ 4534 w 10338"/>
                <a:gd name="T55" fmla="*/ 28 h 8213"/>
                <a:gd name="T56" fmla="*/ 4696 w 10338"/>
                <a:gd name="T57" fmla="*/ 29 h 8213"/>
                <a:gd name="T58" fmla="*/ 4858 w 10338"/>
                <a:gd name="T59" fmla="*/ 21 h 8213"/>
                <a:gd name="T60" fmla="*/ 5020 w 10338"/>
                <a:gd name="T61" fmla="*/ 73 h 8213"/>
                <a:gd name="T62" fmla="*/ 5182 w 10338"/>
                <a:gd name="T63" fmla="*/ 98 h 8213"/>
                <a:gd name="T64" fmla="*/ 5345 w 10338"/>
                <a:gd name="T65" fmla="*/ 157 h 8213"/>
                <a:gd name="T66" fmla="*/ 5507 w 10338"/>
                <a:gd name="T67" fmla="*/ 145 h 8213"/>
                <a:gd name="T68" fmla="*/ 5669 w 10338"/>
                <a:gd name="T69" fmla="*/ 123 h 8213"/>
                <a:gd name="T70" fmla="*/ 5831 w 10338"/>
                <a:gd name="T71" fmla="*/ 111 h 8213"/>
                <a:gd name="T72" fmla="*/ 5993 w 10338"/>
                <a:gd name="T73" fmla="*/ 123 h 8213"/>
                <a:gd name="T74" fmla="*/ 6155 w 10338"/>
                <a:gd name="T75" fmla="*/ 134 h 8213"/>
                <a:gd name="T76" fmla="*/ 6317 w 10338"/>
                <a:gd name="T77" fmla="*/ 239 h 8213"/>
                <a:gd name="T78" fmla="*/ 6479 w 10338"/>
                <a:gd name="T79" fmla="*/ 395 h 8213"/>
                <a:gd name="T80" fmla="*/ 6642 w 10338"/>
                <a:gd name="T81" fmla="*/ 376 h 8213"/>
                <a:gd name="T82" fmla="*/ 6804 w 10338"/>
                <a:gd name="T83" fmla="*/ 341 h 8213"/>
                <a:gd name="T84" fmla="*/ 6966 w 10338"/>
                <a:gd name="T85" fmla="*/ 284 h 8213"/>
                <a:gd name="T86" fmla="*/ 7128 w 10338"/>
                <a:gd name="T87" fmla="*/ 447 h 8213"/>
                <a:gd name="T88" fmla="*/ 7290 w 10338"/>
                <a:gd name="T89" fmla="*/ 525 h 8213"/>
                <a:gd name="T90" fmla="*/ 7452 w 10338"/>
                <a:gd name="T91" fmla="*/ 487 h 8213"/>
                <a:gd name="T92" fmla="*/ 7614 w 10338"/>
                <a:gd name="T93" fmla="*/ 519 h 8213"/>
                <a:gd name="T94" fmla="*/ 7777 w 10338"/>
                <a:gd name="T95" fmla="*/ 752 h 8213"/>
                <a:gd name="T96" fmla="*/ 7939 w 10338"/>
                <a:gd name="T97" fmla="*/ 657 h 8213"/>
                <a:gd name="T98" fmla="*/ 8101 w 10338"/>
                <a:gd name="T99" fmla="*/ 593 h 8213"/>
                <a:gd name="T100" fmla="*/ 8263 w 10338"/>
                <a:gd name="T101" fmla="*/ 574 h 8213"/>
                <a:gd name="T102" fmla="*/ 8425 w 10338"/>
                <a:gd name="T103" fmla="*/ 733 h 8213"/>
                <a:gd name="T104" fmla="*/ 8587 w 10338"/>
                <a:gd name="T105" fmla="*/ 760 h 8213"/>
                <a:gd name="T106" fmla="*/ 8749 w 10338"/>
                <a:gd name="T107" fmla="*/ 629 h 8213"/>
                <a:gd name="T108" fmla="*/ 8911 w 10338"/>
                <a:gd name="T109" fmla="*/ 609 h 8213"/>
                <a:gd name="T110" fmla="*/ 9074 w 10338"/>
                <a:gd name="T111" fmla="*/ 571 h 8213"/>
                <a:gd name="T112" fmla="*/ 9236 w 10338"/>
                <a:gd name="T113" fmla="*/ 555 h 8213"/>
                <a:gd name="T114" fmla="*/ 9398 w 10338"/>
                <a:gd name="T115" fmla="*/ 597 h 8213"/>
                <a:gd name="T116" fmla="*/ 9560 w 10338"/>
                <a:gd name="T117" fmla="*/ 644 h 8213"/>
                <a:gd name="T118" fmla="*/ 9722 w 10338"/>
                <a:gd name="T119" fmla="*/ 600 h 8213"/>
                <a:gd name="T120" fmla="*/ 9884 w 10338"/>
                <a:gd name="T121" fmla="*/ 631 h 8213"/>
                <a:gd name="T122" fmla="*/ 10046 w 10338"/>
                <a:gd name="T123" fmla="*/ 808 h 8213"/>
                <a:gd name="T124" fmla="*/ 10209 w 10338"/>
                <a:gd name="T125" fmla="*/ 897 h 8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338" h="8213">
                  <a:moveTo>
                    <a:pt x="0" y="8213"/>
                  </a:moveTo>
                  <a:lnTo>
                    <a:pt x="0" y="7540"/>
                  </a:lnTo>
                  <a:lnTo>
                    <a:pt x="4" y="2021"/>
                  </a:lnTo>
                  <a:lnTo>
                    <a:pt x="7" y="1102"/>
                  </a:lnTo>
                  <a:lnTo>
                    <a:pt x="10" y="772"/>
                  </a:lnTo>
                  <a:lnTo>
                    <a:pt x="13" y="587"/>
                  </a:lnTo>
                  <a:lnTo>
                    <a:pt x="16" y="481"/>
                  </a:lnTo>
                  <a:lnTo>
                    <a:pt x="19" y="417"/>
                  </a:lnTo>
                  <a:lnTo>
                    <a:pt x="23" y="371"/>
                  </a:lnTo>
                  <a:lnTo>
                    <a:pt x="26" y="338"/>
                  </a:lnTo>
                  <a:lnTo>
                    <a:pt x="29" y="315"/>
                  </a:lnTo>
                  <a:lnTo>
                    <a:pt x="32" y="306"/>
                  </a:lnTo>
                  <a:lnTo>
                    <a:pt x="35" y="324"/>
                  </a:lnTo>
                  <a:lnTo>
                    <a:pt x="39" y="373"/>
                  </a:lnTo>
                  <a:lnTo>
                    <a:pt x="42" y="323"/>
                  </a:lnTo>
                  <a:lnTo>
                    <a:pt x="45" y="262"/>
                  </a:lnTo>
                  <a:lnTo>
                    <a:pt x="48" y="259"/>
                  </a:lnTo>
                  <a:lnTo>
                    <a:pt x="51" y="245"/>
                  </a:lnTo>
                  <a:lnTo>
                    <a:pt x="54" y="211"/>
                  </a:lnTo>
                  <a:lnTo>
                    <a:pt x="58" y="187"/>
                  </a:lnTo>
                  <a:lnTo>
                    <a:pt x="61" y="158"/>
                  </a:lnTo>
                  <a:lnTo>
                    <a:pt x="64" y="137"/>
                  </a:lnTo>
                  <a:lnTo>
                    <a:pt x="67" y="119"/>
                  </a:lnTo>
                  <a:lnTo>
                    <a:pt x="70" y="140"/>
                  </a:lnTo>
                  <a:lnTo>
                    <a:pt x="74" y="127"/>
                  </a:lnTo>
                  <a:lnTo>
                    <a:pt x="77" y="113"/>
                  </a:lnTo>
                  <a:lnTo>
                    <a:pt x="80" y="116"/>
                  </a:lnTo>
                  <a:lnTo>
                    <a:pt x="83" y="106"/>
                  </a:lnTo>
                  <a:lnTo>
                    <a:pt x="86" y="119"/>
                  </a:lnTo>
                  <a:lnTo>
                    <a:pt x="89" y="140"/>
                  </a:lnTo>
                  <a:lnTo>
                    <a:pt x="93" y="193"/>
                  </a:lnTo>
                  <a:lnTo>
                    <a:pt x="96" y="317"/>
                  </a:lnTo>
                  <a:lnTo>
                    <a:pt x="99" y="311"/>
                  </a:lnTo>
                  <a:lnTo>
                    <a:pt x="102" y="204"/>
                  </a:lnTo>
                  <a:lnTo>
                    <a:pt x="105" y="177"/>
                  </a:lnTo>
                  <a:lnTo>
                    <a:pt x="108" y="218"/>
                  </a:lnTo>
                  <a:lnTo>
                    <a:pt x="112" y="323"/>
                  </a:lnTo>
                  <a:lnTo>
                    <a:pt x="115" y="502"/>
                  </a:lnTo>
                  <a:lnTo>
                    <a:pt x="118" y="387"/>
                  </a:lnTo>
                  <a:lnTo>
                    <a:pt x="121" y="187"/>
                  </a:lnTo>
                  <a:lnTo>
                    <a:pt x="124" y="127"/>
                  </a:lnTo>
                  <a:lnTo>
                    <a:pt x="128" y="105"/>
                  </a:lnTo>
                  <a:lnTo>
                    <a:pt x="131" y="117"/>
                  </a:lnTo>
                  <a:lnTo>
                    <a:pt x="134" y="126"/>
                  </a:lnTo>
                  <a:lnTo>
                    <a:pt x="137" y="146"/>
                  </a:lnTo>
                  <a:lnTo>
                    <a:pt x="140" y="179"/>
                  </a:lnTo>
                  <a:lnTo>
                    <a:pt x="143" y="170"/>
                  </a:lnTo>
                  <a:lnTo>
                    <a:pt x="147" y="160"/>
                  </a:lnTo>
                  <a:lnTo>
                    <a:pt x="150" y="161"/>
                  </a:lnTo>
                  <a:lnTo>
                    <a:pt x="153" y="150"/>
                  </a:lnTo>
                  <a:lnTo>
                    <a:pt x="156" y="140"/>
                  </a:lnTo>
                  <a:lnTo>
                    <a:pt x="159" y="131"/>
                  </a:lnTo>
                  <a:lnTo>
                    <a:pt x="163" y="129"/>
                  </a:lnTo>
                  <a:lnTo>
                    <a:pt x="166" y="114"/>
                  </a:lnTo>
                  <a:lnTo>
                    <a:pt x="169" y="107"/>
                  </a:lnTo>
                  <a:lnTo>
                    <a:pt x="172" y="109"/>
                  </a:lnTo>
                  <a:lnTo>
                    <a:pt x="175" y="104"/>
                  </a:lnTo>
                  <a:lnTo>
                    <a:pt x="178" y="100"/>
                  </a:lnTo>
                  <a:lnTo>
                    <a:pt x="182" y="96"/>
                  </a:lnTo>
                  <a:lnTo>
                    <a:pt x="185" y="87"/>
                  </a:lnTo>
                  <a:lnTo>
                    <a:pt x="188" y="81"/>
                  </a:lnTo>
                  <a:lnTo>
                    <a:pt x="191" y="71"/>
                  </a:lnTo>
                  <a:lnTo>
                    <a:pt x="194" y="76"/>
                  </a:lnTo>
                  <a:lnTo>
                    <a:pt x="198" y="69"/>
                  </a:lnTo>
                  <a:lnTo>
                    <a:pt x="201" y="61"/>
                  </a:lnTo>
                  <a:lnTo>
                    <a:pt x="204" y="72"/>
                  </a:lnTo>
                  <a:lnTo>
                    <a:pt x="207" y="74"/>
                  </a:lnTo>
                  <a:lnTo>
                    <a:pt x="210" y="76"/>
                  </a:lnTo>
                  <a:lnTo>
                    <a:pt x="213" y="66"/>
                  </a:lnTo>
                  <a:lnTo>
                    <a:pt x="217" y="60"/>
                  </a:lnTo>
                  <a:lnTo>
                    <a:pt x="220" y="51"/>
                  </a:lnTo>
                  <a:lnTo>
                    <a:pt x="223" y="43"/>
                  </a:lnTo>
                  <a:lnTo>
                    <a:pt x="226" y="48"/>
                  </a:lnTo>
                  <a:lnTo>
                    <a:pt x="229" y="28"/>
                  </a:lnTo>
                  <a:lnTo>
                    <a:pt x="232" y="21"/>
                  </a:lnTo>
                  <a:lnTo>
                    <a:pt x="236" y="23"/>
                  </a:lnTo>
                  <a:lnTo>
                    <a:pt x="239" y="21"/>
                  </a:lnTo>
                  <a:lnTo>
                    <a:pt x="242" y="22"/>
                  </a:lnTo>
                  <a:lnTo>
                    <a:pt x="245" y="19"/>
                  </a:lnTo>
                  <a:lnTo>
                    <a:pt x="248" y="26"/>
                  </a:lnTo>
                  <a:lnTo>
                    <a:pt x="252" y="35"/>
                  </a:lnTo>
                  <a:lnTo>
                    <a:pt x="255" y="22"/>
                  </a:lnTo>
                  <a:lnTo>
                    <a:pt x="258" y="18"/>
                  </a:lnTo>
                  <a:lnTo>
                    <a:pt x="261" y="17"/>
                  </a:lnTo>
                  <a:lnTo>
                    <a:pt x="264" y="23"/>
                  </a:lnTo>
                  <a:lnTo>
                    <a:pt x="267" y="46"/>
                  </a:lnTo>
                  <a:lnTo>
                    <a:pt x="271" y="75"/>
                  </a:lnTo>
                  <a:lnTo>
                    <a:pt x="274" y="133"/>
                  </a:lnTo>
                  <a:lnTo>
                    <a:pt x="277" y="158"/>
                  </a:lnTo>
                  <a:lnTo>
                    <a:pt x="280" y="151"/>
                  </a:lnTo>
                  <a:lnTo>
                    <a:pt x="283" y="152"/>
                  </a:lnTo>
                  <a:lnTo>
                    <a:pt x="287" y="174"/>
                  </a:lnTo>
                  <a:lnTo>
                    <a:pt x="290" y="138"/>
                  </a:lnTo>
                  <a:lnTo>
                    <a:pt x="293" y="103"/>
                  </a:lnTo>
                  <a:lnTo>
                    <a:pt x="296" y="61"/>
                  </a:lnTo>
                  <a:lnTo>
                    <a:pt x="299" y="47"/>
                  </a:lnTo>
                  <a:lnTo>
                    <a:pt x="302" y="43"/>
                  </a:lnTo>
                  <a:lnTo>
                    <a:pt x="306" y="56"/>
                  </a:lnTo>
                  <a:lnTo>
                    <a:pt x="309" y="52"/>
                  </a:lnTo>
                  <a:lnTo>
                    <a:pt x="312" y="39"/>
                  </a:lnTo>
                  <a:lnTo>
                    <a:pt x="315" y="37"/>
                  </a:lnTo>
                  <a:lnTo>
                    <a:pt x="318" y="50"/>
                  </a:lnTo>
                  <a:lnTo>
                    <a:pt x="321" y="54"/>
                  </a:lnTo>
                  <a:lnTo>
                    <a:pt x="325" y="81"/>
                  </a:lnTo>
                  <a:lnTo>
                    <a:pt x="328" y="128"/>
                  </a:lnTo>
                  <a:lnTo>
                    <a:pt x="331" y="207"/>
                  </a:lnTo>
                  <a:lnTo>
                    <a:pt x="334" y="209"/>
                  </a:lnTo>
                  <a:lnTo>
                    <a:pt x="337" y="194"/>
                  </a:lnTo>
                  <a:lnTo>
                    <a:pt x="341" y="243"/>
                  </a:lnTo>
                  <a:lnTo>
                    <a:pt x="344" y="248"/>
                  </a:lnTo>
                  <a:lnTo>
                    <a:pt x="347" y="217"/>
                  </a:lnTo>
                  <a:lnTo>
                    <a:pt x="350" y="267"/>
                  </a:lnTo>
                  <a:lnTo>
                    <a:pt x="353" y="281"/>
                  </a:lnTo>
                  <a:lnTo>
                    <a:pt x="356" y="188"/>
                  </a:lnTo>
                  <a:lnTo>
                    <a:pt x="360" y="120"/>
                  </a:lnTo>
                  <a:lnTo>
                    <a:pt x="363" y="97"/>
                  </a:lnTo>
                  <a:lnTo>
                    <a:pt x="366" y="88"/>
                  </a:lnTo>
                  <a:lnTo>
                    <a:pt x="369" y="93"/>
                  </a:lnTo>
                  <a:lnTo>
                    <a:pt x="372" y="84"/>
                  </a:lnTo>
                  <a:lnTo>
                    <a:pt x="376" y="78"/>
                  </a:lnTo>
                  <a:lnTo>
                    <a:pt x="379" y="87"/>
                  </a:lnTo>
                  <a:lnTo>
                    <a:pt x="382" y="95"/>
                  </a:lnTo>
                  <a:lnTo>
                    <a:pt x="385" y="81"/>
                  </a:lnTo>
                  <a:lnTo>
                    <a:pt x="388" y="78"/>
                  </a:lnTo>
                  <a:lnTo>
                    <a:pt x="391" y="84"/>
                  </a:lnTo>
                  <a:lnTo>
                    <a:pt x="395" y="75"/>
                  </a:lnTo>
                  <a:lnTo>
                    <a:pt x="398" y="89"/>
                  </a:lnTo>
                  <a:lnTo>
                    <a:pt x="401" y="115"/>
                  </a:lnTo>
                  <a:lnTo>
                    <a:pt x="404" y="105"/>
                  </a:lnTo>
                  <a:lnTo>
                    <a:pt x="407" y="99"/>
                  </a:lnTo>
                  <a:lnTo>
                    <a:pt x="411" y="99"/>
                  </a:lnTo>
                  <a:lnTo>
                    <a:pt x="414" y="93"/>
                  </a:lnTo>
                  <a:lnTo>
                    <a:pt x="417" y="94"/>
                  </a:lnTo>
                  <a:lnTo>
                    <a:pt x="420" y="101"/>
                  </a:lnTo>
                  <a:lnTo>
                    <a:pt x="423" y="119"/>
                  </a:lnTo>
                  <a:lnTo>
                    <a:pt x="426" y="153"/>
                  </a:lnTo>
                  <a:lnTo>
                    <a:pt x="430" y="185"/>
                  </a:lnTo>
                  <a:lnTo>
                    <a:pt x="433" y="173"/>
                  </a:lnTo>
                  <a:lnTo>
                    <a:pt x="436" y="143"/>
                  </a:lnTo>
                  <a:lnTo>
                    <a:pt x="439" y="114"/>
                  </a:lnTo>
                  <a:lnTo>
                    <a:pt x="442" y="86"/>
                  </a:lnTo>
                  <a:lnTo>
                    <a:pt x="445" y="78"/>
                  </a:lnTo>
                  <a:lnTo>
                    <a:pt x="449" y="55"/>
                  </a:lnTo>
                  <a:lnTo>
                    <a:pt x="452" y="61"/>
                  </a:lnTo>
                  <a:lnTo>
                    <a:pt x="455" y="65"/>
                  </a:lnTo>
                  <a:lnTo>
                    <a:pt x="458" y="61"/>
                  </a:lnTo>
                  <a:lnTo>
                    <a:pt x="461" y="36"/>
                  </a:lnTo>
                  <a:lnTo>
                    <a:pt x="465" y="39"/>
                  </a:lnTo>
                  <a:lnTo>
                    <a:pt x="468" y="31"/>
                  </a:lnTo>
                  <a:lnTo>
                    <a:pt x="471" y="28"/>
                  </a:lnTo>
                  <a:lnTo>
                    <a:pt x="474" y="23"/>
                  </a:lnTo>
                  <a:lnTo>
                    <a:pt x="477" y="29"/>
                  </a:lnTo>
                  <a:lnTo>
                    <a:pt x="480" y="23"/>
                  </a:lnTo>
                  <a:lnTo>
                    <a:pt x="484" y="20"/>
                  </a:lnTo>
                  <a:lnTo>
                    <a:pt x="487" y="19"/>
                  </a:lnTo>
                  <a:lnTo>
                    <a:pt x="490" y="14"/>
                  </a:lnTo>
                  <a:lnTo>
                    <a:pt x="493" y="7"/>
                  </a:lnTo>
                  <a:lnTo>
                    <a:pt x="496" y="18"/>
                  </a:lnTo>
                  <a:lnTo>
                    <a:pt x="500" y="22"/>
                  </a:lnTo>
                  <a:lnTo>
                    <a:pt x="503" y="33"/>
                  </a:lnTo>
                  <a:lnTo>
                    <a:pt x="506" y="37"/>
                  </a:lnTo>
                  <a:lnTo>
                    <a:pt x="509" y="39"/>
                  </a:lnTo>
                  <a:lnTo>
                    <a:pt x="512" y="23"/>
                  </a:lnTo>
                  <a:lnTo>
                    <a:pt x="515" y="12"/>
                  </a:lnTo>
                  <a:lnTo>
                    <a:pt x="519" y="9"/>
                  </a:lnTo>
                  <a:lnTo>
                    <a:pt x="522" y="8"/>
                  </a:lnTo>
                  <a:lnTo>
                    <a:pt x="525" y="12"/>
                  </a:lnTo>
                  <a:lnTo>
                    <a:pt x="528" y="15"/>
                  </a:lnTo>
                  <a:lnTo>
                    <a:pt x="531" y="42"/>
                  </a:lnTo>
                  <a:lnTo>
                    <a:pt x="534" y="59"/>
                  </a:lnTo>
                  <a:lnTo>
                    <a:pt x="538" y="92"/>
                  </a:lnTo>
                  <a:lnTo>
                    <a:pt x="541" y="85"/>
                  </a:lnTo>
                  <a:lnTo>
                    <a:pt x="544" y="61"/>
                  </a:lnTo>
                  <a:lnTo>
                    <a:pt x="547" y="36"/>
                  </a:lnTo>
                  <a:lnTo>
                    <a:pt x="550" y="39"/>
                  </a:lnTo>
                  <a:lnTo>
                    <a:pt x="554" y="30"/>
                  </a:lnTo>
                  <a:lnTo>
                    <a:pt x="557" y="23"/>
                  </a:lnTo>
                  <a:lnTo>
                    <a:pt x="560" y="38"/>
                  </a:lnTo>
                  <a:lnTo>
                    <a:pt x="563" y="29"/>
                  </a:lnTo>
                  <a:lnTo>
                    <a:pt x="566" y="22"/>
                  </a:lnTo>
                  <a:lnTo>
                    <a:pt x="569" y="36"/>
                  </a:lnTo>
                  <a:lnTo>
                    <a:pt x="573" y="41"/>
                  </a:lnTo>
                  <a:lnTo>
                    <a:pt x="576" y="38"/>
                  </a:lnTo>
                  <a:lnTo>
                    <a:pt x="579" y="40"/>
                  </a:lnTo>
                  <a:lnTo>
                    <a:pt x="582" y="44"/>
                  </a:lnTo>
                  <a:lnTo>
                    <a:pt x="585" y="42"/>
                  </a:lnTo>
                  <a:lnTo>
                    <a:pt x="589" y="35"/>
                  </a:lnTo>
                  <a:lnTo>
                    <a:pt x="592" y="38"/>
                  </a:lnTo>
                  <a:lnTo>
                    <a:pt x="595" y="26"/>
                  </a:lnTo>
                  <a:lnTo>
                    <a:pt x="598" y="16"/>
                  </a:lnTo>
                  <a:lnTo>
                    <a:pt x="601" y="17"/>
                  </a:lnTo>
                  <a:lnTo>
                    <a:pt x="604" y="32"/>
                  </a:lnTo>
                  <a:lnTo>
                    <a:pt x="608" y="25"/>
                  </a:lnTo>
                  <a:lnTo>
                    <a:pt x="611" y="23"/>
                  </a:lnTo>
                  <a:lnTo>
                    <a:pt x="614" y="34"/>
                  </a:lnTo>
                  <a:lnTo>
                    <a:pt x="617" y="29"/>
                  </a:lnTo>
                  <a:lnTo>
                    <a:pt x="620" y="21"/>
                  </a:lnTo>
                  <a:lnTo>
                    <a:pt x="624" y="19"/>
                  </a:lnTo>
                  <a:lnTo>
                    <a:pt x="627" y="22"/>
                  </a:lnTo>
                  <a:lnTo>
                    <a:pt x="630" y="23"/>
                  </a:lnTo>
                  <a:lnTo>
                    <a:pt x="633" y="14"/>
                  </a:lnTo>
                  <a:lnTo>
                    <a:pt x="636" y="14"/>
                  </a:lnTo>
                  <a:lnTo>
                    <a:pt x="639" y="20"/>
                  </a:lnTo>
                  <a:lnTo>
                    <a:pt x="643" y="32"/>
                  </a:lnTo>
                  <a:lnTo>
                    <a:pt x="646" y="33"/>
                  </a:lnTo>
                  <a:lnTo>
                    <a:pt x="649" y="25"/>
                  </a:lnTo>
                  <a:lnTo>
                    <a:pt x="652" y="32"/>
                  </a:lnTo>
                  <a:lnTo>
                    <a:pt x="655" y="34"/>
                  </a:lnTo>
                  <a:lnTo>
                    <a:pt x="658" y="39"/>
                  </a:lnTo>
                  <a:lnTo>
                    <a:pt x="662" y="32"/>
                  </a:lnTo>
                  <a:lnTo>
                    <a:pt x="665" y="15"/>
                  </a:lnTo>
                  <a:lnTo>
                    <a:pt x="668" y="19"/>
                  </a:lnTo>
                  <a:lnTo>
                    <a:pt x="671" y="20"/>
                  </a:lnTo>
                  <a:lnTo>
                    <a:pt x="674" y="21"/>
                  </a:lnTo>
                  <a:lnTo>
                    <a:pt x="678" y="25"/>
                  </a:lnTo>
                  <a:lnTo>
                    <a:pt x="681" y="17"/>
                  </a:lnTo>
                  <a:lnTo>
                    <a:pt x="684" y="20"/>
                  </a:lnTo>
                  <a:lnTo>
                    <a:pt x="687" y="29"/>
                  </a:lnTo>
                  <a:lnTo>
                    <a:pt x="690" y="24"/>
                  </a:lnTo>
                  <a:lnTo>
                    <a:pt x="693" y="22"/>
                  </a:lnTo>
                  <a:lnTo>
                    <a:pt x="697" y="29"/>
                  </a:lnTo>
                  <a:lnTo>
                    <a:pt x="700" y="34"/>
                  </a:lnTo>
                  <a:lnTo>
                    <a:pt x="703" y="40"/>
                  </a:lnTo>
                  <a:lnTo>
                    <a:pt x="706" y="28"/>
                  </a:lnTo>
                  <a:lnTo>
                    <a:pt x="709" y="32"/>
                  </a:lnTo>
                  <a:lnTo>
                    <a:pt x="713" y="20"/>
                  </a:lnTo>
                  <a:lnTo>
                    <a:pt x="716" y="20"/>
                  </a:lnTo>
                  <a:lnTo>
                    <a:pt x="719" y="17"/>
                  </a:lnTo>
                  <a:lnTo>
                    <a:pt x="722" y="18"/>
                  </a:lnTo>
                  <a:lnTo>
                    <a:pt x="725" y="18"/>
                  </a:lnTo>
                  <a:lnTo>
                    <a:pt x="728" y="14"/>
                  </a:lnTo>
                  <a:lnTo>
                    <a:pt x="732" y="23"/>
                  </a:lnTo>
                  <a:lnTo>
                    <a:pt x="735" y="12"/>
                  </a:lnTo>
                  <a:lnTo>
                    <a:pt x="738" y="15"/>
                  </a:lnTo>
                  <a:lnTo>
                    <a:pt x="741" y="21"/>
                  </a:lnTo>
                  <a:lnTo>
                    <a:pt x="744" y="23"/>
                  </a:lnTo>
                  <a:lnTo>
                    <a:pt x="747" y="22"/>
                  </a:lnTo>
                  <a:lnTo>
                    <a:pt x="751" y="22"/>
                  </a:lnTo>
                  <a:lnTo>
                    <a:pt x="754" y="14"/>
                  </a:lnTo>
                  <a:lnTo>
                    <a:pt x="757" y="14"/>
                  </a:lnTo>
                  <a:lnTo>
                    <a:pt x="760" y="10"/>
                  </a:lnTo>
                  <a:lnTo>
                    <a:pt x="763" y="4"/>
                  </a:lnTo>
                  <a:lnTo>
                    <a:pt x="767" y="10"/>
                  </a:lnTo>
                  <a:lnTo>
                    <a:pt x="770" y="18"/>
                  </a:lnTo>
                  <a:lnTo>
                    <a:pt x="773" y="11"/>
                  </a:lnTo>
                  <a:lnTo>
                    <a:pt x="776" y="18"/>
                  </a:lnTo>
                  <a:lnTo>
                    <a:pt x="779" y="19"/>
                  </a:lnTo>
                  <a:lnTo>
                    <a:pt x="782" y="31"/>
                  </a:lnTo>
                  <a:lnTo>
                    <a:pt x="786" y="39"/>
                  </a:lnTo>
                  <a:lnTo>
                    <a:pt x="789" y="30"/>
                  </a:lnTo>
                  <a:lnTo>
                    <a:pt x="792" y="26"/>
                  </a:lnTo>
                  <a:lnTo>
                    <a:pt x="795" y="22"/>
                  </a:lnTo>
                  <a:lnTo>
                    <a:pt x="798" y="21"/>
                  </a:lnTo>
                  <a:lnTo>
                    <a:pt x="802" y="17"/>
                  </a:lnTo>
                  <a:lnTo>
                    <a:pt x="805" y="18"/>
                  </a:lnTo>
                  <a:lnTo>
                    <a:pt x="808" y="18"/>
                  </a:lnTo>
                  <a:lnTo>
                    <a:pt x="811" y="12"/>
                  </a:lnTo>
                  <a:lnTo>
                    <a:pt x="814" y="15"/>
                  </a:lnTo>
                  <a:lnTo>
                    <a:pt x="817" y="27"/>
                  </a:lnTo>
                  <a:lnTo>
                    <a:pt x="821" y="40"/>
                  </a:lnTo>
                  <a:lnTo>
                    <a:pt x="824" y="46"/>
                  </a:lnTo>
                  <a:lnTo>
                    <a:pt x="827" y="39"/>
                  </a:lnTo>
                  <a:lnTo>
                    <a:pt x="830" y="27"/>
                  </a:lnTo>
                  <a:lnTo>
                    <a:pt x="833" y="25"/>
                  </a:lnTo>
                  <a:lnTo>
                    <a:pt x="837" y="33"/>
                  </a:lnTo>
                  <a:lnTo>
                    <a:pt x="840" y="42"/>
                  </a:lnTo>
                  <a:lnTo>
                    <a:pt x="843" y="45"/>
                  </a:lnTo>
                  <a:lnTo>
                    <a:pt x="846" y="43"/>
                  </a:lnTo>
                  <a:lnTo>
                    <a:pt x="849" y="49"/>
                  </a:lnTo>
                  <a:lnTo>
                    <a:pt x="852" y="62"/>
                  </a:lnTo>
                  <a:lnTo>
                    <a:pt x="856" y="56"/>
                  </a:lnTo>
                  <a:lnTo>
                    <a:pt x="859" y="61"/>
                  </a:lnTo>
                  <a:lnTo>
                    <a:pt x="862" y="65"/>
                  </a:lnTo>
                  <a:lnTo>
                    <a:pt x="865" y="69"/>
                  </a:lnTo>
                  <a:lnTo>
                    <a:pt x="868" y="49"/>
                  </a:lnTo>
                  <a:lnTo>
                    <a:pt x="871" y="35"/>
                  </a:lnTo>
                  <a:lnTo>
                    <a:pt x="875" y="31"/>
                  </a:lnTo>
                  <a:lnTo>
                    <a:pt x="878" y="37"/>
                  </a:lnTo>
                  <a:lnTo>
                    <a:pt x="881" y="36"/>
                  </a:lnTo>
                  <a:lnTo>
                    <a:pt x="884" y="31"/>
                  </a:lnTo>
                  <a:lnTo>
                    <a:pt x="887" y="35"/>
                  </a:lnTo>
                  <a:lnTo>
                    <a:pt x="891" y="35"/>
                  </a:lnTo>
                  <a:lnTo>
                    <a:pt x="894" y="27"/>
                  </a:lnTo>
                  <a:lnTo>
                    <a:pt x="897" y="34"/>
                  </a:lnTo>
                  <a:lnTo>
                    <a:pt x="900" y="38"/>
                  </a:lnTo>
                  <a:lnTo>
                    <a:pt x="903" y="53"/>
                  </a:lnTo>
                  <a:lnTo>
                    <a:pt x="906" y="50"/>
                  </a:lnTo>
                  <a:lnTo>
                    <a:pt x="910" y="38"/>
                  </a:lnTo>
                  <a:lnTo>
                    <a:pt x="913" y="21"/>
                  </a:lnTo>
                  <a:lnTo>
                    <a:pt x="916" y="17"/>
                  </a:lnTo>
                  <a:lnTo>
                    <a:pt x="919" y="21"/>
                  </a:lnTo>
                  <a:lnTo>
                    <a:pt x="922" y="10"/>
                  </a:lnTo>
                  <a:lnTo>
                    <a:pt x="926" y="34"/>
                  </a:lnTo>
                  <a:lnTo>
                    <a:pt x="929" y="53"/>
                  </a:lnTo>
                  <a:lnTo>
                    <a:pt x="932" y="63"/>
                  </a:lnTo>
                  <a:lnTo>
                    <a:pt x="935" y="85"/>
                  </a:lnTo>
                  <a:lnTo>
                    <a:pt x="938" y="191"/>
                  </a:lnTo>
                  <a:lnTo>
                    <a:pt x="941" y="214"/>
                  </a:lnTo>
                  <a:lnTo>
                    <a:pt x="945" y="123"/>
                  </a:lnTo>
                  <a:lnTo>
                    <a:pt x="948" y="71"/>
                  </a:lnTo>
                  <a:lnTo>
                    <a:pt x="951" y="58"/>
                  </a:lnTo>
                  <a:lnTo>
                    <a:pt x="954" y="89"/>
                  </a:lnTo>
                  <a:lnTo>
                    <a:pt x="957" y="117"/>
                  </a:lnTo>
                  <a:lnTo>
                    <a:pt x="960" y="124"/>
                  </a:lnTo>
                  <a:lnTo>
                    <a:pt x="964" y="133"/>
                  </a:lnTo>
                  <a:lnTo>
                    <a:pt x="967" y="127"/>
                  </a:lnTo>
                  <a:lnTo>
                    <a:pt x="970" y="85"/>
                  </a:lnTo>
                  <a:lnTo>
                    <a:pt x="973" y="58"/>
                  </a:lnTo>
                  <a:lnTo>
                    <a:pt x="976" y="69"/>
                  </a:lnTo>
                  <a:lnTo>
                    <a:pt x="980" y="66"/>
                  </a:lnTo>
                  <a:lnTo>
                    <a:pt x="983" y="56"/>
                  </a:lnTo>
                  <a:lnTo>
                    <a:pt x="986" y="63"/>
                  </a:lnTo>
                  <a:lnTo>
                    <a:pt x="989" y="63"/>
                  </a:lnTo>
                  <a:lnTo>
                    <a:pt x="992" y="46"/>
                  </a:lnTo>
                  <a:lnTo>
                    <a:pt x="995" y="31"/>
                  </a:lnTo>
                  <a:lnTo>
                    <a:pt x="999" y="20"/>
                  </a:lnTo>
                  <a:lnTo>
                    <a:pt x="1002" y="33"/>
                  </a:lnTo>
                  <a:lnTo>
                    <a:pt x="1005" y="40"/>
                  </a:lnTo>
                  <a:lnTo>
                    <a:pt x="1008" y="59"/>
                  </a:lnTo>
                  <a:lnTo>
                    <a:pt x="1011" y="40"/>
                  </a:lnTo>
                  <a:lnTo>
                    <a:pt x="1015" y="43"/>
                  </a:lnTo>
                  <a:lnTo>
                    <a:pt x="1018" y="45"/>
                  </a:lnTo>
                  <a:lnTo>
                    <a:pt x="1021" y="36"/>
                  </a:lnTo>
                  <a:lnTo>
                    <a:pt x="1024" y="46"/>
                  </a:lnTo>
                  <a:lnTo>
                    <a:pt x="1027" y="40"/>
                  </a:lnTo>
                  <a:lnTo>
                    <a:pt x="1030" y="53"/>
                  </a:lnTo>
                  <a:lnTo>
                    <a:pt x="1034" y="33"/>
                  </a:lnTo>
                  <a:lnTo>
                    <a:pt x="1037" y="37"/>
                  </a:lnTo>
                  <a:lnTo>
                    <a:pt x="1040" y="37"/>
                  </a:lnTo>
                  <a:lnTo>
                    <a:pt x="1043" y="24"/>
                  </a:lnTo>
                  <a:lnTo>
                    <a:pt x="1046" y="33"/>
                  </a:lnTo>
                  <a:lnTo>
                    <a:pt x="1050" y="21"/>
                  </a:lnTo>
                  <a:lnTo>
                    <a:pt x="1053" y="25"/>
                  </a:lnTo>
                  <a:lnTo>
                    <a:pt x="1056" y="21"/>
                  </a:lnTo>
                  <a:lnTo>
                    <a:pt x="1059" y="35"/>
                  </a:lnTo>
                  <a:lnTo>
                    <a:pt x="1062" y="35"/>
                  </a:lnTo>
                  <a:lnTo>
                    <a:pt x="1065" y="49"/>
                  </a:lnTo>
                  <a:lnTo>
                    <a:pt x="1069" y="78"/>
                  </a:lnTo>
                  <a:lnTo>
                    <a:pt x="1072" y="114"/>
                  </a:lnTo>
                  <a:lnTo>
                    <a:pt x="1075" y="150"/>
                  </a:lnTo>
                  <a:lnTo>
                    <a:pt x="1078" y="220"/>
                  </a:lnTo>
                  <a:lnTo>
                    <a:pt x="1081" y="458"/>
                  </a:lnTo>
                  <a:lnTo>
                    <a:pt x="1084" y="495"/>
                  </a:lnTo>
                  <a:lnTo>
                    <a:pt x="1088" y="237"/>
                  </a:lnTo>
                  <a:lnTo>
                    <a:pt x="1091" y="84"/>
                  </a:lnTo>
                  <a:lnTo>
                    <a:pt x="1094" y="56"/>
                  </a:lnTo>
                  <a:lnTo>
                    <a:pt x="1097" y="52"/>
                  </a:lnTo>
                  <a:lnTo>
                    <a:pt x="1100" y="50"/>
                  </a:lnTo>
                  <a:lnTo>
                    <a:pt x="1104" y="49"/>
                  </a:lnTo>
                  <a:lnTo>
                    <a:pt x="1107" y="52"/>
                  </a:lnTo>
                  <a:lnTo>
                    <a:pt x="1110" y="53"/>
                  </a:lnTo>
                  <a:lnTo>
                    <a:pt x="1113" y="61"/>
                  </a:lnTo>
                  <a:lnTo>
                    <a:pt x="1116" y="73"/>
                  </a:lnTo>
                  <a:lnTo>
                    <a:pt x="1119" y="108"/>
                  </a:lnTo>
                  <a:lnTo>
                    <a:pt x="1123" y="184"/>
                  </a:lnTo>
                  <a:lnTo>
                    <a:pt x="1126" y="253"/>
                  </a:lnTo>
                  <a:lnTo>
                    <a:pt x="1129" y="235"/>
                  </a:lnTo>
                  <a:lnTo>
                    <a:pt x="1132" y="143"/>
                  </a:lnTo>
                  <a:lnTo>
                    <a:pt x="1135" y="107"/>
                  </a:lnTo>
                  <a:lnTo>
                    <a:pt x="1139" y="91"/>
                  </a:lnTo>
                  <a:lnTo>
                    <a:pt x="1142" y="85"/>
                  </a:lnTo>
                  <a:lnTo>
                    <a:pt x="1145" y="90"/>
                  </a:lnTo>
                  <a:lnTo>
                    <a:pt x="1148" y="80"/>
                  </a:lnTo>
                  <a:lnTo>
                    <a:pt x="1151" y="81"/>
                  </a:lnTo>
                  <a:lnTo>
                    <a:pt x="1154" y="90"/>
                  </a:lnTo>
                  <a:lnTo>
                    <a:pt x="1158" y="141"/>
                  </a:lnTo>
                  <a:lnTo>
                    <a:pt x="1161" y="258"/>
                  </a:lnTo>
                  <a:lnTo>
                    <a:pt x="1164" y="309"/>
                  </a:lnTo>
                  <a:lnTo>
                    <a:pt x="1167" y="267"/>
                  </a:lnTo>
                  <a:lnTo>
                    <a:pt x="1170" y="206"/>
                  </a:lnTo>
                  <a:lnTo>
                    <a:pt x="1173" y="176"/>
                  </a:lnTo>
                  <a:lnTo>
                    <a:pt x="1177" y="164"/>
                  </a:lnTo>
                  <a:lnTo>
                    <a:pt x="1180" y="146"/>
                  </a:lnTo>
                  <a:lnTo>
                    <a:pt x="1183" y="115"/>
                  </a:lnTo>
                  <a:lnTo>
                    <a:pt x="1186" y="104"/>
                  </a:lnTo>
                  <a:lnTo>
                    <a:pt x="1189" y="94"/>
                  </a:lnTo>
                  <a:lnTo>
                    <a:pt x="1193" y="73"/>
                  </a:lnTo>
                  <a:lnTo>
                    <a:pt x="1196" y="67"/>
                  </a:lnTo>
                  <a:lnTo>
                    <a:pt x="1199" y="83"/>
                  </a:lnTo>
                  <a:lnTo>
                    <a:pt x="1202" y="81"/>
                  </a:lnTo>
                  <a:lnTo>
                    <a:pt x="1205" y="71"/>
                  </a:lnTo>
                  <a:lnTo>
                    <a:pt x="1208" y="67"/>
                  </a:lnTo>
                  <a:lnTo>
                    <a:pt x="1212" y="59"/>
                  </a:lnTo>
                  <a:lnTo>
                    <a:pt x="1215" y="57"/>
                  </a:lnTo>
                  <a:lnTo>
                    <a:pt x="1218" y="47"/>
                  </a:lnTo>
                  <a:lnTo>
                    <a:pt x="1221" y="55"/>
                  </a:lnTo>
                  <a:lnTo>
                    <a:pt x="1224" y="50"/>
                  </a:lnTo>
                  <a:lnTo>
                    <a:pt x="1228" y="52"/>
                  </a:lnTo>
                  <a:lnTo>
                    <a:pt x="1231" y="47"/>
                  </a:lnTo>
                  <a:lnTo>
                    <a:pt x="1234" y="39"/>
                  </a:lnTo>
                  <a:lnTo>
                    <a:pt x="1237" y="51"/>
                  </a:lnTo>
                  <a:lnTo>
                    <a:pt x="1240" y="48"/>
                  </a:lnTo>
                  <a:lnTo>
                    <a:pt x="1243" y="48"/>
                  </a:lnTo>
                  <a:lnTo>
                    <a:pt x="1247" y="48"/>
                  </a:lnTo>
                  <a:lnTo>
                    <a:pt x="1250" y="49"/>
                  </a:lnTo>
                  <a:lnTo>
                    <a:pt x="1253" y="47"/>
                  </a:lnTo>
                  <a:lnTo>
                    <a:pt x="1256" y="31"/>
                  </a:lnTo>
                  <a:lnTo>
                    <a:pt x="1259" y="28"/>
                  </a:lnTo>
                  <a:lnTo>
                    <a:pt x="1263" y="31"/>
                  </a:lnTo>
                  <a:lnTo>
                    <a:pt x="1266" y="32"/>
                  </a:lnTo>
                  <a:lnTo>
                    <a:pt x="1269" y="40"/>
                  </a:lnTo>
                  <a:lnTo>
                    <a:pt x="1272" y="49"/>
                  </a:lnTo>
                  <a:lnTo>
                    <a:pt x="1275" y="57"/>
                  </a:lnTo>
                  <a:lnTo>
                    <a:pt x="1278" y="83"/>
                  </a:lnTo>
                  <a:lnTo>
                    <a:pt x="1282" y="86"/>
                  </a:lnTo>
                  <a:lnTo>
                    <a:pt x="1285" y="94"/>
                  </a:lnTo>
                  <a:lnTo>
                    <a:pt x="1288" y="160"/>
                  </a:lnTo>
                  <a:lnTo>
                    <a:pt x="1291" y="311"/>
                  </a:lnTo>
                  <a:lnTo>
                    <a:pt x="1294" y="296"/>
                  </a:lnTo>
                  <a:lnTo>
                    <a:pt x="1297" y="150"/>
                  </a:lnTo>
                  <a:lnTo>
                    <a:pt x="1301" y="92"/>
                  </a:lnTo>
                  <a:lnTo>
                    <a:pt x="1304" y="84"/>
                  </a:lnTo>
                  <a:lnTo>
                    <a:pt x="1307" y="84"/>
                  </a:lnTo>
                  <a:lnTo>
                    <a:pt x="1310" y="81"/>
                  </a:lnTo>
                  <a:lnTo>
                    <a:pt x="1313" y="121"/>
                  </a:lnTo>
                  <a:lnTo>
                    <a:pt x="1317" y="165"/>
                  </a:lnTo>
                  <a:lnTo>
                    <a:pt x="1320" y="133"/>
                  </a:lnTo>
                  <a:lnTo>
                    <a:pt x="1323" y="108"/>
                  </a:lnTo>
                  <a:lnTo>
                    <a:pt x="1326" y="89"/>
                  </a:lnTo>
                  <a:lnTo>
                    <a:pt x="1329" y="72"/>
                  </a:lnTo>
                  <a:lnTo>
                    <a:pt x="1332" y="59"/>
                  </a:lnTo>
                  <a:lnTo>
                    <a:pt x="1336" y="49"/>
                  </a:lnTo>
                  <a:lnTo>
                    <a:pt x="1339" y="51"/>
                  </a:lnTo>
                  <a:lnTo>
                    <a:pt x="1342" y="52"/>
                  </a:lnTo>
                  <a:lnTo>
                    <a:pt x="1345" y="60"/>
                  </a:lnTo>
                  <a:lnTo>
                    <a:pt x="1348" y="54"/>
                  </a:lnTo>
                  <a:lnTo>
                    <a:pt x="1352" y="93"/>
                  </a:lnTo>
                  <a:lnTo>
                    <a:pt x="1355" y="112"/>
                  </a:lnTo>
                  <a:lnTo>
                    <a:pt x="1358" y="112"/>
                  </a:lnTo>
                  <a:lnTo>
                    <a:pt x="1361" y="94"/>
                  </a:lnTo>
                  <a:lnTo>
                    <a:pt x="1364" y="69"/>
                  </a:lnTo>
                  <a:lnTo>
                    <a:pt x="1367" y="67"/>
                  </a:lnTo>
                  <a:lnTo>
                    <a:pt x="1371" y="72"/>
                  </a:lnTo>
                  <a:lnTo>
                    <a:pt x="1374" y="75"/>
                  </a:lnTo>
                  <a:lnTo>
                    <a:pt x="1377" y="61"/>
                  </a:lnTo>
                  <a:lnTo>
                    <a:pt x="1380" y="55"/>
                  </a:lnTo>
                  <a:lnTo>
                    <a:pt x="1383" y="58"/>
                  </a:lnTo>
                  <a:lnTo>
                    <a:pt x="1386" y="57"/>
                  </a:lnTo>
                  <a:lnTo>
                    <a:pt x="1390" y="64"/>
                  </a:lnTo>
                  <a:lnTo>
                    <a:pt x="1393" y="54"/>
                  </a:lnTo>
                  <a:lnTo>
                    <a:pt x="1396" y="40"/>
                  </a:lnTo>
                  <a:lnTo>
                    <a:pt x="1399" y="54"/>
                  </a:lnTo>
                  <a:lnTo>
                    <a:pt x="1402" y="60"/>
                  </a:lnTo>
                  <a:lnTo>
                    <a:pt x="1406" y="50"/>
                  </a:lnTo>
                  <a:lnTo>
                    <a:pt x="1409" y="79"/>
                  </a:lnTo>
                  <a:lnTo>
                    <a:pt x="1412" y="97"/>
                  </a:lnTo>
                  <a:lnTo>
                    <a:pt x="1415" y="94"/>
                  </a:lnTo>
                  <a:lnTo>
                    <a:pt x="1418" y="61"/>
                  </a:lnTo>
                  <a:lnTo>
                    <a:pt x="1421" y="50"/>
                  </a:lnTo>
                  <a:lnTo>
                    <a:pt x="1425" y="38"/>
                  </a:lnTo>
                  <a:lnTo>
                    <a:pt x="1428" y="45"/>
                  </a:lnTo>
                  <a:lnTo>
                    <a:pt x="1431" y="38"/>
                  </a:lnTo>
                  <a:lnTo>
                    <a:pt x="1434" y="31"/>
                  </a:lnTo>
                  <a:lnTo>
                    <a:pt x="1437" y="45"/>
                  </a:lnTo>
                  <a:lnTo>
                    <a:pt x="1441" y="41"/>
                  </a:lnTo>
                  <a:lnTo>
                    <a:pt x="1444" y="59"/>
                  </a:lnTo>
                  <a:lnTo>
                    <a:pt x="1447" y="98"/>
                  </a:lnTo>
                  <a:lnTo>
                    <a:pt x="1450" y="99"/>
                  </a:lnTo>
                  <a:lnTo>
                    <a:pt x="1453" y="82"/>
                  </a:lnTo>
                  <a:lnTo>
                    <a:pt x="1456" y="62"/>
                  </a:lnTo>
                  <a:lnTo>
                    <a:pt x="1460" y="68"/>
                  </a:lnTo>
                  <a:lnTo>
                    <a:pt x="1463" y="49"/>
                  </a:lnTo>
                  <a:lnTo>
                    <a:pt x="1466" y="47"/>
                  </a:lnTo>
                  <a:lnTo>
                    <a:pt x="1469" y="46"/>
                  </a:lnTo>
                  <a:lnTo>
                    <a:pt x="1472" y="42"/>
                  </a:lnTo>
                  <a:lnTo>
                    <a:pt x="1476" y="43"/>
                  </a:lnTo>
                  <a:lnTo>
                    <a:pt x="1479" y="35"/>
                  </a:lnTo>
                  <a:lnTo>
                    <a:pt x="1482" y="35"/>
                  </a:lnTo>
                  <a:lnTo>
                    <a:pt x="1485" y="42"/>
                  </a:lnTo>
                  <a:lnTo>
                    <a:pt x="1488" y="58"/>
                  </a:lnTo>
                  <a:lnTo>
                    <a:pt x="1491" y="71"/>
                  </a:lnTo>
                  <a:lnTo>
                    <a:pt x="1495" y="89"/>
                  </a:lnTo>
                  <a:lnTo>
                    <a:pt x="1498" y="66"/>
                  </a:lnTo>
                  <a:lnTo>
                    <a:pt x="1501" y="53"/>
                  </a:lnTo>
                  <a:lnTo>
                    <a:pt x="1504" y="53"/>
                  </a:lnTo>
                  <a:lnTo>
                    <a:pt x="1507" y="50"/>
                  </a:lnTo>
                  <a:lnTo>
                    <a:pt x="1510" y="44"/>
                  </a:lnTo>
                  <a:lnTo>
                    <a:pt x="1514" y="44"/>
                  </a:lnTo>
                  <a:lnTo>
                    <a:pt x="1517" y="45"/>
                  </a:lnTo>
                  <a:lnTo>
                    <a:pt x="1520" y="39"/>
                  </a:lnTo>
                  <a:lnTo>
                    <a:pt x="1523" y="43"/>
                  </a:lnTo>
                  <a:lnTo>
                    <a:pt x="1526" y="51"/>
                  </a:lnTo>
                  <a:lnTo>
                    <a:pt x="1530" y="53"/>
                  </a:lnTo>
                  <a:lnTo>
                    <a:pt x="1533" y="57"/>
                  </a:lnTo>
                  <a:lnTo>
                    <a:pt x="1536" y="69"/>
                  </a:lnTo>
                  <a:lnTo>
                    <a:pt x="1539" y="95"/>
                  </a:lnTo>
                  <a:lnTo>
                    <a:pt x="1542" y="123"/>
                  </a:lnTo>
                  <a:lnTo>
                    <a:pt x="1545" y="126"/>
                  </a:lnTo>
                  <a:lnTo>
                    <a:pt x="1549" y="119"/>
                  </a:lnTo>
                  <a:lnTo>
                    <a:pt x="1552" y="95"/>
                  </a:lnTo>
                  <a:lnTo>
                    <a:pt x="1555" y="81"/>
                  </a:lnTo>
                  <a:lnTo>
                    <a:pt x="1558" y="60"/>
                  </a:lnTo>
                  <a:lnTo>
                    <a:pt x="1561" y="69"/>
                  </a:lnTo>
                  <a:lnTo>
                    <a:pt x="1565" y="68"/>
                  </a:lnTo>
                  <a:lnTo>
                    <a:pt x="1568" y="72"/>
                  </a:lnTo>
                  <a:lnTo>
                    <a:pt x="1571" y="62"/>
                  </a:lnTo>
                  <a:lnTo>
                    <a:pt x="1574" y="62"/>
                  </a:lnTo>
                  <a:lnTo>
                    <a:pt x="1577" y="61"/>
                  </a:lnTo>
                  <a:lnTo>
                    <a:pt x="1580" y="63"/>
                  </a:lnTo>
                  <a:lnTo>
                    <a:pt x="1584" y="64"/>
                  </a:lnTo>
                  <a:lnTo>
                    <a:pt x="1587" y="73"/>
                  </a:lnTo>
                  <a:lnTo>
                    <a:pt x="1590" y="74"/>
                  </a:lnTo>
                  <a:lnTo>
                    <a:pt x="1593" y="118"/>
                  </a:lnTo>
                  <a:lnTo>
                    <a:pt x="1596" y="167"/>
                  </a:lnTo>
                  <a:lnTo>
                    <a:pt x="1599" y="118"/>
                  </a:lnTo>
                  <a:lnTo>
                    <a:pt x="1603" y="62"/>
                  </a:lnTo>
                  <a:lnTo>
                    <a:pt x="1606" y="55"/>
                  </a:lnTo>
                  <a:lnTo>
                    <a:pt x="1609" y="38"/>
                  </a:lnTo>
                  <a:lnTo>
                    <a:pt x="1612" y="38"/>
                  </a:lnTo>
                  <a:lnTo>
                    <a:pt x="1615" y="49"/>
                  </a:lnTo>
                  <a:lnTo>
                    <a:pt x="1619" y="57"/>
                  </a:lnTo>
                  <a:lnTo>
                    <a:pt x="1622" y="70"/>
                  </a:lnTo>
                  <a:lnTo>
                    <a:pt x="1625" y="84"/>
                  </a:lnTo>
                  <a:lnTo>
                    <a:pt x="1628" y="122"/>
                  </a:lnTo>
                  <a:lnTo>
                    <a:pt x="1631" y="100"/>
                  </a:lnTo>
                  <a:lnTo>
                    <a:pt x="1634" y="73"/>
                  </a:lnTo>
                  <a:lnTo>
                    <a:pt x="1638" y="54"/>
                  </a:lnTo>
                  <a:lnTo>
                    <a:pt x="1641" y="57"/>
                  </a:lnTo>
                  <a:lnTo>
                    <a:pt x="1644" y="51"/>
                  </a:lnTo>
                  <a:lnTo>
                    <a:pt x="1647" y="43"/>
                  </a:lnTo>
                  <a:lnTo>
                    <a:pt x="1650" y="50"/>
                  </a:lnTo>
                  <a:lnTo>
                    <a:pt x="1654" y="59"/>
                  </a:lnTo>
                  <a:lnTo>
                    <a:pt x="1657" y="53"/>
                  </a:lnTo>
                  <a:lnTo>
                    <a:pt x="1660" y="45"/>
                  </a:lnTo>
                  <a:lnTo>
                    <a:pt x="1663" y="44"/>
                  </a:lnTo>
                  <a:lnTo>
                    <a:pt x="1666" y="62"/>
                  </a:lnTo>
                  <a:lnTo>
                    <a:pt x="1669" y="77"/>
                  </a:lnTo>
                  <a:lnTo>
                    <a:pt x="1673" y="58"/>
                  </a:lnTo>
                  <a:lnTo>
                    <a:pt x="1676" y="66"/>
                  </a:lnTo>
                  <a:lnTo>
                    <a:pt x="1679" y="63"/>
                  </a:lnTo>
                  <a:lnTo>
                    <a:pt x="1682" y="59"/>
                  </a:lnTo>
                  <a:lnTo>
                    <a:pt x="1685" y="50"/>
                  </a:lnTo>
                  <a:lnTo>
                    <a:pt x="1689" y="42"/>
                  </a:lnTo>
                  <a:lnTo>
                    <a:pt x="1692" y="41"/>
                  </a:lnTo>
                  <a:lnTo>
                    <a:pt x="1695" y="38"/>
                  </a:lnTo>
                  <a:lnTo>
                    <a:pt x="1698" y="29"/>
                  </a:lnTo>
                  <a:lnTo>
                    <a:pt x="1701" y="28"/>
                  </a:lnTo>
                  <a:lnTo>
                    <a:pt x="1704" y="38"/>
                  </a:lnTo>
                  <a:lnTo>
                    <a:pt x="1708" y="37"/>
                  </a:lnTo>
                  <a:lnTo>
                    <a:pt x="1711" y="36"/>
                  </a:lnTo>
                  <a:lnTo>
                    <a:pt x="1714" y="41"/>
                  </a:lnTo>
                  <a:lnTo>
                    <a:pt x="1717" y="42"/>
                  </a:lnTo>
                  <a:lnTo>
                    <a:pt x="1720" y="41"/>
                  </a:lnTo>
                  <a:lnTo>
                    <a:pt x="1723" y="41"/>
                  </a:lnTo>
                  <a:lnTo>
                    <a:pt x="1727" y="43"/>
                  </a:lnTo>
                  <a:lnTo>
                    <a:pt x="1730" y="56"/>
                  </a:lnTo>
                  <a:lnTo>
                    <a:pt x="1733" y="72"/>
                  </a:lnTo>
                  <a:lnTo>
                    <a:pt x="1736" y="102"/>
                  </a:lnTo>
                  <a:lnTo>
                    <a:pt x="1739" y="127"/>
                  </a:lnTo>
                  <a:lnTo>
                    <a:pt x="1743" y="96"/>
                  </a:lnTo>
                  <a:lnTo>
                    <a:pt x="1746" y="46"/>
                  </a:lnTo>
                  <a:lnTo>
                    <a:pt x="1749" y="32"/>
                  </a:lnTo>
                  <a:lnTo>
                    <a:pt x="1752" y="29"/>
                  </a:lnTo>
                  <a:lnTo>
                    <a:pt x="1755" y="26"/>
                  </a:lnTo>
                  <a:lnTo>
                    <a:pt x="1758" y="30"/>
                  </a:lnTo>
                  <a:lnTo>
                    <a:pt x="1762" y="28"/>
                  </a:lnTo>
                  <a:lnTo>
                    <a:pt x="1765" y="24"/>
                  </a:lnTo>
                  <a:lnTo>
                    <a:pt x="1768" y="32"/>
                  </a:lnTo>
                  <a:lnTo>
                    <a:pt x="1771" y="36"/>
                  </a:lnTo>
                  <a:lnTo>
                    <a:pt x="1774" y="41"/>
                  </a:lnTo>
                  <a:lnTo>
                    <a:pt x="1778" y="51"/>
                  </a:lnTo>
                  <a:lnTo>
                    <a:pt x="1781" y="49"/>
                  </a:lnTo>
                  <a:lnTo>
                    <a:pt x="1784" y="55"/>
                  </a:lnTo>
                  <a:lnTo>
                    <a:pt x="1787" y="41"/>
                  </a:lnTo>
                  <a:lnTo>
                    <a:pt x="1790" y="42"/>
                  </a:lnTo>
                  <a:lnTo>
                    <a:pt x="1793" y="62"/>
                  </a:lnTo>
                  <a:lnTo>
                    <a:pt x="1797" y="46"/>
                  </a:lnTo>
                  <a:lnTo>
                    <a:pt x="1800" y="43"/>
                  </a:lnTo>
                  <a:lnTo>
                    <a:pt x="1803" y="37"/>
                  </a:lnTo>
                  <a:lnTo>
                    <a:pt x="1806" y="58"/>
                  </a:lnTo>
                  <a:lnTo>
                    <a:pt x="1809" y="65"/>
                  </a:lnTo>
                  <a:lnTo>
                    <a:pt x="1812" y="73"/>
                  </a:lnTo>
                  <a:lnTo>
                    <a:pt x="1816" y="80"/>
                  </a:lnTo>
                  <a:lnTo>
                    <a:pt x="1819" y="81"/>
                  </a:lnTo>
                  <a:lnTo>
                    <a:pt x="1822" y="94"/>
                  </a:lnTo>
                  <a:lnTo>
                    <a:pt x="1825" y="105"/>
                  </a:lnTo>
                  <a:lnTo>
                    <a:pt x="1828" y="98"/>
                  </a:lnTo>
                  <a:lnTo>
                    <a:pt x="1832" y="81"/>
                  </a:lnTo>
                  <a:lnTo>
                    <a:pt x="1835" y="85"/>
                  </a:lnTo>
                  <a:lnTo>
                    <a:pt x="1838" y="83"/>
                  </a:lnTo>
                  <a:lnTo>
                    <a:pt x="1841" y="91"/>
                  </a:lnTo>
                  <a:lnTo>
                    <a:pt x="1844" y="81"/>
                  </a:lnTo>
                  <a:lnTo>
                    <a:pt x="1847" y="73"/>
                  </a:lnTo>
                  <a:lnTo>
                    <a:pt x="1851" y="62"/>
                  </a:lnTo>
                  <a:lnTo>
                    <a:pt x="1854" y="61"/>
                  </a:lnTo>
                  <a:lnTo>
                    <a:pt x="1857" y="49"/>
                  </a:lnTo>
                  <a:lnTo>
                    <a:pt x="1860" y="51"/>
                  </a:lnTo>
                  <a:lnTo>
                    <a:pt x="1863" y="44"/>
                  </a:lnTo>
                  <a:lnTo>
                    <a:pt x="1867" y="56"/>
                  </a:lnTo>
                  <a:lnTo>
                    <a:pt x="1870" y="53"/>
                  </a:lnTo>
                  <a:lnTo>
                    <a:pt x="1873" y="70"/>
                  </a:lnTo>
                  <a:lnTo>
                    <a:pt x="1876" y="85"/>
                  </a:lnTo>
                  <a:lnTo>
                    <a:pt x="1879" y="69"/>
                  </a:lnTo>
                  <a:lnTo>
                    <a:pt x="1882" y="74"/>
                  </a:lnTo>
                  <a:lnTo>
                    <a:pt x="1886" y="72"/>
                  </a:lnTo>
                  <a:lnTo>
                    <a:pt x="1889" y="71"/>
                  </a:lnTo>
                  <a:lnTo>
                    <a:pt x="1892" y="68"/>
                  </a:lnTo>
                  <a:lnTo>
                    <a:pt x="1895" y="74"/>
                  </a:lnTo>
                  <a:lnTo>
                    <a:pt x="1898" y="72"/>
                  </a:lnTo>
                  <a:lnTo>
                    <a:pt x="1902" y="78"/>
                  </a:lnTo>
                  <a:lnTo>
                    <a:pt x="1905" y="55"/>
                  </a:lnTo>
                  <a:lnTo>
                    <a:pt x="1908" y="70"/>
                  </a:lnTo>
                  <a:lnTo>
                    <a:pt x="1911" y="119"/>
                  </a:lnTo>
                  <a:lnTo>
                    <a:pt x="1914" y="143"/>
                  </a:lnTo>
                  <a:lnTo>
                    <a:pt x="1917" y="138"/>
                  </a:lnTo>
                  <a:lnTo>
                    <a:pt x="1921" y="117"/>
                  </a:lnTo>
                  <a:lnTo>
                    <a:pt x="1924" y="105"/>
                  </a:lnTo>
                  <a:lnTo>
                    <a:pt x="1927" y="89"/>
                  </a:lnTo>
                  <a:lnTo>
                    <a:pt x="1930" y="91"/>
                  </a:lnTo>
                  <a:lnTo>
                    <a:pt x="1933" y="85"/>
                  </a:lnTo>
                  <a:lnTo>
                    <a:pt x="1936" y="79"/>
                  </a:lnTo>
                  <a:lnTo>
                    <a:pt x="1940" y="84"/>
                  </a:lnTo>
                  <a:lnTo>
                    <a:pt x="1943" y="80"/>
                  </a:lnTo>
                  <a:lnTo>
                    <a:pt x="1946" y="95"/>
                  </a:lnTo>
                  <a:lnTo>
                    <a:pt x="1949" y="116"/>
                  </a:lnTo>
                  <a:lnTo>
                    <a:pt x="1952" y="122"/>
                  </a:lnTo>
                  <a:lnTo>
                    <a:pt x="1956" y="109"/>
                  </a:lnTo>
                  <a:lnTo>
                    <a:pt x="1959" y="121"/>
                  </a:lnTo>
                  <a:lnTo>
                    <a:pt x="1962" y="118"/>
                  </a:lnTo>
                  <a:lnTo>
                    <a:pt x="1965" y="115"/>
                  </a:lnTo>
                  <a:lnTo>
                    <a:pt x="1968" y="98"/>
                  </a:lnTo>
                  <a:lnTo>
                    <a:pt x="1971" y="113"/>
                  </a:lnTo>
                  <a:lnTo>
                    <a:pt x="1975" y="151"/>
                  </a:lnTo>
                  <a:lnTo>
                    <a:pt x="1978" y="173"/>
                  </a:lnTo>
                  <a:lnTo>
                    <a:pt x="1981" y="196"/>
                  </a:lnTo>
                  <a:lnTo>
                    <a:pt x="1984" y="209"/>
                  </a:lnTo>
                  <a:lnTo>
                    <a:pt x="1987" y="153"/>
                  </a:lnTo>
                  <a:lnTo>
                    <a:pt x="1991" y="109"/>
                  </a:lnTo>
                  <a:lnTo>
                    <a:pt x="1994" y="100"/>
                  </a:lnTo>
                  <a:lnTo>
                    <a:pt x="1997" y="108"/>
                  </a:lnTo>
                  <a:lnTo>
                    <a:pt x="2000" y="112"/>
                  </a:lnTo>
                  <a:lnTo>
                    <a:pt x="2003" y="114"/>
                  </a:lnTo>
                  <a:lnTo>
                    <a:pt x="2006" y="109"/>
                  </a:lnTo>
                  <a:lnTo>
                    <a:pt x="2010" y="109"/>
                  </a:lnTo>
                  <a:lnTo>
                    <a:pt x="2013" y="124"/>
                  </a:lnTo>
                  <a:lnTo>
                    <a:pt x="2016" y="152"/>
                  </a:lnTo>
                  <a:lnTo>
                    <a:pt x="2019" y="262"/>
                  </a:lnTo>
                  <a:lnTo>
                    <a:pt x="2022" y="292"/>
                  </a:lnTo>
                  <a:lnTo>
                    <a:pt x="2026" y="244"/>
                  </a:lnTo>
                  <a:lnTo>
                    <a:pt x="2029" y="175"/>
                  </a:lnTo>
                  <a:lnTo>
                    <a:pt x="2032" y="145"/>
                  </a:lnTo>
                  <a:lnTo>
                    <a:pt x="2035" y="121"/>
                  </a:lnTo>
                  <a:lnTo>
                    <a:pt x="2038" y="89"/>
                  </a:lnTo>
                  <a:lnTo>
                    <a:pt x="2041" y="99"/>
                  </a:lnTo>
                  <a:lnTo>
                    <a:pt x="2045" y="90"/>
                  </a:lnTo>
                  <a:lnTo>
                    <a:pt x="2048" y="94"/>
                  </a:lnTo>
                  <a:lnTo>
                    <a:pt x="2051" y="92"/>
                  </a:lnTo>
                  <a:lnTo>
                    <a:pt x="2054" y="72"/>
                  </a:lnTo>
                  <a:lnTo>
                    <a:pt x="2057" y="65"/>
                  </a:lnTo>
                  <a:lnTo>
                    <a:pt x="2060" y="62"/>
                  </a:lnTo>
                  <a:lnTo>
                    <a:pt x="2064" y="67"/>
                  </a:lnTo>
                  <a:lnTo>
                    <a:pt x="2067" y="71"/>
                  </a:lnTo>
                  <a:lnTo>
                    <a:pt x="2070" y="67"/>
                  </a:lnTo>
                  <a:lnTo>
                    <a:pt x="2073" y="72"/>
                  </a:lnTo>
                  <a:lnTo>
                    <a:pt x="2076" y="92"/>
                  </a:lnTo>
                  <a:lnTo>
                    <a:pt x="2080" y="80"/>
                  </a:lnTo>
                  <a:lnTo>
                    <a:pt x="2083" y="70"/>
                  </a:lnTo>
                  <a:lnTo>
                    <a:pt x="2086" y="65"/>
                  </a:lnTo>
                  <a:lnTo>
                    <a:pt x="2089" y="66"/>
                  </a:lnTo>
                  <a:lnTo>
                    <a:pt x="2092" y="69"/>
                  </a:lnTo>
                  <a:lnTo>
                    <a:pt x="2095" y="70"/>
                  </a:lnTo>
                  <a:lnTo>
                    <a:pt x="2099" y="67"/>
                  </a:lnTo>
                  <a:lnTo>
                    <a:pt x="2102" y="61"/>
                  </a:lnTo>
                  <a:lnTo>
                    <a:pt x="2105" y="76"/>
                  </a:lnTo>
                  <a:lnTo>
                    <a:pt x="2108" y="107"/>
                  </a:lnTo>
                  <a:lnTo>
                    <a:pt x="2111" y="103"/>
                  </a:lnTo>
                  <a:lnTo>
                    <a:pt x="2115" y="80"/>
                  </a:lnTo>
                  <a:lnTo>
                    <a:pt x="2118" y="74"/>
                  </a:lnTo>
                  <a:lnTo>
                    <a:pt x="2121" y="71"/>
                  </a:lnTo>
                  <a:lnTo>
                    <a:pt x="2124" y="69"/>
                  </a:lnTo>
                  <a:lnTo>
                    <a:pt x="2127" y="70"/>
                  </a:lnTo>
                  <a:lnTo>
                    <a:pt x="2130" y="64"/>
                  </a:lnTo>
                  <a:lnTo>
                    <a:pt x="2134" y="69"/>
                  </a:lnTo>
                  <a:lnTo>
                    <a:pt x="2137" y="66"/>
                  </a:lnTo>
                  <a:lnTo>
                    <a:pt x="2140" y="62"/>
                  </a:lnTo>
                  <a:lnTo>
                    <a:pt x="2143" y="60"/>
                  </a:lnTo>
                  <a:lnTo>
                    <a:pt x="2146" y="69"/>
                  </a:lnTo>
                  <a:lnTo>
                    <a:pt x="2149" y="88"/>
                  </a:lnTo>
                  <a:lnTo>
                    <a:pt x="2153" y="79"/>
                  </a:lnTo>
                  <a:lnTo>
                    <a:pt x="2156" y="64"/>
                  </a:lnTo>
                  <a:lnTo>
                    <a:pt x="2159" y="68"/>
                  </a:lnTo>
                  <a:lnTo>
                    <a:pt x="2162" y="70"/>
                  </a:lnTo>
                  <a:lnTo>
                    <a:pt x="2165" y="70"/>
                  </a:lnTo>
                  <a:lnTo>
                    <a:pt x="2169" y="77"/>
                  </a:lnTo>
                  <a:lnTo>
                    <a:pt x="2172" y="71"/>
                  </a:lnTo>
                  <a:lnTo>
                    <a:pt x="2175" y="61"/>
                  </a:lnTo>
                  <a:lnTo>
                    <a:pt x="2178" y="58"/>
                  </a:lnTo>
                  <a:lnTo>
                    <a:pt x="2181" y="62"/>
                  </a:lnTo>
                  <a:lnTo>
                    <a:pt x="2184" y="64"/>
                  </a:lnTo>
                  <a:lnTo>
                    <a:pt x="2188" y="63"/>
                  </a:lnTo>
                  <a:lnTo>
                    <a:pt x="2191" y="60"/>
                  </a:lnTo>
                  <a:lnTo>
                    <a:pt x="2194" y="68"/>
                  </a:lnTo>
                  <a:lnTo>
                    <a:pt x="2197" y="60"/>
                  </a:lnTo>
                  <a:lnTo>
                    <a:pt x="2200" y="67"/>
                  </a:lnTo>
                  <a:lnTo>
                    <a:pt x="2204" y="57"/>
                  </a:lnTo>
                  <a:lnTo>
                    <a:pt x="2207" y="70"/>
                  </a:lnTo>
                  <a:lnTo>
                    <a:pt x="2210" y="79"/>
                  </a:lnTo>
                  <a:lnTo>
                    <a:pt x="2213" y="82"/>
                  </a:lnTo>
                  <a:lnTo>
                    <a:pt x="2216" y="84"/>
                  </a:lnTo>
                  <a:lnTo>
                    <a:pt x="2219" y="77"/>
                  </a:lnTo>
                  <a:lnTo>
                    <a:pt x="2223" y="71"/>
                  </a:lnTo>
                  <a:lnTo>
                    <a:pt x="2226" y="64"/>
                  </a:lnTo>
                  <a:lnTo>
                    <a:pt x="2229" y="72"/>
                  </a:lnTo>
                  <a:lnTo>
                    <a:pt x="2232" y="76"/>
                  </a:lnTo>
                  <a:lnTo>
                    <a:pt x="2235" y="65"/>
                  </a:lnTo>
                  <a:lnTo>
                    <a:pt x="2239" y="63"/>
                  </a:lnTo>
                  <a:lnTo>
                    <a:pt x="2242" y="73"/>
                  </a:lnTo>
                  <a:lnTo>
                    <a:pt x="2245" y="75"/>
                  </a:lnTo>
                  <a:lnTo>
                    <a:pt x="2248" y="87"/>
                  </a:lnTo>
                  <a:lnTo>
                    <a:pt x="2251" y="67"/>
                  </a:lnTo>
                  <a:lnTo>
                    <a:pt x="2254" y="72"/>
                  </a:lnTo>
                  <a:lnTo>
                    <a:pt x="2258" y="67"/>
                  </a:lnTo>
                  <a:lnTo>
                    <a:pt x="2261" y="80"/>
                  </a:lnTo>
                  <a:lnTo>
                    <a:pt x="2264" y="104"/>
                  </a:lnTo>
                  <a:lnTo>
                    <a:pt x="2267" y="100"/>
                  </a:lnTo>
                  <a:lnTo>
                    <a:pt x="2270" y="78"/>
                  </a:lnTo>
                  <a:lnTo>
                    <a:pt x="2273" y="67"/>
                  </a:lnTo>
                  <a:lnTo>
                    <a:pt x="2277" y="56"/>
                  </a:lnTo>
                  <a:lnTo>
                    <a:pt x="2280" y="54"/>
                  </a:lnTo>
                  <a:lnTo>
                    <a:pt x="2283" y="46"/>
                  </a:lnTo>
                  <a:lnTo>
                    <a:pt x="2286" y="53"/>
                  </a:lnTo>
                  <a:lnTo>
                    <a:pt x="2289" y="71"/>
                  </a:lnTo>
                  <a:lnTo>
                    <a:pt x="2293" y="66"/>
                  </a:lnTo>
                  <a:lnTo>
                    <a:pt x="2296" y="57"/>
                  </a:lnTo>
                  <a:lnTo>
                    <a:pt x="2299" y="53"/>
                  </a:lnTo>
                  <a:lnTo>
                    <a:pt x="2302" y="51"/>
                  </a:lnTo>
                  <a:lnTo>
                    <a:pt x="2305" y="56"/>
                  </a:lnTo>
                  <a:lnTo>
                    <a:pt x="2308" y="38"/>
                  </a:lnTo>
                  <a:lnTo>
                    <a:pt x="2312" y="38"/>
                  </a:lnTo>
                  <a:lnTo>
                    <a:pt x="2315" y="50"/>
                  </a:lnTo>
                  <a:lnTo>
                    <a:pt x="2318" y="49"/>
                  </a:lnTo>
                  <a:lnTo>
                    <a:pt x="2321" y="54"/>
                  </a:lnTo>
                  <a:lnTo>
                    <a:pt x="2324" y="53"/>
                  </a:lnTo>
                  <a:lnTo>
                    <a:pt x="2328" y="48"/>
                  </a:lnTo>
                  <a:lnTo>
                    <a:pt x="2331" y="41"/>
                  </a:lnTo>
                  <a:lnTo>
                    <a:pt x="2334" y="48"/>
                  </a:lnTo>
                  <a:lnTo>
                    <a:pt x="2337" y="57"/>
                  </a:lnTo>
                  <a:lnTo>
                    <a:pt x="2340" y="64"/>
                  </a:lnTo>
                  <a:lnTo>
                    <a:pt x="2343" y="77"/>
                  </a:lnTo>
                  <a:lnTo>
                    <a:pt x="2347" y="94"/>
                  </a:lnTo>
                  <a:lnTo>
                    <a:pt x="2350" y="111"/>
                  </a:lnTo>
                  <a:lnTo>
                    <a:pt x="2353" y="99"/>
                  </a:lnTo>
                  <a:lnTo>
                    <a:pt x="2356" y="81"/>
                  </a:lnTo>
                  <a:lnTo>
                    <a:pt x="2359" y="67"/>
                  </a:lnTo>
                  <a:lnTo>
                    <a:pt x="2362" y="62"/>
                  </a:lnTo>
                  <a:lnTo>
                    <a:pt x="2366" y="58"/>
                  </a:lnTo>
                  <a:lnTo>
                    <a:pt x="2369" y="59"/>
                  </a:lnTo>
                  <a:lnTo>
                    <a:pt x="2372" y="72"/>
                  </a:lnTo>
                  <a:lnTo>
                    <a:pt x="2375" y="57"/>
                  </a:lnTo>
                  <a:lnTo>
                    <a:pt x="2378" y="42"/>
                  </a:lnTo>
                  <a:lnTo>
                    <a:pt x="2382" y="46"/>
                  </a:lnTo>
                  <a:lnTo>
                    <a:pt x="2385" y="44"/>
                  </a:lnTo>
                  <a:lnTo>
                    <a:pt x="2388" y="37"/>
                  </a:lnTo>
                  <a:lnTo>
                    <a:pt x="2391" y="39"/>
                  </a:lnTo>
                  <a:lnTo>
                    <a:pt x="2394" y="43"/>
                  </a:lnTo>
                  <a:lnTo>
                    <a:pt x="2397" y="39"/>
                  </a:lnTo>
                  <a:lnTo>
                    <a:pt x="2401" y="43"/>
                  </a:lnTo>
                  <a:lnTo>
                    <a:pt x="2404" y="33"/>
                  </a:lnTo>
                  <a:lnTo>
                    <a:pt x="2407" y="37"/>
                  </a:lnTo>
                  <a:lnTo>
                    <a:pt x="2410" y="43"/>
                  </a:lnTo>
                  <a:lnTo>
                    <a:pt x="2413" y="41"/>
                  </a:lnTo>
                  <a:lnTo>
                    <a:pt x="2417" y="35"/>
                  </a:lnTo>
                  <a:lnTo>
                    <a:pt x="2420" y="39"/>
                  </a:lnTo>
                  <a:lnTo>
                    <a:pt x="2423" y="39"/>
                  </a:lnTo>
                  <a:lnTo>
                    <a:pt x="2426" y="38"/>
                  </a:lnTo>
                  <a:lnTo>
                    <a:pt x="2429" y="40"/>
                  </a:lnTo>
                  <a:lnTo>
                    <a:pt x="2432" y="27"/>
                  </a:lnTo>
                  <a:lnTo>
                    <a:pt x="2436" y="42"/>
                  </a:lnTo>
                  <a:lnTo>
                    <a:pt x="2439" y="46"/>
                  </a:lnTo>
                  <a:lnTo>
                    <a:pt x="2442" y="45"/>
                  </a:lnTo>
                  <a:lnTo>
                    <a:pt x="2445" y="43"/>
                  </a:lnTo>
                  <a:lnTo>
                    <a:pt x="2448" y="40"/>
                  </a:lnTo>
                  <a:lnTo>
                    <a:pt x="2452" y="49"/>
                  </a:lnTo>
                  <a:lnTo>
                    <a:pt x="2455" y="45"/>
                  </a:lnTo>
                  <a:lnTo>
                    <a:pt x="2458" y="34"/>
                  </a:lnTo>
                  <a:lnTo>
                    <a:pt x="2461" y="39"/>
                  </a:lnTo>
                  <a:lnTo>
                    <a:pt x="2464" y="34"/>
                  </a:lnTo>
                  <a:lnTo>
                    <a:pt x="2467" y="36"/>
                  </a:lnTo>
                  <a:lnTo>
                    <a:pt x="2471" y="35"/>
                  </a:lnTo>
                  <a:lnTo>
                    <a:pt x="2474" y="50"/>
                  </a:lnTo>
                  <a:lnTo>
                    <a:pt x="2477" y="39"/>
                  </a:lnTo>
                  <a:lnTo>
                    <a:pt x="2480" y="33"/>
                  </a:lnTo>
                  <a:lnTo>
                    <a:pt x="2483" y="32"/>
                  </a:lnTo>
                  <a:lnTo>
                    <a:pt x="2486" y="33"/>
                  </a:lnTo>
                  <a:lnTo>
                    <a:pt x="2490" y="31"/>
                  </a:lnTo>
                  <a:lnTo>
                    <a:pt x="2493" y="43"/>
                  </a:lnTo>
                  <a:lnTo>
                    <a:pt x="2496" y="44"/>
                  </a:lnTo>
                  <a:lnTo>
                    <a:pt x="2499" y="42"/>
                  </a:lnTo>
                  <a:lnTo>
                    <a:pt x="2502" y="37"/>
                  </a:lnTo>
                  <a:lnTo>
                    <a:pt x="2506" y="35"/>
                  </a:lnTo>
                  <a:lnTo>
                    <a:pt x="2509" y="36"/>
                  </a:lnTo>
                  <a:lnTo>
                    <a:pt x="2512" y="36"/>
                  </a:lnTo>
                  <a:lnTo>
                    <a:pt x="2515" y="36"/>
                  </a:lnTo>
                  <a:lnTo>
                    <a:pt x="2518" y="38"/>
                  </a:lnTo>
                  <a:lnTo>
                    <a:pt x="2521" y="36"/>
                  </a:lnTo>
                  <a:lnTo>
                    <a:pt x="2525" y="46"/>
                  </a:lnTo>
                  <a:lnTo>
                    <a:pt x="2528" y="42"/>
                  </a:lnTo>
                  <a:lnTo>
                    <a:pt x="2531" y="27"/>
                  </a:lnTo>
                  <a:lnTo>
                    <a:pt x="2534" y="25"/>
                  </a:lnTo>
                  <a:lnTo>
                    <a:pt x="2537" y="26"/>
                  </a:lnTo>
                  <a:lnTo>
                    <a:pt x="2541" y="27"/>
                  </a:lnTo>
                  <a:lnTo>
                    <a:pt x="2544" y="40"/>
                  </a:lnTo>
                  <a:lnTo>
                    <a:pt x="2547" y="29"/>
                  </a:lnTo>
                  <a:lnTo>
                    <a:pt x="2550" y="29"/>
                  </a:lnTo>
                  <a:lnTo>
                    <a:pt x="2553" y="32"/>
                  </a:lnTo>
                  <a:lnTo>
                    <a:pt x="2556" y="34"/>
                  </a:lnTo>
                  <a:lnTo>
                    <a:pt x="2560" y="36"/>
                  </a:lnTo>
                  <a:lnTo>
                    <a:pt x="2563" y="40"/>
                  </a:lnTo>
                  <a:lnTo>
                    <a:pt x="2566" y="47"/>
                  </a:lnTo>
                  <a:lnTo>
                    <a:pt x="2569" y="48"/>
                  </a:lnTo>
                  <a:lnTo>
                    <a:pt x="2572" y="37"/>
                  </a:lnTo>
                  <a:lnTo>
                    <a:pt x="2575" y="46"/>
                  </a:lnTo>
                  <a:lnTo>
                    <a:pt x="2579" y="40"/>
                  </a:lnTo>
                  <a:lnTo>
                    <a:pt x="2582" y="30"/>
                  </a:lnTo>
                  <a:lnTo>
                    <a:pt x="2585" y="34"/>
                  </a:lnTo>
                  <a:lnTo>
                    <a:pt x="2588" y="29"/>
                  </a:lnTo>
                  <a:lnTo>
                    <a:pt x="2591" y="33"/>
                  </a:lnTo>
                  <a:lnTo>
                    <a:pt x="2595" y="32"/>
                  </a:lnTo>
                  <a:lnTo>
                    <a:pt x="2598" y="31"/>
                  </a:lnTo>
                  <a:lnTo>
                    <a:pt x="2601" y="23"/>
                  </a:lnTo>
                  <a:lnTo>
                    <a:pt x="2604" y="22"/>
                  </a:lnTo>
                  <a:lnTo>
                    <a:pt x="2607" y="24"/>
                  </a:lnTo>
                  <a:lnTo>
                    <a:pt x="2610" y="25"/>
                  </a:lnTo>
                  <a:lnTo>
                    <a:pt x="2614" y="24"/>
                  </a:lnTo>
                  <a:lnTo>
                    <a:pt x="2617" y="21"/>
                  </a:lnTo>
                  <a:lnTo>
                    <a:pt x="2620" y="15"/>
                  </a:lnTo>
                  <a:lnTo>
                    <a:pt x="2623" y="18"/>
                  </a:lnTo>
                  <a:lnTo>
                    <a:pt x="2626" y="10"/>
                  </a:lnTo>
                  <a:lnTo>
                    <a:pt x="2630" y="23"/>
                  </a:lnTo>
                  <a:lnTo>
                    <a:pt x="2633" y="21"/>
                  </a:lnTo>
                  <a:lnTo>
                    <a:pt x="2636" y="28"/>
                  </a:lnTo>
                  <a:lnTo>
                    <a:pt x="2639" y="31"/>
                  </a:lnTo>
                  <a:lnTo>
                    <a:pt x="2642" y="33"/>
                  </a:lnTo>
                  <a:lnTo>
                    <a:pt x="2645" y="19"/>
                  </a:lnTo>
                  <a:lnTo>
                    <a:pt x="2649" y="21"/>
                  </a:lnTo>
                  <a:lnTo>
                    <a:pt x="2652" y="22"/>
                  </a:lnTo>
                  <a:lnTo>
                    <a:pt x="2655" y="27"/>
                  </a:lnTo>
                  <a:lnTo>
                    <a:pt x="2658" y="31"/>
                  </a:lnTo>
                  <a:lnTo>
                    <a:pt x="2661" y="29"/>
                  </a:lnTo>
                  <a:lnTo>
                    <a:pt x="2665" y="24"/>
                  </a:lnTo>
                  <a:lnTo>
                    <a:pt x="2668" y="35"/>
                  </a:lnTo>
                  <a:lnTo>
                    <a:pt x="2671" y="28"/>
                  </a:lnTo>
                  <a:lnTo>
                    <a:pt x="2674" y="31"/>
                  </a:lnTo>
                  <a:lnTo>
                    <a:pt x="2677" y="27"/>
                  </a:lnTo>
                  <a:lnTo>
                    <a:pt x="2680" y="25"/>
                  </a:lnTo>
                  <a:lnTo>
                    <a:pt x="2684" y="35"/>
                  </a:lnTo>
                  <a:lnTo>
                    <a:pt x="2687" y="48"/>
                  </a:lnTo>
                  <a:lnTo>
                    <a:pt x="2690" y="40"/>
                  </a:lnTo>
                  <a:lnTo>
                    <a:pt x="2693" y="29"/>
                  </a:lnTo>
                  <a:lnTo>
                    <a:pt x="2696" y="40"/>
                  </a:lnTo>
                  <a:lnTo>
                    <a:pt x="2699" y="32"/>
                  </a:lnTo>
                  <a:lnTo>
                    <a:pt x="2703" y="32"/>
                  </a:lnTo>
                  <a:lnTo>
                    <a:pt x="2706" y="25"/>
                  </a:lnTo>
                  <a:lnTo>
                    <a:pt x="2709" y="26"/>
                  </a:lnTo>
                  <a:lnTo>
                    <a:pt x="2712" y="28"/>
                  </a:lnTo>
                  <a:lnTo>
                    <a:pt x="2715" y="32"/>
                  </a:lnTo>
                  <a:lnTo>
                    <a:pt x="2719" y="23"/>
                  </a:lnTo>
                  <a:lnTo>
                    <a:pt x="2722" y="23"/>
                  </a:lnTo>
                  <a:lnTo>
                    <a:pt x="2725" y="32"/>
                  </a:lnTo>
                  <a:lnTo>
                    <a:pt x="2728" y="28"/>
                  </a:lnTo>
                  <a:lnTo>
                    <a:pt x="2731" y="26"/>
                  </a:lnTo>
                  <a:lnTo>
                    <a:pt x="2734" y="49"/>
                  </a:lnTo>
                  <a:lnTo>
                    <a:pt x="2738" y="47"/>
                  </a:lnTo>
                  <a:lnTo>
                    <a:pt x="2741" y="37"/>
                  </a:lnTo>
                  <a:lnTo>
                    <a:pt x="2744" y="40"/>
                  </a:lnTo>
                  <a:lnTo>
                    <a:pt x="2747" y="59"/>
                  </a:lnTo>
                  <a:lnTo>
                    <a:pt x="2750" y="79"/>
                  </a:lnTo>
                  <a:lnTo>
                    <a:pt x="2754" y="75"/>
                  </a:lnTo>
                  <a:lnTo>
                    <a:pt x="2757" y="50"/>
                  </a:lnTo>
                  <a:lnTo>
                    <a:pt x="2760" y="30"/>
                  </a:lnTo>
                  <a:lnTo>
                    <a:pt x="2763" y="41"/>
                  </a:lnTo>
                  <a:lnTo>
                    <a:pt x="2766" y="26"/>
                  </a:lnTo>
                  <a:lnTo>
                    <a:pt x="2769" y="30"/>
                  </a:lnTo>
                  <a:lnTo>
                    <a:pt x="2773" y="29"/>
                  </a:lnTo>
                  <a:lnTo>
                    <a:pt x="2776" y="32"/>
                  </a:lnTo>
                  <a:lnTo>
                    <a:pt x="2779" y="25"/>
                  </a:lnTo>
                  <a:lnTo>
                    <a:pt x="2782" y="30"/>
                  </a:lnTo>
                  <a:lnTo>
                    <a:pt x="2785" y="20"/>
                  </a:lnTo>
                  <a:lnTo>
                    <a:pt x="2788" y="34"/>
                  </a:lnTo>
                  <a:lnTo>
                    <a:pt x="2792" y="29"/>
                  </a:lnTo>
                  <a:lnTo>
                    <a:pt x="2795" y="41"/>
                  </a:lnTo>
                  <a:lnTo>
                    <a:pt x="2798" y="42"/>
                  </a:lnTo>
                  <a:lnTo>
                    <a:pt x="2801" y="50"/>
                  </a:lnTo>
                  <a:lnTo>
                    <a:pt x="2804" y="45"/>
                  </a:lnTo>
                  <a:lnTo>
                    <a:pt x="2808" y="26"/>
                  </a:lnTo>
                  <a:lnTo>
                    <a:pt x="2811" y="27"/>
                  </a:lnTo>
                  <a:lnTo>
                    <a:pt x="2814" y="22"/>
                  </a:lnTo>
                  <a:lnTo>
                    <a:pt x="2817" y="28"/>
                  </a:lnTo>
                  <a:lnTo>
                    <a:pt x="2820" y="24"/>
                  </a:lnTo>
                  <a:lnTo>
                    <a:pt x="2823" y="30"/>
                  </a:lnTo>
                  <a:lnTo>
                    <a:pt x="2827" y="27"/>
                  </a:lnTo>
                  <a:lnTo>
                    <a:pt x="2830" y="33"/>
                  </a:lnTo>
                  <a:lnTo>
                    <a:pt x="2833" y="37"/>
                  </a:lnTo>
                  <a:lnTo>
                    <a:pt x="2836" y="31"/>
                  </a:lnTo>
                  <a:lnTo>
                    <a:pt x="2839" y="26"/>
                  </a:lnTo>
                  <a:lnTo>
                    <a:pt x="2843" y="23"/>
                  </a:lnTo>
                  <a:lnTo>
                    <a:pt x="2846" y="27"/>
                  </a:lnTo>
                  <a:lnTo>
                    <a:pt x="2849" y="20"/>
                  </a:lnTo>
                  <a:lnTo>
                    <a:pt x="2852" y="23"/>
                  </a:lnTo>
                  <a:lnTo>
                    <a:pt x="2855" y="43"/>
                  </a:lnTo>
                  <a:lnTo>
                    <a:pt x="2858" y="28"/>
                  </a:lnTo>
                  <a:lnTo>
                    <a:pt x="2862" y="45"/>
                  </a:lnTo>
                  <a:lnTo>
                    <a:pt x="2865" y="39"/>
                  </a:lnTo>
                  <a:lnTo>
                    <a:pt x="2868" y="41"/>
                  </a:lnTo>
                  <a:lnTo>
                    <a:pt x="2871" y="51"/>
                  </a:lnTo>
                  <a:lnTo>
                    <a:pt x="2874" y="56"/>
                  </a:lnTo>
                  <a:lnTo>
                    <a:pt x="2878" y="65"/>
                  </a:lnTo>
                  <a:lnTo>
                    <a:pt x="2881" y="69"/>
                  </a:lnTo>
                  <a:lnTo>
                    <a:pt x="2884" y="76"/>
                  </a:lnTo>
                  <a:lnTo>
                    <a:pt x="2887" y="116"/>
                  </a:lnTo>
                  <a:lnTo>
                    <a:pt x="2890" y="162"/>
                  </a:lnTo>
                  <a:lnTo>
                    <a:pt x="2893" y="181"/>
                  </a:lnTo>
                  <a:lnTo>
                    <a:pt x="2897" y="311"/>
                  </a:lnTo>
                  <a:lnTo>
                    <a:pt x="2900" y="486"/>
                  </a:lnTo>
                  <a:lnTo>
                    <a:pt x="2903" y="478"/>
                  </a:lnTo>
                  <a:lnTo>
                    <a:pt x="2906" y="297"/>
                  </a:lnTo>
                  <a:lnTo>
                    <a:pt x="2909" y="156"/>
                  </a:lnTo>
                  <a:lnTo>
                    <a:pt x="2912" y="110"/>
                  </a:lnTo>
                  <a:lnTo>
                    <a:pt x="2916" y="87"/>
                  </a:lnTo>
                  <a:lnTo>
                    <a:pt x="2919" y="78"/>
                  </a:lnTo>
                  <a:lnTo>
                    <a:pt x="2922" y="62"/>
                  </a:lnTo>
                  <a:lnTo>
                    <a:pt x="2925" y="63"/>
                  </a:lnTo>
                  <a:lnTo>
                    <a:pt x="2928" y="71"/>
                  </a:lnTo>
                  <a:lnTo>
                    <a:pt x="2932" y="56"/>
                  </a:lnTo>
                  <a:lnTo>
                    <a:pt x="2935" y="54"/>
                  </a:lnTo>
                  <a:lnTo>
                    <a:pt x="2938" y="73"/>
                  </a:lnTo>
                  <a:lnTo>
                    <a:pt x="2941" y="63"/>
                  </a:lnTo>
                  <a:lnTo>
                    <a:pt x="2944" y="58"/>
                  </a:lnTo>
                  <a:lnTo>
                    <a:pt x="2947" y="59"/>
                  </a:lnTo>
                  <a:lnTo>
                    <a:pt x="2951" y="56"/>
                  </a:lnTo>
                  <a:lnTo>
                    <a:pt x="2954" y="41"/>
                  </a:lnTo>
                  <a:lnTo>
                    <a:pt x="2957" y="48"/>
                  </a:lnTo>
                  <a:lnTo>
                    <a:pt x="2960" y="44"/>
                  </a:lnTo>
                  <a:lnTo>
                    <a:pt x="2963" y="47"/>
                  </a:lnTo>
                  <a:lnTo>
                    <a:pt x="2967" y="47"/>
                  </a:lnTo>
                  <a:lnTo>
                    <a:pt x="2970" y="50"/>
                  </a:lnTo>
                  <a:lnTo>
                    <a:pt x="2973" y="33"/>
                  </a:lnTo>
                  <a:lnTo>
                    <a:pt x="2976" y="21"/>
                  </a:lnTo>
                  <a:lnTo>
                    <a:pt x="2979" y="44"/>
                  </a:lnTo>
                  <a:lnTo>
                    <a:pt x="2982" y="34"/>
                  </a:lnTo>
                  <a:lnTo>
                    <a:pt x="2986" y="30"/>
                  </a:lnTo>
                  <a:lnTo>
                    <a:pt x="2989" y="31"/>
                  </a:lnTo>
                  <a:lnTo>
                    <a:pt x="2992" y="28"/>
                  </a:lnTo>
                  <a:lnTo>
                    <a:pt x="2995" y="42"/>
                  </a:lnTo>
                  <a:lnTo>
                    <a:pt x="2998" y="38"/>
                  </a:lnTo>
                  <a:lnTo>
                    <a:pt x="3001" y="43"/>
                  </a:lnTo>
                  <a:lnTo>
                    <a:pt x="3005" y="38"/>
                  </a:lnTo>
                  <a:lnTo>
                    <a:pt x="3008" y="40"/>
                  </a:lnTo>
                  <a:lnTo>
                    <a:pt x="3011" y="28"/>
                  </a:lnTo>
                  <a:lnTo>
                    <a:pt x="3014" y="33"/>
                  </a:lnTo>
                  <a:lnTo>
                    <a:pt x="3017" y="40"/>
                  </a:lnTo>
                  <a:lnTo>
                    <a:pt x="3021" y="51"/>
                  </a:lnTo>
                  <a:lnTo>
                    <a:pt x="3024" y="44"/>
                  </a:lnTo>
                  <a:lnTo>
                    <a:pt x="3027" y="51"/>
                  </a:lnTo>
                  <a:lnTo>
                    <a:pt x="3030" y="58"/>
                  </a:lnTo>
                  <a:lnTo>
                    <a:pt x="3033" y="45"/>
                  </a:lnTo>
                  <a:lnTo>
                    <a:pt x="3036" y="37"/>
                  </a:lnTo>
                  <a:lnTo>
                    <a:pt x="3040" y="35"/>
                  </a:lnTo>
                  <a:lnTo>
                    <a:pt x="3043" y="28"/>
                  </a:lnTo>
                  <a:lnTo>
                    <a:pt x="3046" y="44"/>
                  </a:lnTo>
                  <a:lnTo>
                    <a:pt x="3049" y="47"/>
                  </a:lnTo>
                  <a:lnTo>
                    <a:pt x="3052" y="36"/>
                  </a:lnTo>
                  <a:lnTo>
                    <a:pt x="3056" y="32"/>
                  </a:lnTo>
                  <a:lnTo>
                    <a:pt x="3059" y="33"/>
                  </a:lnTo>
                  <a:lnTo>
                    <a:pt x="3062" y="33"/>
                  </a:lnTo>
                  <a:lnTo>
                    <a:pt x="3065" y="30"/>
                  </a:lnTo>
                  <a:lnTo>
                    <a:pt x="3068" y="33"/>
                  </a:lnTo>
                  <a:lnTo>
                    <a:pt x="3071" y="34"/>
                  </a:lnTo>
                  <a:lnTo>
                    <a:pt x="3075" y="32"/>
                  </a:lnTo>
                  <a:lnTo>
                    <a:pt x="3078" y="31"/>
                  </a:lnTo>
                  <a:lnTo>
                    <a:pt x="3081" y="36"/>
                  </a:lnTo>
                  <a:lnTo>
                    <a:pt x="3084" y="33"/>
                  </a:lnTo>
                  <a:lnTo>
                    <a:pt x="3087" y="40"/>
                  </a:lnTo>
                  <a:lnTo>
                    <a:pt x="3091" y="29"/>
                  </a:lnTo>
                  <a:lnTo>
                    <a:pt x="3094" y="22"/>
                  </a:lnTo>
                  <a:lnTo>
                    <a:pt x="3097" y="16"/>
                  </a:lnTo>
                  <a:lnTo>
                    <a:pt x="3100" y="26"/>
                  </a:lnTo>
                  <a:lnTo>
                    <a:pt x="3103" y="38"/>
                  </a:lnTo>
                  <a:lnTo>
                    <a:pt x="3106" y="38"/>
                  </a:lnTo>
                  <a:lnTo>
                    <a:pt x="3110" y="63"/>
                  </a:lnTo>
                  <a:lnTo>
                    <a:pt x="3113" y="97"/>
                  </a:lnTo>
                  <a:lnTo>
                    <a:pt x="3116" y="100"/>
                  </a:lnTo>
                  <a:lnTo>
                    <a:pt x="3119" y="63"/>
                  </a:lnTo>
                  <a:lnTo>
                    <a:pt x="3122" y="50"/>
                  </a:lnTo>
                  <a:lnTo>
                    <a:pt x="3125" y="38"/>
                  </a:lnTo>
                  <a:lnTo>
                    <a:pt x="3129" y="28"/>
                  </a:lnTo>
                  <a:lnTo>
                    <a:pt x="3132" y="30"/>
                  </a:lnTo>
                  <a:lnTo>
                    <a:pt x="3135" y="22"/>
                  </a:lnTo>
                  <a:lnTo>
                    <a:pt x="3138" y="23"/>
                  </a:lnTo>
                  <a:lnTo>
                    <a:pt x="3141" y="22"/>
                  </a:lnTo>
                  <a:lnTo>
                    <a:pt x="3145" y="30"/>
                  </a:lnTo>
                  <a:lnTo>
                    <a:pt x="3148" y="21"/>
                  </a:lnTo>
                  <a:lnTo>
                    <a:pt x="3151" y="34"/>
                  </a:lnTo>
                  <a:lnTo>
                    <a:pt x="3154" y="22"/>
                  </a:lnTo>
                  <a:lnTo>
                    <a:pt x="3157" y="34"/>
                  </a:lnTo>
                  <a:lnTo>
                    <a:pt x="3160" y="30"/>
                  </a:lnTo>
                  <a:lnTo>
                    <a:pt x="3164" y="30"/>
                  </a:lnTo>
                  <a:lnTo>
                    <a:pt x="3167" y="43"/>
                  </a:lnTo>
                  <a:lnTo>
                    <a:pt x="3170" y="37"/>
                  </a:lnTo>
                  <a:lnTo>
                    <a:pt x="3173" y="32"/>
                  </a:lnTo>
                  <a:lnTo>
                    <a:pt x="3176" y="25"/>
                  </a:lnTo>
                  <a:lnTo>
                    <a:pt x="3180" y="26"/>
                  </a:lnTo>
                  <a:lnTo>
                    <a:pt x="3183" y="37"/>
                  </a:lnTo>
                  <a:lnTo>
                    <a:pt x="3186" y="29"/>
                  </a:lnTo>
                  <a:lnTo>
                    <a:pt x="3189" y="37"/>
                  </a:lnTo>
                  <a:lnTo>
                    <a:pt x="3192" y="23"/>
                  </a:lnTo>
                  <a:lnTo>
                    <a:pt x="3195" y="8"/>
                  </a:lnTo>
                  <a:lnTo>
                    <a:pt x="3199" y="16"/>
                  </a:lnTo>
                  <a:lnTo>
                    <a:pt x="3202" y="20"/>
                  </a:lnTo>
                  <a:lnTo>
                    <a:pt x="3205" y="16"/>
                  </a:lnTo>
                  <a:lnTo>
                    <a:pt x="3208" y="17"/>
                  </a:lnTo>
                  <a:lnTo>
                    <a:pt x="3211" y="17"/>
                  </a:lnTo>
                  <a:lnTo>
                    <a:pt x="3214" y="20"/>
                  </a:lnTo>
                  <a:lnTo>
                    <a:pt x="3218" y="25"/>
                  </a:lnTo>
                  <a:lnTo>
                    <a:pt x="3221" y="24"/>
                  </a:lnTo>
                  <a:lnTo>
                    <a:pt x="3224" y="22"/>
                  </a:lnTo>
                  <a:lnTo>
                    <a:pt x="3227" y="28"/>
                  </a:lnTo>
                  <a:lnTo>
                    <a:pt x="3230" y="26"/>
                  </a:lnTo>
                  <a:lnTo>
                    <a:pt x="3234" y="30"/>
                  </a:lnTo>
                  <a:lnTo>
                    <a:pt x="3237" y="34"/>
                  </a:lnTo>
                  <a:lnTo>
                    <a:pt x="3240" y="34"/>
                  </a:lnTo>
                  <a:lnTo>
                    <a:pt x="3243" y="40"/>
                  </a:lnTo>
                  <a:lnTo>
                    <a:pt x="3246" y="40"/>
                  </a:lnTo>
                  <a:lnTo>
                    <a:pt x="3249" y="51"/>
                  </a:lnTo>
                  <a:lnTo>
                    <a:pt x="3253" y="56"/>
                  </a:lnTo>
                  <a:lnTo>
                    <a:pt x="3256" y="57"/>
                  </a:lnTo>
                  <a:lnTo>
                    <a:pt x="3259" y="83"/>
                  </a:lnTo>
                  <a:lnTo>
                    <a:pt x="3262" y="63"/>
                  </a:lnTo>
                  <a:lnTo>
                    <a:pt x="3265" y="50"/>
                  </a:lnTo>
                  <a:lnTo>
                    <a:pt x="3269" y="32"/>
                  </a:lnTo>
                  <a:lnTo>
                    <a:pt x="3272" y="17"/>
                  </a:lnTo>
                  <a:lnTo>
                    <a:pt x="3275" y="28"/>
                  </a:lnTo>
                  <a:lnTo>
                    <a:pt x="3278" y="27"/>
                  </a:lnTo>
                  <a:lnTo>
                    <a:pt x="3281" y="30"/>
                  </a:lnTo>
                  <a:lnTo>
                    <a:pt x="3284" y="28"/>
                  </a:lnTo>
                  <a:lnTo>
                    <a:pt x="3288" y="44"/>
                  </a:lnTo>
                  <a:lnTo>
                    <a:pt x="3291" y="33"/>
                  </a:lnTo>
                  <a:lnTo>
                    <a:pt x="3294" y="33"/>
                  </a:lnTo>
                  <a:lnTo>
                    <a:pt x="3297" y="42"/>
                  </a:lnTo>
                  <a:lnTo>
                    <a:pt x="3300" y="38"/>
                  </a:lnTo>
                  <a:lnTo>
                    <a:pt x="3304" y="38"/>
                  </a:lnTo>
                  <a:lnTo>
                    <a:pt x="3307" y="32"/>
                  </a:lnTo>
                  <a:lnTo>
                    <a:pt x="3310" y="27"/>
                  </a:lnTo>
                  <a:lnTo>
                    <a:pt x="3313" y="21"/>
                  </a:lnTo>
                  <a:lnTo>
                    <a:pt x="3316" y="30"/>
                  </a:lnTo>
                  <a:lnTo>
                    <a:pt x="3319" y="24"/>
                  </a:lnTo>
                  <a:lnTo>
                    <a:pt x="3323" y="23"/>
                  </a:lnTo>
                  <a:lnTo>
                    <a:pt x="3326" y="21"/>
                  </a:lnTo>
                  <a:lnTo>
                    <a:pt x="3329" y="21"/>
                  </a:lnTo>
                  <a:lnTo>
                    <a:pt x="3332" y="27"/>
                  </a:lnTo>
                  <a:lnTo>
                    <a:pt x="3335" y="34"/>
                  </a:lnTo>
                  <a:lnTo>
                    <a:pt x="3338" y="15"/>
                  </a:lnTo>
                  <a:lnTo>
                    <a:pt x="3342" y="31"/>
                  </a:lnTo>
                  <a:lnTo>
                    <a:pt x="3345" y="24"/>
                  </a:lnTo>
                  <a:lnTo>
                    <a:pt x="3348" y="24"/>
                  </a:lnTo>
                  <a:lnTo>
                    <a:pt x="3351" y="22"/>
                  </a:lnTo>
                  <a:lnTo>
                    <a:pt x="3354" y="18"/>
                  </a:lnTo>
                  <a:lnTo>
                    <a:pt x="3358" y="18"/>
                  </a:lnTo>
                  <a:lnTo>
                    <a:pt x="3361" y="26"/>
                  </a:lnTo>
                  <a:lnTo>
                    <a:pt x="3364" y="26"/>
                  </a:lnTo>
                  <a:lnTo>
                    <a:pt x="3367" y="24"/>
                  </a:lnTo>
                  <a:lnTo>
                    <a:pt x="3370" y="16"/>
                  </a:lnTo>
                  <a:lnTo>
                    <a:pt x="3373" y="20"/>
                  </a:lnTo>
                  <a:lnTo>
                    <a:pt x="3377" y="27"/>
                  </a:lnTo>
                  <a:lnTo>
                    <a:pt x="3380" y="19"/>
                  </a:lnTo>
                  <a:lnTo>
                    <a:pt x="3383" y="34"/>
                  </a:lnTo>
                  <a:lnTo>
                    <a:pt x="3386" y="51"/>
                  </a:lnTo>
                  <a:lnTo>
                    <a:pt x="3389" y="52"/>
                  </a:lnTo>
                  <a:lnTo>
                    <a:pt x="3393" y="38"/>
                  </a:lnTo>
                  <a:lnTo>
                    <a:pt x="3396" y="28"/>
                  </a:lnTo>
                  <a:lnTo>
                    <a:pt x="3399" y="28"/>
                  </a:lnTo>
                  <a:lnTo>
                    <a:pt x="3402" y="27"/>
                  </a:lnTo>
                  <a:lnTo>
                    <a:pt x="3405" y="26"/>
                  </a:lnTo>
                  <a:lnTo>
                    <a:pt x="3408" y="18"/>
                  </a:lnTo>
                  <a:lnTo>
                    <a:pt x="3412" y="23"/>
                  </a:lnTo>
                  <a:lnTo>
                    <a:pt x="3415" y="20"/>
                  </a:lnTo>
                  <a:lnTo>
                    <a:pt x="3418" y="17"/>
                  </a:lnTo>
                  <a:lnTo>
                    <a:pt x="3421" y="24"/>
                  </a:lnTo>
                  <a:lnTo>
                    <a:pt x="3424" y="27"/>
                  </a:lnTo>
                  <a:lnTo>
                    <a:pt x="3427" y="30"/>
                  </a:lnTo>
                  <a:lnTo>
                    <a:pt x="3431" y="28"/>
                  </a:lnTo>
                  <a:lnTo>
                    <a:pt x="3434" y="26"/>
                  </a:lnTo>
                  <a:lnTo>
                    <a:pt x="3437" y="25"/>
                  </a:lnTo>
                  <a:lnTo>
                    <a:pt x="3440" y="29"/>
                  </a:lnTo>
                  <a:lnTo>
                    <a:pt x="3443" y="21"/>
                  </a:lnTo>
                  <a:lnTo>
                    <a:pt x="3447" y="29"/>
                  </a:lnTo>
                  <a:lnTo>
                    <a:pt x="3450" y="12"/>
                  </a:lnTo>
                  <a:lnTo>
                    <a:pt x="3453" y="30"/>
                  </a:lnTo>
                  <a:lnTo>
                    <a:pt x="3456" y="25"/>
                  </a:lnTo>
                  <a:lnTo>
                    <a:pt x="3459" y="20"/>
                  </a:lnTo>
                  <a:lnTo>
                    <a:pt x="3462" y="13"/>
                  </a:lnTo>
                  <a:lnTo>
                    <a:pt x="3466" y="14"/>
                  </a:lnTo>
                  <a:lnTo>
                    <a:pt x="3469" y="24"/>
                  </a:lnTo>
                  <a:lnTo>
                    <a:pt x="3472" y="20"/>
                  </a:lnTo>
                  <a:lnTo>
                    <a:pt x="3475" y="34"/>
                  </a:lnTo>
                  <a:lnTo>
                    <a:pt x="3478" y="35"/>
                  </a:lnTo>
                  <a:lnTo>
                    <a:pt x="3482" y="27"/>
                  </a:lnTo>
                  <a:lnTo>
                    <a:pt x="3485" y="43"/>
                  </a:lnTo>
                  <a:lnTo>
                    <a:pt x="3488" y="39"/>
                  </a:lnTo>
                  <a:lnTo>
                    <a:pt x="3491" y="31"/>
                  </a:lnTo>
                  <a:lnTo>
                    <a:pt x="3494" y="19"/>
                  </a:lnTo>
                  <a:lnTo>
                    <a:pt x="3497" y="20"/>
                  </a:lnTo>
                  <a:lnTo>
                    <a:pt x="3501" y="30"/>
                  </a:lnTo>
                  <a:lnTo>
                    <a:pt x="3504" y="25"/>
                  </a:lnTo>
                  <a:lnTo>
                    <a:pt x="3507" y="22"/>
                  </a:lnTo>
                  <a:lnTo>
                    <a:pt x="3510" y="33"/>
                  </a:lnTo>
                  <a:lnTo>
                    <a:pt x="3513" y="29"/>
                  </a:lnTo>
                  <a:lnTo>
                    <a:pt x="3517" y="17"/>
                  </a:lnTo>
                  <a:lnTo>
                    <a:pt x="3520" y="23"/>
                  </a:lnTo>
                  <a:lnTo>
                    <a:pt x="3523" y="23"/>
                  </a:lnTo>
                  <a:lnTo>
                    <a:pt x="3526" y="30"/>
                  </a:lnTo>
                  <a:lnTo>
                    <a:pt x="3529" y="17"/>
                  </a:lnTo>
                  <a:lnTo>
                    <a:pt x="3532" y="18"/>
                  </a:lnTo>
                  <a:lnTo>
                    <a:pt x="3536" y="13"/>
                  </a:lnTo>
                  <a:lnTo>
                    <a:pt x="3539" y="19"/>
                  </a:lnTo>
                  <a:lnTo>
                    <a:pt x="3542" y="18"/>
                  </a:lnTo>
                  <a:lnTo>
                    <a:pt x="3545" y="29"/>
                  </a:lnTo>
                  <a:lnTo>
                    <a:pt x="3548" y="29"/>
                  </a:lnTo>
                  <a:lnTo>
                    <a:pt x="3551" y="27"/>
                  </a:lnTo>
                  <a:lnTo>
                    <a:pt x="3555" y="25"/>
                  </a:lnTo>
                  <a:lnTo>
                    <a:pt x="3558" y="22"/>
                  </a:lnTo>
                  <a:lnTo>
                    <a:pt x="3561" y="21"/>
                  </a:lnTo>
                  <a:lnTo>
                    <a:pt x="3564" y="19"/>
                  </a:lnTo>
                  <a:lnTo>
                    <a:pt x="3567" y="15"/>
                  </a:lnTo>
                  <a:lnTo>
                    <a:pt x="3571" y="16"/>
                  </a:lnTo>
                  <a:lnTo>
                    <a:pt x="3574" y="26"/>
                  </a:lnTo>
                  <a:lnTo>
                    <a:pt x="3577" y="21"/>
                  </a:lnTo>
                  <a:lnTo>
                    <a:pt x="3580" y="23"/>
                  </a:lnTo>
                  <a:lnTo>
                    <a:pt x="3583" y="27"/>
                  </a:lnTo>
                  <a:lnTo>
                    <a:pt x="3586" y="21"/>
                  </a:lnTo>
                  <a:lnTo>
                    <a:pt x="3590" y="16"/>
                  </a:lnTo>
                  <a:lnTo>
                    <a:pt x="3593" y="21"/>
                  </a:lnTo>
                  <a:lnTo>
                    <a:pt x="3596" y="28"/>
                  </a:lnTo>
                  <a:lnTo>
                    <a:pt x="3599" y="21"/>
                  </a:lnTo>
                  <a:lnTo>
                    <a:pt x="3602" y="22"/>
                  </a:lnTo>
                  <a:lnTo>
                    <a:pt x="3606" y="15"/>
                  </a:lnTo>
                  <a:lnTo>
                    <a:pt x="3609" y="25"/>
                  </a:lnTo>
                  <a:lnTo>
                    <a:pt x="3612" y="22"/>
                  </a:lnTo>
                  <a:lnTo>
                    <a:pt x="3615" y="32"/>
                  </a:lnTo>
                  <a:lnTo>
                    <a:pt x="3618" y="37"/>
                  </a:lnTo>
                  <a:lnTo>
                    <a:pt x="3621" y="53"/>
                  </a:lnTo>
                  <a:lnTo>
                    <a:pt x="3625" y="66"/>
                  </a:lnTo>
                  <a:lnTo>
                    <a:pt x="3628" y="74"/>
                  </a:lnTo>
                  <a:lnTo>
                    <a:pt x="3631" y="67"/>
                  </a:lnTo>
                  <a:lnTo>
                    <a:pt x="3634" y="61"/>
                  </a:lnTo>
                  <a:lnTo>
                    <a:pt x="3637" y="53"/>
                  </a:lnTo>
                  <a:lnTo>
                    <a:pt x="3640" y="61"/>
                  </a:lnTo>
                  <a:lnTo>
                    <a:pt x="3644" y="55"/>
                  </a:lnTo>
                  <a:lnTo>
                    <a:pt x="3647" y="49"/>
                  </a:lnTo>
                  <a:lnTo>
                    <a:pt x="3650" y="37"/>
                  </a:lnTo>
                  <a:lnTo>
                    <a:pt x="3653" y="35"/>
                  </a:lnTo>
                  <a:lnTo>
                    <a:pt x="3656" y="42"/>
                  </a:lnTo>
                  <a:lnTo>
                    <a:pt x="3660" y="53"/>
                  </a:lnTo>
                  <a:lnTo>
                    <a:pt x="3663" y="42"/>
                  </a:lnTo>
                  <a:lnTo>
                    <a:pt x="3666" y="40"/>
                  </a:lnTo>
                  <a:lnTo>
                    <a:pt x="3669" y="35"/>
                  </a:lnTo>
                  <a:lnTo>
                    <a:pt x="3672" y="41"/>
                  </a:lnTo>
                  <a:lnTo>
                    <a:pt x="3675" y="32"/>
                  </a:lnTo>
                  <a:lnTo>
                    <a:pt x="3679" y="35"/>
                  </a:lnTo>
                  <a:lnTo>
                    <a:pt x="3682" y="31"/>
                  </a:lnTo>
                  <a:lnTo>
                    <a:pt x="3685" y="21"/>
                  </a:lnTo>
                  <a:lnTo>
                    <a:pt x="3688" y="39"/>
                  </a:lnTo>
                  <a:lnTo>
                    <a:pt x="3691" y="38"/>
                  </a:lnTo>
                  <a:lnTo>
                    <a:pt x="3695" y="44"/>
                  </a:lnTo>
                  <a:lnTo>
                    <a:pt x="3698" y="44"/>
                  </a:lnTo>
                  <a:lnTo>
                    <a:pt x="3701" y="37"/>
                  </a:lnTo>
                  <a:lnTo>
                    <a:pt x="3704" y="31"/>
                  </a:lnTo>
                  <a:lnTo>
                    <a:pt x="3707" y="31"/>
                  </a:lnTo>
                  <a:lnTo>
                    <a:pt x="3710" y="38"/>
                  </a:lnTo>
                  <a:lnTo>
                    <a:pt x="3714" y="34"/>
                  </a:lnTo>
                  <a:lnTo>
                    <a:pt x="3717" y="35"/>
                  </a:lnTo>
                  <a:lnTo>
                    <a:pt x="3720" y="33"/>
                  </a:lnTo>
                  <a:lnTo>
                    <a:pt x="3723" y="47"/>
                  </a:lnTo>
                  <a:lnTo>
                    <a:pt x="3726" y="27"/>
                  </a:lnTo>
                  <a:lnTo>
                    <a:pt x="3730" y="19"/>
                  </a:lnTo>
                  <a:lnTo>
                    <a:pt x="3733" y="30"/>
                  </a:lnTo>
                  <a:lnTo>
                    <a:pt x="3736" y="25"/>
                  </a:lnTo>
                  <a:lnTo>
                    <a:pt x="3739" y="32"/>
                  </a:lnTo>
                  <a:lnTo>
                    <a:pt x="3742" y="44"/>
                  </a:lnTo>
                  <a:lnTo>
                    <a:pt x="3745" y="35"/>
                  </a:lnTo>
                  <a:lnTo>
                    <a:pt x="3749" y="43"/>
                  </a:lnTo>
                  <a:lnTo>
                    <a:pt x="3752" y="35"/>
                  </a:lnTo>
                  <a:lnTo>
                    <a:pt x="3755" y="33"/>
                  </a:lnTo>
                  <a:lnTo>
                    <a:pt x="3758" y="37"/>
                  </a:lnTo>
                  <a:lnTo>
                    <a:pt x="3761" y="41"/>
                  </a:lnTo>
                  <a:lnTo>
                    <a:pt x="3764" y="60"/>
                  </a:lnTo>
                  <a:lnTo>
                    <a:pt x="3768" y="64"/>
                  </a:lnTo>
                  <a:lnTo>
                    <a:pt x="3771" y="68"/>
                  </a:lnTo>
                  <a:lnTo>
                    <a:pt x="3774" y="54"/>
                  </a:lnTo>
                  <a:lnTo>
                    <a:pt x="3777" y="42"/>
                  </a:lnTo>
                  <a:lnTo>
                    <a:pt x="3780" y="37"/>
                  </a:lnTo>
                  <a:lnTo>
                    <a:pt x="3784" y="37"/>
                  </a:lnTo>
                  <a:lnTo>
                    <a:pt x="3787" y="33"/>
                  </a:lnTo>
                  <a:lnTo>
                    <a:pt x="3790" y="41"/>
                  </a:lnTo>
                  <a:lnTo>
                    <a:pt x="3793" y="44"/>
                  </a:lnTo>
                  <a:lnTo>
                    <a:pt x="3796" y="37"/>
                  </a:lnTo>
                  <a:lnTo>
                    <a:pt x="3799" y="35"/>
                  </a:lnTo>
                  <a:lnTo>
                    <a:pt x="3803" y="39"/>
                  </a:lnTo>
                  <a:lnTo>
                    <a:pt x="3806" y="37"/>
                  </a:lnTo>
                  <a:lnTo>
                    <a:pt x="3809" y="32"/>
                  </a:lnTo>
                  <a:lnTo>
                    <a:pt x="3812" y="26"/>
                  </a:lnTo>
                  <a:lnTo>
                    <a:pt x="3815" y="32"/>
                  </a:lnTo>
                  <a:lnTo>
                    <a:pt x="3819" y="23"/>
                  </a:lnTo>
                  <a:lnTo>
                    <a:pt x="3822" y="29"/>
                  </a:lnTo>
                  <a:lnTo>
                    <a:pt x="3825" y="25"/>
                  </a:lnTo>
                  <a:lnTo>
                    <a:pt x="3828" y="17"/>
                  </a:lnTo>
                  <a:lnTo>
                    <a:pt x="3831" y="16"/>
                  </a:lnTo>
                  <a:lnTo>
                    <a:pt x="3834" y="15"/>
                  </a:lnTo>
                  <a:lnTo>
                    <a:pt x="3838" y="15"/>
                  </a:lnTo>
                  <a:lnTo>
                    <a:pt x="3841" y="25"/>
                  </a:lnTo>
                  <a:lnTo>
                    <a:pt x="3844" y="33"/>
                  </a:lnTo>
                  <a:lnTo>
                    <a:pt x="3847" y="22"/>
                  </a:lnTo>
                  <a:lnTo>
                    <a:pt x="3850" y="42"/>
                  </a:lnTo>
                  <a:lnTo>
                    <a:pt x="3853" y="15"/>
                  </a:lnTo>
                  <a:lnTo>
                    <a:pt x="3857" y="20"/>
                  </a:lnTo>
                  <a:lnTo>
                    <a:pt x="3860" y="19"/>
                  </a:lnTo>
                  <a:lnTo>
                    <a:pt x="3863" y="9"/>
                  </a:lnTo>
                  <a:lnTo>
                    <a:pt x="3866" y="17"/>
                  </a:lnTo>
                  <a:lnTo>
                    <a:pt x="3869" y="23"/>
                  </a:lnTo>
                  <a:lnTo>
                    <a:pt x="3873" y="32"/>
                  </a:lnTo>
                  <a:lnTo>
                    <a:pt x="3876" y="11"/>
                  </a:lnTo>
                  <a:lnTo>
                    <a:pt x="3879" y="23"/>
                  </a:lnTo>
                  <a:lnTo>
                    <a:pt x="3882" y="15"/>
                  </a:lnTo>
                  <a:lnTo>
                    <a:pt x="3885" y="25"/>
                  </a:lnTo>
                  <a:lnTo>
                    <a:pt x="3888" y="23"/>
                  </a:lnTo>
                  <a:lnTo>
                    <a:pt x="3892" y="31"/>
                  </a:lnTo>
                  <a:lnTo>
                    <a:pt x="3895" y="20"/>
                  </a:lnTo>
                  <a:lnTo>
                    <a:pt x="3898" y="21"/>
                  </a:lnTo>
                  <a:lnTo>
                    <a:pt x="3901" y="31"/>
                  </a:lnTo>
                  <a:lnTo>
                    <a:pt x="3904" y="15"/>
                  </a:lnTo>
                  <a:lnTo>
                    <a:pt x="3908" y="22"/>
                  </a:lnTo>
                  <a:lnTo>
                    <a:pt x="3911" y="25"/>
                  </a:lnTo>
                  <a:lnTo>
                    <a:pt x="3914" y="29"/>
                  </a:lnTo>
                  <a:lnTo>
                    <a:pt x="3917" y="34"/>
                  </a:lnTo>
                  <a:lnTo>
                    <a:pt x="3920" y="30"/>
                  </a:lnTo>
                  <a:lnTo>
                    <a:pt x="3923" y="22"/>
                  </a:lnTo>
                  <a:lnTo>
                    <a:pt x="3927" y="30"/>
                  </a:lnTo>
                  <a:lnTo>
                    <a:pt x="3930" y="11"/>
                  </a:lnTo>
                  <a:lnTo>
                    <a:pt x="3933" y="19"/>
                  </a:lnTo>
                  <a:lnTo>
                    <a:pt x="3936" y="9"/>
                  </a:lnTo>
                  <a:lnTo>
                    <a:pt x="3939" y="24"/>
                  </a:lnTo>
                  <a:lnTo>
                    <a:pt x="3943" y="30"/>
                  </a:lnTo>
                  <a:lnTo>
                    <a:pt x="3946" y="23"/>
                  </a:lnTo>
                  <a:lnTo>
                    <a:pt x="3949" y="17"/>
                  </a:lnTo>
                  <a:lnTo>
                    <a:pt x="3952" y="14"/>
                  </a:lnTo>
                  <a:lnTo>
                    <a:pt x="3955" y="18"/>
                  </a:lnTo>
                  <a:lnTo>
                    <a:pt x="3958" y="9"/>
                  </a:lnTo>
                  <a:lnTo>
                    <a:pt x="3962" y="15"/>
                  </a:lnTo>
                  <a:lnTo>
                    <a:pt x="3965" y="13"/>
                  </a:lnTo>
                  <a:lnTo>
                    <a:pt x="3968" y="14"/>
                  </a:lnTo>
                  <a:lnTo>
                    <a:pt x="3971" y="17"/>
                  </a:lnTo>
                  <a:lnTo>
                    <a:pt x="3974" y="25"/>
                  </a:lnTo>
                  <a:lnTo>
                    <a:pt x="3977" y="25"/>
                  </a:lnTo>
                  <a:lnTo>
                    <a:pt x="3981" y="17"/>
                  </a:lnTo>
                  <a:lnTo>
                    <a:pt x="3984" y="21"/>
                  </a:lnTo>
                  <a:lnTo>
                    <a:pt x="3987" y="23"/>
                  </a:lnTo>
                  <a:lnTo>
                    <a:pt x="3990" y="15"/>
                  </a:lnTo>
                  <a:lnTo>
                    <a:pt x="3993" y="17"/>
                  </a:lnTo>
                  <a:lnTo>
                    <a:pt x="3997" y="19"/>
                  </a:lnTo>
                  <a:lnTo>
                    <a:pt x="4000" y="16"/>
                  </a:lnTo>
                  <a:lnTo>
                    <a:pt x="4003" y="26"/>
                  </a:lnTo>
                  <a:lnTo>
                    <a:pt x="4006" y="12"/>
                  </a:lnTo>
                  <a:lnTo>
                    <a:pt x="4009" y="16"/>
                  </a:lnTo>
                  <a:lnTo>
                    <a:pt x="4012" y="18"/>
                  </a:lnTo>
                  <a:lnTo>
                    <a:pt x="4016" y="16"/>
                  </a:lnTo>
                  <a:lnTo>
                    <a:pt x="4019" y="21"/>
                  </a:lnTo>
                  <a:lnTo>
                    <a:pt x="4022" y="20"/>
                  </a:lnTo>
                  <a:lnTo>
                    <a:pt x="4025" y="29"/>
                  </a:lnTo>
                  <a:lnTo>
                    <a:pt x="4028" y="30"/>
                  </a:lnTo>
                  <a:lnTo>
                    <a:pt x="4032" y="39"/>
                  </a:lnTo>
                  <a:lnTo>
                    <a:pt x="4035" y="52"/>
                  </a:lnTo>
                  <a:lnTo>
                    <a:pt x="4038" y="54"/>
                  </a:lnTo>
                  <a:lnTo>
                    <a:pt x="4041" y="36"/>
                  </a:lnTo>
                  <a:lnTo>
                    <a:pt x="4044" y="13"/>
                  </a:lnTo>
                  <a:lnTo>
                    <a:pt x="4047" y="11"/>
                  </a:lnTo>
                  <a:lnTo>
                    <a:pt x="4051" y="13"/>
                  </a:lnTo>
                  <a:lnTo>
                    <a:pt x="4054" y="14"/>
                  </a:lnTo>
                  <a:lnTo>
                    <a:pt x="4057" y="25"/>
                  </a:lnTo>
                  <a:lnTo>
                    <a:pt x="4060" y="16"/>
                  </a:lnTo>
                  <a:lnTo>
                    <a:pt x="4063" y="14"/>
                  </a:lnTo>
                  <a:lnTo>
                    <a:pt x="4066" y="25"/>
                  </a:lnTo>
                  <a:lnTo>
                    <a:pt x="4070" y="0"/>
                  </a:lnTo>
                  <a:lnTo>
                    <a:pt x="4073" y="26"/>
                  </a:lnTo>
                  <a:lnTo>
                    <a:pt x="4076" y="21"/>
                  </a:lnTo>
                  <a:lnTo>
                    <a:pt x="4079" y="20"/>
                  </a:lnTo>
                  <a:lnTo>
                    <a:pt x="4082" y="19"/>
                  </a:lnTo>
                  <a:lnTo>
                    <a:pt x="4086" y="28"/>
                  </a:lnTo>
                  <a:lnTo>
                    <a:pt x="4089" y="23"/>
                  </a:lnTo>
                  <a:lnTo>
                    <a:pt x="4092" y="20"/>
                  </a:lnTo>
                  <a:lnTo>
                    <a:pt x="4095" y="31"/>
                  </a:lnTo>
                  <a:lnTo>
                    <a:pt x="4098" y="19"/>
                  </a:lnTo>
                  <a:lnTo>
                    <a:pt x="4101" y="20"/>
                  </a:lnTo>
                  <a:lnTo>
                    <a:pt x="4105" y="28"/>
                  </a:lnTo>
                  <a:lnTo>
                    <a:pt x="4108" y="20"/>
                  </a:lnTo>
                  <a:lnTo>
                    <a:pt x="4111" y="23"/>
                  </a:lnTo>
                  <a:lnTo>
                    <a:pt x="4114" y="25"/>
                  </a:lnTo>
                  <a:lnTo>
                    <a:pt x="4117" y="26"/>
                  </a:lnTo>
                  <a:lnTo>
                    <a:pt x="4121" y="9"/>
                  </a:lnTo>
                  <a:lnTo>
                    <a:pt x="4124" y="19"/>
                  </a:lnTo>
                  <a:lnTo>
                    <a:pt x="4127" y="19"/>
                  </a:lnTo>
                  <a:lnTo>
                    <a:pt x="4130" y="24"/>
                  </a:lnTo>
                  <a:lnTo>
                    <a:pt x="4133" y="14"/>
                  </a:lnTo>
                  <a:lnTo>
                    <a:pt x="4136" y="36"/>
                  </a:lnTo>
                  <a:lnTo>
                    <a:pt x="4140" y="16"/>
                  </a:lnTo>
                  <a:lnTo>
                    <a:pt x="4143" y="37"/>
                  </a:lnTo>
                  <a:lnTo>
                    <a:pt x="4146" y="31"/>
                  </a:lnTo>
                  <a:lnTo>
                    <a:pt x="4149" y="19"/>
                  </a:lnTo>
                  <a:lnTo>
                    <a:pt x="4152" y="26"/>
                  </a:lnTo>
                  <a:lnTo>
                    <a:pt x="4156" y="28"/>
                  </a:lnTo>
                  <a:lnTo>
                    <a:pt x="4159" y="30"/>
                  </a:lnTo>
                  <a:lnTo>
                    <a:pt x="4162" y="25"/>
                  </a:lnTo>
                  <a:lnTo>
                    <a:pt x="4165" y="25"/>
                  </a:lnTo>
                  <a:lnTo>
                    <a:pt x="4168" y="32"/>
                  </a:lnTo>
                  <a:lnTo>
                    <a:pt x="4171" y="58"/>
                  </a:lnTo>
                  <a:lnTo>
                    <a:pt x="4175" y="61"/>
                  </a:lnTo>
                  <a:lnTo>
                    <a:pt x="4178" y="67"/>
                  </a:lnTo>
                  <a:lnTo>
                    <a:pt x="4181" y="52"/>
                  </a:lnTo>
                  <a:lnTo>
                    <a:pt x="4184" y="30"/>
                  </a:lnTo>
                  <a:lnTo>
                    <a:pt x="4187" y="42"/>
                  </a:lnTo>
                  <a:lnTo>
                    <a:pt x="4190" y="27"/>
                  </a:lnTo>
                  <a:lnTo>
                    <a:pt x="4194" y="36"/>
                  </a:lnTo>
                  <a:lnTo>
                    <a:pt x="4197" y="31"/>
                  </a:lnTo>
                  <a:lnTo>
                    <a:pt x="4200" y="43"/>
                  </a:lnTo>
                  <a:lnTo>
                    <a:pt x="4203" y="34"/>
                  </a:lnTo>
                  <a:lnTo>
                    <a:pt x="4206" y="48"/>
                  </a:lnTo>
                  <a:lnTo>
                    <a:pt x="4210" y="58"/>
                  </a:lnTo>
                  <a:lnTo>
                    <a:pt x="4213" y="51"/>
                  </a:lnTo>
                  <a:lnTo>
                    <a:pt x="4216" y="48"/>
                  </a:lnTo>
                  <a:lnTo>
                    <a:pt x="4219" y="50"/>
                  </a:lnTo>
                  <a:lnTo>
                    <a:pt x="4222" y="38"/>
                  </a:lnTo>
                  <a:lnTo>
                    <a:pt x="4225" y="35"/>
                  </a:lnTo>
                  <a:lnTo>
                    <a:pt x="4229" y="40"/>
                  </a:lnTo>
                  <a:lnTo>
                    <a:pt x="4232" y="37"/>
                  </a:lnTo>
                  <a:lnTo>
                    <a:pt x="4235" y="38"/>
                  </a:lnTo>
                  <a:lnTo>
                    <a:pt x="4238" y="42"/>
                  </a:lnTo>
                  <a:lnTo>
                    <a:pt x="4241" y="29"/>
                  </a:lnTo>
                  <a:lnTo>
                    <a:pt x="4245" y="45"/>
                  </a:lnTo>
                  <a:lnTo>
                    <a:pt x="4248" y="32"/>
                  </a:lnTo>
                  <a:lnTo>
                    <a:pt x="4251" y="41"/>
                  </a:lnTo>
                  <a:lnTo>
                    <a:pt x="4254" y="54"/>
                  </a:lnTo>
                  <a:lnTo>
                    <a:pt x="4257" y="40"/>
                  </a:lnTo>
                  <a:lnTo>
                    <a:pt x="4260" y="44"/>
                  </a:lnTo>
                  <a:lnTo>
                    <a:pt x="4264" y="43"/>
                  </a:lnTo>
                  <a:lnTo>
                    <a:pt x="4267" y="46"/>
                  </a:lnTo>
                  <a:lnTo>
                    <a:pt x="4270" y="58"/>
                  </a:lnTo>
                  <a:lnTo>
                    <a:pt x="4273" y="53"/>
                  </a:lnTo>
                  <a:lnTo>
                    <a:pt x="4276" y="63"/>
                  </a:lnTo>
                  <a:lnTo>
                    <a:pt x="4280" y="61"/>
                  </a:lnTo>
                  <a:lnTo>
                    <a:pt x="4283" y="56"/>
                  </a:lnTo>
                  <a:lnTo>
                    <a:pt x="4286" y="59"/>
                  </a:lnTo>
                  <a:lnTo>
                    <a:pt x="4289" y="49"/>
                  </a:lnTo>
                  <a:lnTo>
                    <a:pt x="4292" y="40"/>
                  </a:lnTo>
                  <a:lnTo>
                    <a:pt x="4295" y="59"/>
                  </a:lnTo>
                  <a:lnTo>
                    <a:pt x="4299" y="53"/>
                  </a:lnTo>
                  <a:lnTo>
                    <a:pt x="4302" y="55"/>
                  </a:lnTo>
                  <a:lnTo>
                    <a:pt x="4305" y="61"/>
                  </a:lnTo>
                  <a:lnTo>
                    <a:pt x="4308" y="63"/>
                  </a:lnTo>
                  <a:lnTo>
                    <a:pt x="4311" y="63"/>
                  </a:lnTo>
                  <a:lnTo>
                    <a:pt x="4314" y="91"/>
                  </a:lnTo>
                  <a:lnTo>
                    <a:pt x="4318" y="70"/>
                  </a:lnTo>
                  <a:lnTo>
                    <a:pt x="4321" y="70"/>
                  </a:lnTo>
                  <a:lnTo>
                    <a:pt x="4324" y="72"/>
                  </a:lnTo>
                  <a:lnTo>
                    <a:pt x="4327" y="68"/>
                  </a:lnTo>
                  <a:lnTo>
                    <a:pt x="4330" y="65"/>
                  </a:lnTo>
                  <a:lnTo>
                    <a:pt x="4334" y="64"/>
                  </a:lnTo>
                  <a:lnTo>
                    <a:pt x="4337" y="63"/>
                  </a:lnTo>
                  <a:lnTo>
                    <a:pt x="4340" y="78"/>
                  </a:lnTo>
                  <a:lnTo>
                    <a:pt x="4343" y="70"/>
                  </a:lnTo>
                  <a:lnTo>
                    <a:pt x="4346" y="47"/>
                  </a:lnTo>
                  <a:lnTo>
                    <a:pt x="4349" y="54"/>
                  </a:lnTo>
                  <a:lnTo>
                    <a:pt x="4353" y="59"/>
                  </a:lnTo>
                  <a:lnTo>
                    <a:pt x="4356" y="62"/>
                  </a:lnTo>
                  <a:lnTo>
                    <a:pt x="4359" y="55"/>
                  </a:lnTo>
                  <a:lnTo>
                    <a:pt x="4362" y="60"/>
                  </a:lnTo>
                  <a:lnTo>
                    <a:pt x="4365" y="60"/>
                  </a:lnTo>
                  <a:lnTo>
                    <a:pt x="4369" y="55"/>
                  </a:lnTo>
                  <a:lnTo>
                    <a:pt x="4372" y="44"/>
                  </a:lnTo>
                  <a:lnTo>
                    <a:pt x="4375" y="54"/>
                  </a:lnTo>
                  <a:lnTo>
                    <a:pt x="4378" y="50"/>
                  </a:lnTo>
                  <a:lnTo>
                    <a:pt x="4381" y="58"/>
                  </a:lnTo>
                  <a:lnTo>
                    <a:pt x="4384" y="35"/>
                  </a:lnTo>
                  <a:lnTo>
                    <a:pt x="4388" y="44"/>
                  </a:lnTo>
                  <a:lnTo>
                    <a:pt x="4391" y="54"/>
                  </a:lnTo>
                  <a:lnTo>
                    <a:pt x="4394" y="43"/>
                  </a:lnTo>
                  <a:lnTo>
                    <a:pt x="4397" y="60"/>
                  </a:lnTo>
                  <a:lnTo>
                    <a:pt x="4400" y="47"/>
                  </a:lnTo>
                  <a:lnTo>
                    <a:pt x="4403" y="45"/>
                  </a:lnTo>
                  <a:lnTo>
                    <a:pt x="4407" y="54"/>
                  </a:lnTo>
                  <a:lnTo>
                    <a:pt x="4410" y="40"/>
                  </a:lnTo>
                  <a:lnTo>
                    <a:pt x="4413" y="59"/>
                  </a:lnTo>
                  <a:lnTo>
                    <a:pt x="4416" y="55"/>
                  </a:lnTo>
                  <a:lnTo>
                    <a:pt x="4419" y="81"/>
                  </a:lnTo>
                  <a:lnTo>
                    <a:pt x="4423" y="104"/>
                  </a:lnTo>
                  <a:lnTo>
                    <a:pt x="4426" y="132"/>
                  </a:lnTo>
                  <a:lnTo>
                    <a:pt x="4429" y="122"/>
                  </a:lnTo>
                  <a:lnTo>
                    <a:pt x="4432" y="114"/>
                  </a:lnTo>
                  <a:lnTo>
                    <a:pt x="4435" y="143"/>
                  </a:lnTo>
                  <a:lnTo>
                    <a:pt x="4438" y="137"/>
                  </a:lnTo>
                  <a:lnTo>
                    <a:pt x="4442" y="162"/>
                  </a:lnTo>
                  <a:lnTo>
                    <a:pt x="4445" y="107"/>
                  </a:lnTo>
                  <a:lnTo>
                    <a:pt x="4448" y="99"/>
                  </a:lnTo>
                  <a:lnTo>
                    <a:pt x="4451" y="75"/>
                  </a:lnTo>
                  <a:lnTo>
                    <a:pt x="4454" y="80"/>
                  </a:lnTo>
                  <a:lnTo>
                    <a:pt x="4458" y="42"/>
                  </a:lnTo>
                  <a:lnTo>
                    <a:pt x="4461" y="57"/>
                  </a:lnTo>
                  <a:lnTo>
                    <a:pt x="4464" y="61"/>
                  </a:lnTo>
                  <a:lnTo>
                    <a:pt x="4467" y="57"/>
                  </a:lnTo>
                  <a:lnTo>
                    <a:pt x="4470" y="58"/>
                  </a:lnTo>
                  <a:lnTo>
                    <a:pt x="4473" y="58"/>
                  </a:lnTo>
                  <a:lnTo>
                    <a:pt x="4477" y="48"/>
                  </a:lnTo>
                  <a:lnTo>
                    <a:pt x="4480" y="56"/>
                  </a:lnTo>
                  <a:lnTo>
                    <a:pt x="4483" y="52"/>
                  </a:lnTo>
                  <a:lnTo>
                    <a:pt x="4486" y="43"/>
                  </a:lnTo>
                  <a:lnTo>
                    <a:pt x="4489" y="41"/>
                  </a:lnTo>
                  <a:lnTo>
                    <a:pt x="4493" y="39"/>
                  </a:lnTo>
                  <a:lnTo>
                    <a:pt x="4496" y="41"/>
                  </a:lnTo>
                  <a:lnTo>
                    <a:pt x="4499" y="34"/>
                  </a:lnTo>
                  <a:lnTo>
                    <a:pt x="4502" y="40"/>
                  </a:lnTo>
                  <a:lnTo>
                    <a:pt x="4505" y="46"/>
                  </a:lnTo>
                  <a:lnTo>
                    <a:pt x="4508" y="38"/>
                  </a:lnTo>
                  <a:lnTo>
                    <a:pt x="4512" y="42"/>
                  </a:lnTo>
                  <a:lnTo>
                    <a:pt x="4515" y="40"/>
                  </a:lnTo>
                  <a:lnTo>
                    <a:pt x="4518" y="36"/>
                  </a:lnTo>
                  <a:lnTo>
                    <a:pt x="4521" y="41"/>
                  </a:lnTo>
                  <a:lnTo>
                    <a:pt x="4524" y="42"/>
                  </a:lnTo>
                  <a:lnTo>
                    <a:pt x="4527" y="41"/>
                  </a:lnTo>
                  <a:lnTo>
                    <a:pt x="4531" y="39"/>
                  </a:lnTo>
                  <a:lnTo>
                    <a:pt x="4534" y="28"/>
                  </a:lnTo>
                  <a:lnTo>
                    <a:pt x="4537" y="27"/>
                  </a:lnTo>
                  <a:lnTo>
                    <a:pt x="4540" y="23"/>
                  </a:lnTo>
                  <a:lnTo>
                    <a:pt x="4543" y="38"/>
                  </a:lnTo>
                  <a:lnTo>
                    <a:pt x="4547" y="26"/>
                  </a:lnTo>
                  <a:lnTo>
                    <a:pt x="4550" y="30"/>
                  </a:lnTo>
                  <a:lnTo>
                    <a:pt x="4553" y="33"/>
                  </a:lnTo>
                  <a:lnTo>
                    <a:pt x="4556" y="38"/>
                  </a:lnTo>
                  <a:lnTo>
                    <a:pt x="4559" y="41"/>
                  </a:lnTo>
                  <a:lnTo>
                    <a:pt x="4562" y="51"/>
                  </a:lnTo>
                  <a:lnTo>
                    <a:pt x="4566" y="40"/>
                  </a:lnTo>
                  <a:lnTo>
                    <a:pt x="4569" y="45"/>
                  </a:lnTo>
                  <a:lnTo>
                    <a:pt x="4572" y="35"/>
                  </a:lnTo>
                  <a:lnTo>
                    <a:pt x="4575" y="51"/>
                  </a:lnTo>
                  <a:lnTo>
                    <a:pt x="4578" y="35"/>
                  </a:lnTo>
                  <a:lnTo>
                    <a:pt x="4582" y="26"/>
                  </a:lnTo>
                  <a:lnTo>
                    <a:pt x="4585" y="30"/>
                  </a:lnTo>
                  <a:lnTo>
                    <a:pt x="4588" y="52"/>
                  </a:lnTo>
                  <a:lnTo>
                    <a:pt x="4591" y="49"/>
                  </a:lnTo>
                  <a:lnTo>
                    <a:pt x="4594" y="57"/>
                  </a:lnTo>
                  <a:lnTo>
                    <a:pt x="4597" y="47"/>
                  </a:lnTo>
                  <a:lnTo>
                    <a:pt x="4601" y="31"/>
                  </a:lnTo>
                  <a:lnTo>
                    <a:pt x="4604" y="61"/>
                  </a:lnTo>
                  <a:lnTo>
                    <a:pt x="4607" y="90"/>
                  </a:lnTo>
                  <a:lnTo>
                    <a:pt x="4610" y="114"/>
                  </a:lnTo>
                  <a:lnTo>
                    <a:pt x="4613" y="132"/>
                  </a:lnTo>
                  <a:lnTo>
                    <a:pt x="4616" y="101"/>
                  </a:lnTo>
                  <a:lnTo>
                    <a:pt x="4620" y="60"/>
                  </a:lnTo>
                  <a:lnTo>
                    <a:pt x="4623" y="47"/>
                  </a:lnTo>
                  <a:lnTo>
                    <a:pt x="4626" y="41"/>
                  </a:lnTo>
                  <a:lnTo>
                    <a:pt x="4629" y="30"/>
                  </a:lnTo>
                  <a:lnTo>
                    <a:pt x="4632" y="48"/>
                  </a:lnTo>
                  <a:lnTo>
                    <a:pt x="4636" y="30"/>
                  </a:lnTo>
                  <a:lnTo>
                    <a:pt x="4639" y="48"/>
                  </a:lnTo>
                  <a:lnTo>
                    <a:pt x="4642" y="38"/>
                  </a:lnTo>
                  <a:lnTo>
                    <a:pt x="4645" y="39"/>
                  </a:lnTo>
                  <a:lnTo>
                    <a:pt x="4648" y="30"/>
                  </a:lnTo>
                  <a:lnTo>
                    <a:pt x="4651" y="37"/>
                  </a:lnTo>
                  <a:lnTo>
                    <a:pt x="4655" y="30"/>
                  </a:lnTo>
                  <a:lnTo>
                    <a:pt x="4658" y="30"/>
                  </a:lnTo>
                  <a:lnTo>
                    <a:pt x="4661" y="26"/>
                  </a:lnTo>
                  <a:lnTo>
                    <a:pt x="4664" y="21"/>
                  </a:lnTo>
                  <a:lnTo>
                    <a:pt x="4667" y="31"/>
                  </a:lnTo>
                  <a:lnTo>
                    <a:pt x="4671" y="20"/>
                  </a:lnTo>
                  <a:lnTo>
                    <a:pt x="4674" y="28"/>
                  </a:lnTo>
                  <a:lnTo>
                    <a:pt x="4677" y="29"/>
                  </a:lnTo>
                  <a:lnTo>
                    <a:pt x="4680" y="24"/>
                  </a:lnTo>
                  <a:lnTo>
                    <a:pt x="4683" y="13"/>
                  </a:lnTo>
                  <a:lnTo>
                    <a:pt x="4686" y="34"/>
                  </a:lnTo>
                  <a:lnTo>
                    <a:pt x="4690" y="30"/>
                  </a:lnTo>
                  <a:lnTo>
                    <a:pt x="4693" y="16"/>
                  </a:lnTo>
                  <a:lnTo>
                    <a:pt x="4696" y="29"/>
                  </a:lnTo>
                  <a:lnTo>
                    <a:pt x="4699" y="24"/>
                  </a:lnTo>
                  <a:lnTo>
                    <a:pt x="4702" y="34"/>
                  </a:lnTo>
                  <a:lnTo>
                    <a:pt x="4706" y="24"/>
                  </a:lnTo>
                  <a:lnTo>
                    <a:pt x="4709" y="25"/>
                  </a:lnTo>
                  <a:lnTo>
                    <a:pt x="4712" y="14"/>
                  </a:lnTo>
                  <a:lnTo>
                    <a:pt x="4715" y="13"/>
                  </a:lnTo>
                  <a:lnTo>
                    <a:pt x="4718" y="22"/>
                  </a:lnTo>
                  <a:lnTo>
                    <a:pt x="4721" y="24"/>
                  </a:lnTo>
                  <a:lnTo>
                    <a:pt x="4725" y="25"/>
                  </a:lnTo>
                  <a:lnTo>
                    <a:pt x="4728" y="17"/>
                  </a:lnTo>
                  <a:lnTo>
                    <a:pt x="4731" y="22"/>
                  </a:lnTo>
                  <a:lnTo>
                    <a:pt x="4734" y="17"/>
                  </a:lnTo>
                  <a:lnTo>
                    <a:pt x="4737" y="25"/>
                  </a:lnTo>
                  <a:lnTo>
                    <a:pt x="4740" y="28"/>
                  </a:lnTo>
                  <a:lnTo>
                    <a:pt x="4744" y="31"/>
                  </a:lnTo>
                  <a:lnTo>
                    <a:pt x="4747" y="25"/>
                  </a:lnTo>
                  <a:lnTo>
                    <a:pt x="4750" y="17"/>
                  </a:lnTo>
                  <a:lnTo>
                    <a:pt x="4753" y="23"/>
                  </a:lnTo>
                  <a:lnTo>
                    <a:pt x="4756" y="23"/>
                  </a:lnTo>
                  <a:lnTo>
                    <a:pt x="4760" y="16"/>
                  </a:lnTo>
                  <a:lnTo>
                    <a:pt x="4763" y="5"/>
                  </a:lnTo>
                  <a:lnTo>
                    <a:pt x="4766" y="23"/>
                  </a:lnTo>
                  <a:lnTo>
                    <a:pt x="4769" y="23"/>
                  </a:lnTo>
                  <a:lnTo>
                    <a:pt x="4772" y="38"/>
                  </a:lnTo>
                  <a:lnTo>
                    <a:pt x="4775" y="11"/>
                  </a:lnTo>
                  <a:lnTo>
                    <a:pt x="4779" y="25"/>
                  </a:lnTo>
                  <a:lnTo>
                    <a:pt x="4782" y="42"/>
                  </a:lnTo>
                  <a:lnTo>
                    <a:pt x="4785" y="35"/>
                  </a:lnTo>
                  <a:lnTo>
                    <a:pt x="4788" y="31"/>
                  </a:lnTo>
                  <a:lnTo>
                    <a:pt x="4791" y="34"/>
                  </a:lnTo>
                  <a:lnTo>
                    <a:pt x="4795" y="22"/>
                  </a:lnTo>
                  <a:lnTo>
                    <a:pt x="4798" y="24"/>
                  </a:lnTo>
                  <a:lnTo>
                    <a:pt x="4801" y="25"/>
                  </a:lnTo>
                  <a:lnTo>
                    <a:pt x="4804" y="17"/>
                  </a:lnTo>
                  <a:lnTo>
                    <a:pt x="4807" y="30"/>
                  </a:lnTo>
                  <a:lnTo>
                    <a:pt x="4810" y="38"/>
                  </a:lnTo>
                  <a:lnTo>
                    <a:pt x="4814" y="21"/>
                  </a:lnTo>
                  <a:lnTo>
                    <a:pt x="4817" y="20"/>
                  </a:lnTo>
                  <a:lnTo>
                    <a:pt x="4820" y="29"/>
                  </a:lnTo>
                  <a:lnTo>
                    <a:pt x="4823" y="29"/>
                  </a:lnTo>
                  <a:lnTo>
                    <a:pt x="4826" y="21"/>
                  </a:lnTo>
                  <a:lnTo>
                    <a:pt x="4829" y="19"/>
                  </a:lnTo>
                  <a:lnTo>
                    <a:pt x="4833" y="20"/>
                  </a:lnTo>
                  <a:lnTo>
                    <a:pt x="4836" y="18"/>
                  </a:lnTo>
                  <a:lnTo>
                    <a:pt x="4839" y="35"/>
                  </a:lnTo>
                  <a:lnTo>
                    <a:pt x="4842" y="30"/>
                  </a:lnTo>
                  <a:lnTo>
                    <a:pt x="4845" y="33"/>
                  </a:lnTo>
                  <a:lnTo>
                    <a:pt x="4849" y="36"/>
                  </a:lnTo>
                  <a:lnTo>
                    <a:pt x="4852" y="17"/>
                  </a:lnTo>
                  <a:lnTo>
                    <a:pt x="4855" y="24"/>
                  </a:lnTo>
                  <a:lnTo>
                    <a:pt x="4858" y="21"/>
                  </a:lnTo>
                  <a:lnTo>
                    <a:pt x="4861" y="24"/>
                  </a:lnTo>
                  <a:lnTo>
                    <a:pt x="4864" y="22"/>
                  </a:lnTo>
                  <a:lnTo>
                    <a:pt x="4868" y="24"/>
                  </a:lnTo>
                  <a:lnTo>
                    <a:pt x="4871" y="26"/>
                  </a:lnTo>
                  <a:lnTo>
                    <a:pt x="4874" y="25"/>
                  </a:lnTo>
                  <a:lnTo>
                    <a:pt x="4877" y="27"/>
                  </a:lnTo>
                  <a:lnTo>
                    <a:pt x="4880" y="31"/>
                  </a:lnTo>
                  <a:lnTo>
                    <a:pt x="4884" y="27"/>
                  </a:lnTo>
                  <a:lnTo>
                    <a:pt x="4887" y="28"/>
                  </a:lnTo>
                  <a:lnTo>
                    <a:pt x="4890" y="28"/>
                  </a:lnTo>
                  <a:lnTo>
                    <a:pt x="4893" y="40"/>
                  </a:lnTo>
                  <a:lnTo>
                    <a:pt x="4896" y="43"/>
                  </a:lnTo>
                  <a:lnTo>
                    <a:pt x="4899" y="35"/>
                  </a:lnTo>
                  <a:lnTo>
                    <a:pt x="4903" y="35"/>
                  </a:lnTo>
                  <a:lnTo>
                    <a:pt x="4906" y="34"/>
                  </a:lnTo>
                  <a:lnTo>
                    <a:pt x="4909" y="35"/>
                  </a:lnTo>
                  <a:lnTo>
                    <a:pt x="4912" y="50"/>
                  </a:lnTo>
                  <a:lnTo>
                    <a:pt x="4915" y="47"/>
                  </a:lnTo>
                  <a:lnTo>
                    <a:pt x="4919" y="56"/>
                  </a:lnTo>
                  <a:lnTo>
                    <a:pt x="4922" y="60"/>
                  </a:lnTo>
                  <a:lnTo>
                    <a:pt x="4925" y="66"/>
                  </a:lnTo>
                  <a:lnTo>
                    <a:pt x="4928" y="31"/>
                  </a:lnTo>
                  <a:lnTo>
                    <a:pt x="4931" y="39"/>
                  </a:lnTo>
                  <a:lnTo>
                    <a:pt x="4934" y="50"/>
                  </a:lnTo>
                  <a:lnTo>
                    <a:pt x="4938" y="35"/>
                  </a:lnTo>
                  <a:lnTo>
                    <a:pt x="4941" y="47"/>
                  </a:lnTo>
                  <a:lnTo>
                    <a:pt x="4944" y="58"/>
                  </a:lnTo>
                  <a:lnTo>
                    <a:pt x="4947" y="55"/>
                  </a:lnTo>
                  <a:lnTo>
                    <a:pt x="4950" y="50"/>
                  </a:lnTo>
                  <a:lnTo>
                    <a:pt x="4953" y="55"/>
                  </a:lnTo>
                  <a:lnTo>
                    <a:pt x="4957" y="48"/>
                  </a:lnTo>
                  <a:lnTo>
                    <a:pt x="4960" y="55"/>
                  </a:lnTo>
                  <a:lnTo>
                    <a:pt x="4963" y="58"/>
                  </a:lnTo>
                  <a:lnTo>
                    <a:pt x="4966" y="53"/>
                  </a:lnTo>
                  <a:lnTo>
                    <a:pt x="4969" y="47"/>
                  </a:lnTo>
                  <a:lnTo>
                    <a:pt x="4973" y="71"/>
                  </a:lnTo>
                  <a:lnTo>
                    <a:pt x="4976" y="68"/>
                  </a:lnTo>
                  <a:lnTo>
                    <a:pt x="4979" y="72"/>
                  </a:lnTo>
                  <a:lnTo>
                    <a:pt x="4982" y="56"/>
                  </a:lnTo>
                  <a:lnTo>
                    <a:pt x="4985" y="60"/>
                  </a:lnTo>
                  <a:lnTo>
                    <a:pt x="4988" y="64"/>
                  </a:lnTo>
                  <a:lnTo>
                    <a:pt x="4992" y="57"/>
                  </a:lnTo>
                  <a:lnTo>
                    <a:pt x="4995" y="67"/>
                  </a:lnTo>
                  <a:lnTo>
                    <a:pt x="4998" y="64"/>
                  </a:lnTo>
                  <a:lnTo>
                    <a:pt x="5001" y="67"/>
                  </a:lnTo>
                  <a:lnTo>
                    <a:pt x="5004" y="66"/>
                  </a:lnTo>
                  <a:lnTo>
                    <a:pt x="5008" y="53"/>
                  </a:lnTo>
                  <a:lnTo>
                    <a:pt x="5011" y="73"/>
                  </a:lnTo>
                  <a:lnTo>
                    <a:pt x="5014" y="59"/>
                  </a:lnTo>
                  <a:lnTo>
                    <a:pt x="5017" y="73"/>
                  </a:lnTo>
                  <a:lnTo>
                    <a:pt x="5020" y="73"/>
                  </a:lnTo>
                  <a:lnTo>
                    <a:pt x="5023" y="75"/>
                  </a:lnTo>
                  <a:lnTo>
                    <a:pt x="5027" y="66"/>
                  </a:lnTo>
                  <a:lnTo>
                    <a:pt x="5030" y="63"/>
                  </a:lnTo>
                  <a:lnTo>
                    <a:pt x="5033" y="72"/>
                  </a:lnTo>
                  <a:lnTo>
                    <a:pt x="5036" y="73"/>
                  </a:lnTo>
                  <a:lnTo>
                    <a:pt x="5039" y="66"/>
                  </a:lnTo>
                  <a:lnTo>
                    <a:pt x="5042" y="70"/>
                  </a:lnTo>
                  <a:lnTo>
                    <a:pt x="5046" y="75"/>
                  </a:lnTo>
                  <a:lnTo>
                    <a:pt x="5049" y="68"/>
                  </a:lnTo>
                  <a:lnTo>
                    <a:pt x="5052" y="71"/>
                  </a:lnTo>
                  <a:lnTo>
                    <a:pt x="5055" y="62"/>
                  </a:lnTo>
                  <a:lnTo>
                    <a:pt x="5058" y="67"/>
                  </a:lnTo>
                  <a:lnTo>
                    <a:pt x="5062" y="62"/>
                  </a:lnTo>
                  <a:lnTo>
                    <a:pt x="5065" y="57"/>
                  </a:lnTo>
                  <a:lnTo>
                    <a:pt x="5068" y="68"/>
                  </a:lnTo>
                  <a:lnTo>
                    <a:pt x="5071" y="85"/>
                  </a:lnTo>
                  <a:lnTo>
                    <a:pt x="5074" y="88"/>
                  </a:lnTo>
                  <a:lnTo>
                    <a:pt x="5077" y="105"/>
                  </a:lnTo>
                  <a:lnTo>
                    <a:pt x="5081" y="102"/>
                  </a:lnTo>
                  <a:lnTo>
                    <a:pt x="5084" y="95"/>
                  </a:lnTo>
                  <a:lnTo>
                    <a:pt x="5087" y="90"/>
                  </a:lnTo>
                  <a:lnTo>
                    <a:pt x="5090" y="72"/>
                  </a:lnTo>
                  <a:lnTo>
                    <a:pt x="5093" y="65"/>
                  </a:lnTo>
                  <a:lnTo>
                    <a:pt x="5097" y="66"/>
                  </a:lnTo>
                  <a:lnTo>
                    <a:pt x="5100" y="70"/>
                  </a:lnTo>
                  <a:lnTo>
                    <a:pt x="5103" y="71"/>
                  </a:lnTo>
                  <a:lnTo>
                    <a:pt x="5106" y="55"/>
                  </a:lnTo>
                  <a:lnTo>
                    <a:pt x="5109" y="57"/>
                  </a:lnTo>
                  <a:lnTo>
                    <a:pt x="5112" y="74"/>
                  </a:lnTo>
                  <a:lnTo>
                    <a:pt x="5116" y="59"/>
                  </a:lnTo>
                  <a:lnTo>
                    <a:pt x="5119" y="69"/>
                  </a:lnTo>
                  <a:lnTo>
                    <a:pt x="5122" y="67"/>
                  </a:lnTo>
                  <a:lnTo>
                    <a:pt x="5125" y="73"/>
                  </a:lnTo>
                  <a:lnTo>
                    <a:pt x="5128" y="57"/>
                  </a:lnTo>
                  <a:lnTo>
                    <a:pt x="5132" y="67"/>
                  </a:lnTo>
                  <a:lnTo>
                    <a:pt x="5135" y="66"/>
                  </a:lnTo>
                  <a:lnTo>
                    <a:pt x="5138" y="58"/>
                  </a:lnTo>
                  <a:lnTo>
                    <a:pt x="5141" y="70"/>
                  </a:lnTo>
                  <a:lnTo>
                    <a:pt x="5144" y="58"/>
                  </a:lnTo>
                  <a:lnTo>
                    <a:pt x="5147" y="63"/>
                  </a:lnTo>
                  <a:lnTo>
                    <a:pt x="5151" y="72"/>
                  </a:lnTo>
                  <a:lnTo>
                    <a:pt x="5154" y="60"/>
                  </a:lnTo>
                  <a:lnTo>
                    <a:pt x="5157" y="72"/>
                  </a:lnTo>
                  <a:lnTo>
                    <a:pt x="5160" y="57"/>
                  </a:lnTo>
                  <a:lnTo>
                    <a:pt x="5163" y="66"/>
                  </a:lnTo>
                  <a:lnTo>
                    <a:pt x="5166" y="69"/>
                  </a:lnTo>
                  <a:lnTo>
                    <a:pt x="5170" y="73"/>
                  </a:lnTo>
                  <a:lnTo>
                    <a:pt x="5173" y="90"/>
                  </a:lnTo>
                  <a:lnTo>
                    <a:pt x="5176" y="84"/>
                  </a:lnTo>
                  <a:lnTo>
                    <a:pt x="5179" y="88"/>
                  </a:lnTo>
                  <a:lnTo>
                    <a:pt x="5182" y="98"/>
                  </a:lnTo>
                  <a:lnTo>
                    <a:pt x="5186" y="91"/>
                  </a:lnTo>
                  <a:lnTo>
                    <a:pt x="5189" y="76"/>
                  </a:lnTo>
                  <a:lnTo>
                    <a:pt x="5192" y="83"/>
                  </a:lnTo>
                  <a:lnTo>
                    <a:pt x="5195" y="66"/>
                  </a:lnTo>
                  <a:lnTo>
                    <a:pt x="5198" y="74"/>
                  </a:lnTo>
                  <a:lnTo>
                    <a:pt x="5201" y="78"/>
                  </a:lnTo>
                  <a:lnTo>
                    <a:pt x="5205" y="75"/>
                  </a:lnTo>
                  <a:lnTo>
                    <a:pt x="5208" y="77"/>
                  </a:lnTo>
                  <a:lnTo>
                    <a:pt x="5211" y="91"/>
                  </a:lnTo>
                  <a:lnTo>
                    <a:pt x="5214" y="97"/>
                  </a:lnTo>
                  <a:lnTo>
                    <a:pt x="5217" y="102"/>
                  </a:lnTo>
                  <a:lnTo>
                    <a:pt x="5221" y="83"/>
                  </a:lnTo>
                  <a:lnTo>
                    <a:pt x="5224" y="83"/>
                  </a:lnTo>
                  <a:lnTo>
                    <a:pt x="5227" y="86"/>
                  </a:lnTo>
                  <a:lnTo>
                    <a:pt x="5230" y="73"/>
                  </a:lnTo>
                  <a:lnTo>
                    <a:pt x="5233" y="83"/>
                  </a:lnTo>
                  <a:lnTo>
                    <a:pt x="5236" y="95"/>
                  </a:lnTo>
                  <a:lnTo>
                    <a:pt x="5240" y="98"/>
                  </a:lnTo>
                  <a:lnTo>
                    <a:pt x="5243" y="108"/>
                  </a:lnTo>
                  <a:lnTo>
                    <a:pt x="5246" y="105"/>
                  </a:lnTo>
                  <a:lnTo>
                    <a:pt x="5249" y="151"/>
                  </a:lnTo>
                  <a:lnTo>
                    <a:pt x="5252" y="147"/>
                  </a:lnTo>
                  <a:lnTo>
                    <a:pt x="5255" y="133"/>
                  </a:lnTo>
                  <a:lnTo>
                    <a:pt x="5259" y="125"/>
                  </a:lnTo>
                  <a:lnTo>
                    <a:pt x="5262" y="116"/>
                  </a:lnTo>
                  <a:lnTo>
                    <a:pt x="5265" y="118"/>
                  </a:lnTo>
                  <a:lnTo>
                    <a:pt x="5268" y="108"/>
                  </a:lnTo>
                  <a:lnTo>
                    <a:pt x="5271" y="108"/>
                  </a:lnTo>
                  <a:lnTo>
                    <a:pt x="5275" y="106"/>
                  </a:lnTo>
                  <a:lnTo>
                    <a:pt x="5278" y="122"/>
                  </a:lnTo>
                  <a:lnTo>
                    <a:pt x="5281" y="111"/>
                  </a:lnTo>
                  <a:lnTo>
                    <a:pt x="5284" y="120"/>
                  </a:lnTo>
                  <a:lnTo>
                    <a:pt x="5287" y="123"/>
                  </a:lnTo>
                  <a:lnTo>
                    <a:pt x="5290" y="122"/>
                  </a:lnTo>
                  <a:lnTo>
                    <a:pt x="5294" y="126"/>
                  </a:lnTo>
                  <a:lnTo>
                    <a:pt x="5297" y="125"/>
                  </a:lnTo>
                  <a:lnTo>
                    <a:pt x="5300" y="127"/>
                  </a:lnTo>
                  <a:lnTo>
                    <a:pt x="5303" y="132"/>
                  </a:lnTo>
                  <a:lnTo>
                    <a:pt x="5306" y="149"/>
                  </a:lnTo>
                  <a:lnTo>
                    <a:pt x="5310" y="142"/>
                  </a:lnTo>
                  <a:lnTo>
                    <a:pt x="5313" y="147"/>
                  </a:lnTo>
                  <a:lnTo>
                    <a:pt x="5316" y="149"/>
                  </a:lnTo>
                  <a:lnTo>
                    <a:pt x="5319" y="137"/>
                  </a:lnTo>
                  <a:lnTo>
                    <a:pt x="5322" y="153"/>
                  </a:lnTo>
                  <a:lnTo>
                    <a:pt x="5325" y="163"/>
                  </a:lnTo>
                  <a:lnTo>
                    <a:pt x="5329" y="153"/>
                  </a:lnTo>
                  <a:lnTo>
                    <a:pt x="5332" y="166"/>
                  </a:lnTo>
                  <a:lnTo>
                    <a:pt x="5335" y="156"/>
                  </a:lnTo>
                  <a:lnTo>
                    <a:pt x="5338" y="152"/>
                  </a:lnTo>
                  <a:lnTo>
                    <a:pt x="5341" y="174"/>
                  </a:lnTo>
                  <a:lnTo>
                    <a:pt x="5345" y="157"/>
                  </a:lnTo>
                  <a:lnTo>
                    <a:pt x="5348" y="168"/>
                  </a:lnTo>
                  <a:lnTo>
                    <a:pt x="5351" y="180"/>
                  </a:lnTo>
                  <a:lnTo>
                    <a:pt x="5354" y="176"/>
                  </a:lnTo>
                  <a:lnTo>
                    <a:pt x="5357" y="162"/>
                  </a:lnTo>
                  <a:lnTo>
                    <a:pt x="5360" y="149"/>
                  </a:lnTo>
                  <a:lnTo>
                    <a:pt x="5364" y="172"/>
                  </a:lnTo>
                  <a:lnTo>
                    <a:pt x="5367" y="164"/>
                  </a:lnTo>
                  <a:lnTo>
                    <a:pt x="5370" y="163"/>
                  </a:lnTo>
                  <a:lnTo>
                    <a:pt x="5373" y="174"/>
                  </a:lnTo>
                  <a:lnTo>
                    <a:pt x="5376" y="166"/>
                  </a:lnTo>
                  <a:lnTo>
                    <a:pt x="5379" y="189"/>
                  </a:lnTo>
                  <a:lnTo>
                    <a:pt x="5383" y="166"/>
                  </a:lnTo>
                  <a:lnTo>
                    <a:pt x="5386" y="169"/>
                  </a:lnTo>
                  <a:lnTo>
                    <a:pt x="5389" y="155"/>
                  </a:lnTo>
                  <a:lnTo>
                    <a:pt x="5392" y="145"/>
                  </a:lnTo>
                  <a:lnTo>
                    <a:pt x="5395" y="133"/>
                  </a:lnTo>
                  <a:lnTo>
                    <a:pt x="5399" y="151"/>
                  </a:lnTo>
                  <a:lnTo>
                    <a:pt x="5402" y="138"/>
                  </a:lnTo>
                  <a:lnTo>
                    <a:pt x="5405" y="154"/>
                  </a:lnTo>
                  <a:lnTo>
                    <a:pt x="5408" y="147"/>
                  </a:lnTo>
                  <a:lnTo>
                    <a:pt x="5411" y="137"/>
                  </a:lnTo>
                  <a:lnTo>
                    <a:pt x="5414" y="146"/>
                  </a:lnTo>
                  <a:lnTo>
                    <a:pt x="5418" y="151"/>
                  </a:lnTo>
                  <a:lnTo>
                    <a:pt x="5421" y="160"/>
                  </a:lnTo>
                  <a:lnTo>
                    <a:pt x="5424" y="155"/>
                  </a:lnTo>
                  <a:lnTo>
                    <a:pt x="5427" y="158"/>
                  </a:lnTo>
                  <a:lnTo>
                    <a:pt x="5430" y="148"/>
                  </a:lnTo>
                  <a:lnTo>
                    <a:pt x="5434" y="139"/>
                  </a:lnTo>
                  <a:lnTo>
                    <a:pt x="5437" y="152"/>
                  </a:lnTo>
                  <a:lnTo>
                    <a:pt x="5440" y="151"/>
                  </a:lnTo>
                  <a:lnTo>
                    <a:pt x="5443" y="159"/>
                  </a:lnTo>
                  <a:lnTo>
                    <a:pt x="5446" y="152"/>
                  </a:lnTo>
                  <a:lnTo>
                    <a:pt x="5449" y="154"/>
                  </a:lnTo>
                  <a:lnTo>
                    <a:pt x="5453" y="161"/>
                  </a:lnTo>
                  <a:lnTo>
                    <a:pt x="5456" y="138"/>
                  </a:lnTo>
                  <a:lnTo>
                    <a:pt x="5459" y="137"/>
                  </a:lnTo>
                  <a:lnTo>
                    <a:pt x="5462" y="149"/>
                  </a:lnTo>
                  <a:lnTo>
                    <a:pt x="5465" y="151"/>
                  </a:lnTo>
                  <a:lnTo>
                    <a:pt x="5468" y="130"/>
                  </a:lnTo>
                  <a:lnTo>
                    <a:pt x="5472" y="135"/>
                  </a:lnTo>
                  <a:lnTo>
                    <a:pt x="5475" y="145"/>
                  </a:lnTo>
                  <a:lnTo>
                    <a:pt x="5478" y="149"/>
                  </a:lnTo>
                  <a:lnTo>
                    <a:pt x="5481" y="139"/>
                  </a:lnTo>
                  <a:lnTo>
                    <a:pt x="5484" y="168"/>
                  </a:lnTo>
                  <a:lnTo>
                    <a:pt x="5488" y="142"/>
                  </a:lnTo>
                  <a:lnTo>
                    <a:pt x="5491" y="133"/>
                  </a:lnTo>
                  <a:lnTo>
                    <a:pt x="5494" y="133"/>
                  </a:lnTo>
                  <a:lnTo>
                    <a:pt x="5497" y="140"/>
                  </a:lnTo>
                  <a:lnTo>
                    <a:pt x="5500" y="134"/>
                  </a:lnTo>
                  <a:lnTo>
                    <a:pt x="5503" y="140"/>
                  </a:lnTo>
                  <a:lnTo>
                    <a:pt x="5507" y="145"/>
                  </a:lnTo>
                  <a:lnTo>
                    <a:pt x="5510" y="117"/>
                  </a:lnTo>
                  <a:lnTo>
                    <a:pt x="5513" y="100"/>
                  </a:lnTo>
                  <a:lnTo>
                    <a:pt x="5516" y="110"/>
                  </a:lnTo>
                  <a:lnTo>
                    <a:pt x="5519" y="141"/>
                  </a:lnTo>
                  <a:lnTo>
                    <a:pt x="5523" y="153"/>
                  </a:lnTo>
                  <a:lnTo>
                    <a:pt x="5526" y="130"/>
                  </a:lnTo>
                  <a:lnTo>
                    <a:pt x="5529" y="123"/>
                  </a:lnTo>
                  <a:lnTo>
                    <a:pt x="5532" y="147"/>
                  </a:lnTo>
                  <a:lnTo>
                    <a:pt x="5535" y="124"/>
                  </a:lnTo>
                  <a:lnTo>
                    <a:pt x="5538" y="135"/>
                  </a:lnTo>
                  <a:lnTo>
                    <a:pt x="5542" y="126"/>
                  </a:lnTo>
                  <a:lnTo>
                    <a:pt x="5545" y="112"/>
                  </a:lnTo>
                  <a:lnTo>
                    <a:pt x="5548" y="122"/>
                  </a:lnTo>
                  <a:lnTo>
                    <a:pt x="5551" y="129"/>
                  </a:lnTo>
                  <a:lnTo>
                    <a:pt x="5554" y="141"/>
                  </a:lnTo>
                  <a:lnTo>
                    <a:pt x="5558" y="151"/>
                  </a:lnTo>
                  <a:lnTo>
                    <a:pt x="5561" y="148"/>
                  </a:lnTo>
                  <a:lnTo>
                    <a:pt x="5564" y="147"/>
                  </a:lnTo>
                  <a:lnTo>
                    <a:pt x="5567" y="182"/>
                  </a:lnTo>
                  <a:lnTo>
                    <a:pt x="5570" y="193"/>
                  </a:lnTo>
                  <a:lnTo>
                    <a:pt x="5573" y="200"/>
                  </a:lnTo>
                  <a:lnTo>
                    <a:pt x="5577" y="196"/>
                  </a:lnTo>
                  <a:lnTo>
                    <a:pt x="5580" y="176"/>
                  </a:lnTo>
                  <a:lnTo>
                    <a:pt x="5583" y="171"/>
                  </a:lnTo>
                  <a:lnTo>
                    <a:pt x="5586" y="136"/>
                  </a:lnTo>
                  <a:lnTo>
                    <a:pt x="5589" y="125"/>
                  </a:lnTo>
                  <a:lnTo>
                    <a:pt x="5592" y="124"/>
                  </a:lnTo>
                  <a:lnTo>
                    <a:pt x="5596" y="126"/>
                  </a:lnTo>
                  <a:lnTo>
                    <a:pt x="5599" y="138"/>
                  </a:lnTo>
                  <a:lnTo>
                    <a:pt x="5602" y="105"/>
                  </a:lnTo>
                  <a:lnTo>
                    <a:pt x="5605" y="126"/>
                  </a:lnTo>
                  <a:lnTo>
                    <a:pt x="5608" y="132"/>
                  </a:lnTo>
                  <a:lnTo>
                    <a:pt x="5612" y="126"/>
                  </a:lnTo>
                  <a:lnTo>
                    <a:pt x="5615" y="132"/>
                  </a:lnTo>
                  <a:lnTo>
                    <a:pt x="5618" y="150"/>
                  </a:lnTo>
                  <a:lnTo>
                    <a:pt x="5621" y="130"/>
                  </a:lnTo>
                  <a:lnTo>
                    <a:pt x="5624" y="129"/>
                  </a:lnTo>
                  <a:lnTo>
                    <a:pt x="5627" y="115"/>
                  </a:lnTo>
                  <a:lnTo>
                    <a:pt x="5631" y="109"/>
                  </a:lnTo>
                  <a:lnTo>
                    <a:pt x="5634" y="124"/>
                  </a:lnTo>
                  <a:lnTo>
                    <a:pt x="5637" y="123"/>
                  </a:lnTo>
                  <a:lnTo>
                    <a:pt x="5640" y="132"/>
                  </a:lnTo>
                  <a:lnTo>
                    <a:pt x="5643" y="123"/>
                  </a:lnTo>
                  <a:lnTo>
                    <a:pt x="5647" y="122"/>
                  </a:lnTo>
                  <a:lnTo>
                    <a:pt x="5650" y="116"/>
                  </a:lnTo>
                  <a:lnTo>
                    <a:pt x="5653" y="119"/>
                  </a:lnTo>
                  <a:lnTo>
                    <a:pt x="5656" y="137"/>
                  </a:lnTo>
                  <a:lnTo>
                    <a:pt x="5659" y="129"/>
                  </a:lnTo>
                  <a:lnTo>
                    <a:pt x="5662" y="124"/>
                  </a:lnTo>
                  <a:lnTo>
                    <a:pt x="5666" y="139"/>
                  </a:lnTo>
                  <a:lnTo>
                    <a:pt x="5669" y="123"/>
                  </a:lnTo>
                  <a:lnTo>
                    <a:pt x="5672" y="119"/>
                  </a:lnTo>
                  <a:lnTo>
                    <a:pt x="5675" y="118"/>
                  </a:lnTo>
                  <a:lnTo>
                    <a:pt x="5678" y="120"/>
                  </a:lnTo>
                  <a:lnTo>
                    <a:pt x="5681" y="129"/>
                  </a:lnTo>
                  <a:lnTo>
                    <a:pt x="5685" y="119"/>
                  </a:lnTo>
                  <a:lnTo>
                    <a:pt x="5688" y="122"/>
                  </a:lnTo>
                  <a:lnTo>
                    <a:pt x="5691" y="138"/>
                  </a:lnTo>
                  <a:lnTo>
                    <a:pt x="5694" y="119"/>
                  </a:lnTo>
                  <a:lnTo>
                    <a:pt x="5697" y="110"/>
                  </a:lnTo>
                  <a:lnTo>
                    <a:pt x="5701" y="110"/>
                  </a:lnTo>
                  <a:lnTo>
                    <a:pt x="5704" y="109"/>
                  </a:lnTo>
                  <a:lnTo>
                    <a:pt x="5707" y="119"/>
                  </a:lnTo>
                  <a:lnTo>
                    <a:pt x="5710" y="103"/>
                  </a:lnTo>
                  <a:lnTo>
                    <a:pt x="5713" y="104"/>
                  </a:lnTo>
                  <a:lnTo>
                    <a:pt x="5716" y="108"/>
                  </a:lnTo>
                  <a:lnTo>
                    <a:pt x="5720" y="106"/>
                  </a:lnTo>
                  <a:lnTo>
                    <a:pt x="5723" y="115"/>
                  </a:lnTo>
                  <a:lnTo>
                    <a:pt x="5726" y="129"/>
                  </a:lnTo>
                  <a:lnTo>
                    <a:pt x="5729" y="117"/>
                  </a:lnTo>
                  <a:lnTo>
                    <a:pt x="5732" y="114"/>
                  </a:lnTo>
                  <a:lnTo>
                    <a:pt x="5736" y="116"/>
                  </a:lnTo>
                  <a:lnTo>
                    <a:pt x="5739" y="116"/>
                  </a:lnTo>
                  <a:lnTo>
                    <a:pt x="5742" y="111"/>
                  </a:lnTo>
                  <a:lnTo>
                    <a:pt x="5745" y="104"/>
                  </a:lnTo>
                  <a:lnTo>
                    <a:pt x="5748" y="112"/>
                  </a:lnTo>
                  <a:lnTo>
                    <a:pt x="5751" y="120"/>
                  </a:lnTo>
                  <a:lnTo>
                    <a:pt x="5755" y="82"/>
                  </a:lnTo>
                  <a:lnTo>
                    <a:pt x="5758" y="102"/>
                  </a:lnTo>
                  <a:lnTo>
                    <a:pt x="5761" y="98"/>
                  </a:lnTo>
                  <a:lnTo>
                    <a:pt x="5764" y="96"/>
                  </a:lnTo>
                  <a:lnTo>
                    <a:pt x="5767" y="91"/>
                  </a:lnTo>
                  <a:lnTo>
                    <a:pt x="5771" y="82"/>
                  </a:lnTo>
                  <a:lnTo>
                    <a:pt x="5774" y="106"/>
                  </a:lnTo>
                  <a:lnTo>
                    <a:pt x="5777" y="102"/>
                  </a:lnTo>
                  <a:lnTo>
                    <a:pt x="5780" y="124"/>
                  </a:lnTo>
                  <a:lnTo>
                    <a:pt x="5783" y="119"/>
                  </a:lnTo>
                  <a:lnTo>
                    <a:pt x="5786" y="123"/>
                  </a:lnTo>
                  <a:lnTo>
                    <a:pt x="5790" y="103"/>
                  </a:lnTo>
                  <a:lnTo>
                    <a:pt x="5793" y="96"/>
                  </a:lnTo>
                  <a:lnTo>
                    <a:pt x="5796" y="81"/>
                  </a:lnTo>
                  <a:lnTo>
                    <a:pt x="5799" y="105"/>
                  </a:lnTo>
                  <a:lnTo>
                    <a:pt x="5802" y="106"/>
                  </a:lnTo>
                  <a:lnTo>
                    <a:pt x="5805" y="104"/>
                  </a:lnTo>
                  <a:lnTo>
                    <a:pt x="5809" y="93"/>
                  </a:lnTo>
                  <a:lnTo>
                    <a:pt x="5812" y="119"/>
                  </a:lnTo>
                  <a:lnTo>
                    <a:pt x="5815" y="117"/>
                  </a:lnTo>
                  <a:lnTo>
                    <a:pt x="5818" y="118"/>
                  </a:lnTo>
                  <a:lnTo>
                    <a:pt x="5821" y="99"/>
                  </a:lnTo>
                  <a:lnTo>
                    <a:pt x="5825" y="102"/>
                  </a:lnTo>
                  <a:lnTo>
                    <a:pt x="5828" y="100"/>
                  </a:lnTo>
                  <a:lnTo>
                    <a:pt x="5831" y="111"/>
                  </a:lnTo>
                  <a:lnTo>
                    <a:pt x="5834" y="107"/>
                  </a:lnTo>
                  <a:lnTo>
                    <a:pt x="5837" y="108"/>
                  </a:lnTo>
                  <a:lnTo>
                    <a:pt x="5840" y="116"/>
                  </a:lnTo>
                  <a:lnTo>
                    <a:pt x="5844" y="115"/>
                  </a:lnTo>
                  <a:lnTo>
                    <a:pt x="5847" y="96"/>
                  </a:lnTo>
                  <a:lnTo>
                    <a:pt x="5850" y="117"/>
                  </a:lnTo>
                  <a:lnTo>
                    <a:pt x="5853" y="134"/>
                  </a:lnTo>
                  <a:lnTo>
                    <a:pt x="5856" y="115"/>
                  </a:lnTo>
                  <a:lnTo>
                    <a:pt x="5860" y="118"/>
                  </a:lnTo>
                  <a:lnTo>
                    <a:pt x="5863" y="110"/>
                  </a:lnTo>
                  <a:lnTo>
                    <a:pt x="5866" y="123"/>
                  </a:lnTo>
                  <a:lnTo>
                    <a:pt x="5869" y="120"/>
                  </a:lnTo>
                  <a:lnTo>
                    <a:pt x="5872" y="116"/>
                  </a:lnTo>
                  <a:lnTo>
                    <a:pt x="5875" y="126"/>
                  </a:lnTo>
                  <a:lnTo>
                    <a:pt x="5879" y="120"/>
                  </a:lnTo>
                  <a:lnTo>
                    <a:pt x="5882" y="123"/>
                  </a:lnTo>
                  <a:lnTo>
                    <a:pt x="5885" y="121"/>
                  </a:lnTo>
                  <a:lnTo>
                    <a:pt x="5888" y="116"/>
                  </a:lnTo>
                  <a:lnTo>
                    <a:pt x="5891" y="133"/>
                  </a:lnTo>
                  <a:lnTo>
                    <a:pt x="5894" y="109"/>
                  </a:lnTo>
                  <a:lnTo>
                    <a:pt x="5898" y="116"/>
                  </a:lnTo>
                  <a:lnTo>
                    <a:pt x="5901" y="115"/>
                  </a:lnTo>
                  <a:lnTo>
                    <a:pt x="5904" y="104"/>
                  </a:lnTo>
                  <a:lnTo>
                    <a:pt x="5907" y="120"/>
                  </a:lnTo>
                  <a:lnTo>
                    <a:pt x="5910" y="123"/>
                  </a:lnTo>
                  <a:lnTo>
                    <a:pt x="5914" y="104"/>
                  </a:lnTo>
                  <a:lnTo>
                    <a:pt x="5917" y="117"/>
                  </a:lnTo>
                  <a:lnTo>
                    <a:pt x="5920" y="120"/>
                  </a:lnTo>
                  <a:lnTo>
                    <a:pt x="5923" y="108"/>
                  </a:lnTo>
                  <a:lnTo>
                    <a:pt x="5926" y="109"/>
                  </a:lnTo>
                  <a:lnTo>
                    <a:pt x="5929" y="101"/>
                  </a:lnTo>
                  <a:lnTo>
                    <a:pt x="5933" y="98"/>
                  </a:lnTo>
                  <a:lnTo>
                    <a:pt x="5936" y="105"/>
                  </a:lnTo>
                  <a:lnTo>
                    <a:pt x="5939" y="114"/>
                  </a:lnTo>
                  <a:lnTo>
                    <a:pt x="5942" y="114"/>
                  </a:lnTo>
                  <a:lnTo>
                    <a:pt x="5945" y="106"/>
                  </a:lnTo>
                  <a:lnTo>
                    <a:pt x="5949" y="100"/>
                  </a:lnTo>
                  <a:lnTo>
                    <a:pt x="5952" y="104"/>
                  </a:lnTo>
                  <a:lnTo>
                    <a:pt x="5955" y="104"/>
                  </a:lnTo>
                  <a:lnTo>
                    <a:pt x="5958" y="118"/>
                  </a:lnTo>
                  <a:lnTo>
                    <a:pt x="5961" y="117"/>
                  </a:lnTo>
                  <a:lnTo>
                    <a:pt x="5964" y="120"/>
                  </a:lnTo>
                  <a:lnTo>
                    <a:pt x="5968" y="100"/>
                  </a:lnTo>
                  <a:lnTo>
                    <a:pt x="5971" y="97"/>
                  </a:lnTo>
                  <a:lnTo>
                    <a:pt x="5974" y="120"/>
                  </a:lnTo>
                  <a:lnTo>
                    <a:pt x="5977" y="125"/>
                  </a:lnTo>
                  <a:lnTo>
                    <a:pt x="5980" y="123"/>
                  </a:lnTo>
                  <a:lnTo>
                    <a:pt x="5984" y="121"/>
                  </a:lnTo>
                  <a:lnTo>
                    <a:pt x="5987" y="129"/>
                  </a:lnTo>
                  <a:lnTo>
                    <a:pt x="5990" y="127"/>
                  </a:lnTo>
                  <a:lnTo>
                    <a:pt x="5993" y="123"/>
                  </a:lnTo>
                  <a:lnTo>
                    <a:pt x="5996" y="143"/>
                  </a:lnTo>
                  <a:lnTo>
                    <a:pt x="5999" y="124"/>
                  </a:lnTo>
                  <a:lnTo>
                    <a:pt x="6003" y="144"/>
                  </a:lnTo>
                  <a:lnTo>
                    <a:pt x="6006" y="136"/>
                  </a:lnTo>
                  <a:lnTo>
                    <a:pt x="6009" y="120"/>
                  </a:lnTo>
                  <a:lnTo>
                    <a:pt x="6012" y="128"/>
                  </a:lnTo>
                  <a:lnTo>
                    <a:pt x="6015" y="130"/>
                  </a:lnTo>
                  <a:lnTo>
                    <a:pt x="6018" y="132"/>
                  </a:lnTo>
                  <a:lnTo>
                    <a:pt x="6022" y="120"/>
                  </a:lnTo>
                  <a:lnTo>
                    <a:pt x="6025" y="139"/>
                  </a:lnTo>
                  <a:lnTo>
                    <a:pt x="6028" y="140"/>
                  </a:lnTo>
                  <a:lnTo>
                    <a:pt x="6031" y="186"/>
                  </a:lnTo>
                  <a:lnTo>
                    <a:pt x="6034" y="167"/>
                  </a:lnTo>
                  <a:lnTo>
                    <a:pt x="6038" y="230"/>
                  </a:lnTo>
                  <a:lnTo>
                    <a:pt x="6041" y="211"/>
                  </a:lnTo>
                  <a:lnTo>
                    <a:pt x="6044" y="171"/>
                  </a:lnTo>
                  <a:lnTo>
                    <a:pt x="6047" y="143"/>
                  </a:lnTo>
                  <a:lnTo>
                    <a:pt x="6050" y="147"/>
                  </a:lnTo>
                  <a:lnTo>
                    <a:pt x="6053" y="128"/>
                  </a:lnTo>
                  <a:lnTo>
                    <a:pt x="6057" y="120"/>
                  </a:lnTo>
                  <a:lnTo>
                    <a:pt x="6060" y="133"/>
                  </a:lnTo>
                  <a:lnTo>
                    <a:pt x="6063" y="137"/>
                  </a:lnTo>
                  <a:lnTo>
                    <a:pt x="6066" y="136"/>
                  </a:lnTo>
                  <a:lnTo>
                    <a:pt x="6069" y="139"/>
                  </a:lnTo>
                  <a:lnTo>
                    <a:pt x="6073" y="159"/>
                  </a:lnTo>
                  <a:lnTo>
                    <a:pt x="6076" y="146"/>
                  </a:lnTo>
                  <a:lnTo>
                    <a:pt x="6079" y="132"/>
                  </a:lnTo>
                  <a:lnTo>
                    <a:pt x="6082" y="127"/>
                  </a:lnTo>
                  <a:lnTo>
                    <a:pt x="6085" y="146"/>
                  </a:lnTo>
                  <a:lnTo>
                    <a:pt x="6088" y="153"/>
                  </a:lnTo>
                  <a:lnTo>
                    <a:pt x="6092" y="152"/>
                  </a:lnTo>
                  <a:lnTo>
                    <a:pt x="6095" y="168"/>
                  </a:lnTo>
                  <a:lnTo>
                    <a:pt x="6098" y="138"/>
                  </a:lnTo>
                  <a:lnTo>
                    <a:pt x="6101" y="147"/>
                  </a:lnTo>
                  <a:lnTo>
                    <a:pt x="6104" y="136"/>
                  </a:lnTo>
                  <a:lnTo>
                    <a:pt x="6107" y="117"/>
                  </a:lnTo>
                  <a:lnTo>
                    <a:pt x="6111" y="126"/>
                  </a:lnTo>
                  <a:lnTo>
                    <a:pt x="6114" y="126"/>
                  </a:lnTo>
                  <a:lnTo>
                    <a:pt x="6117" y="141"/>
                  </a:lnTo>
                  <a:lnTo>
                    <a:pt x="6120" y="125"/>
                  </a:lnTo>
                  <a:lnTo>
                    <a:pt x="6123" y="132"/>
                  </a:lnTo>
                  <a:lnTo>
                    <a:pt x="6127" y="124"/>
                  </a:lnTo>
                  <a:lnTo>
                    <a:pt x="6130" y="132"/>
                  </a:lnTo>
                  <a:lnTo>
                    <a:pt x="6133" y="132"/>
                  </a:lnTo>
                  <a:lnTo>
                    <a:pt x="6136" y="124"/>
                  </a:lnTo>
                  <a:lnTo>
                    <a:pt x="6139" y="122"/>
                  </a:lnTo>
                  <a:lnTo>
                    <a:pt x="6142" y="140"/>
                  </a:lnTo>
                  <a:lnTo>
                    <a:pt x="6146" y="133"/>
                  </a:lnTo>
                  <a:lnTo>
                    <a:pt x="6149" y="139"/>
                  </a:lnTo>
                  <a:lnTo>
                    <a:pt x="6152" y="130"/>
                  </a:lnTo>
                  <a:lnTo>
                    <a:pt x="6155" y="134"/>
                  </a:lnTo>
                  <a:lnTo>
                    <a:pt x="6158" y="125"/>
                  </a:lnTo>
                  <a:lnTo>
                    <a:pt x="6162" y="127"/>
                  </a:lnTo>
                  <a:lnTo>
                    <a:pt x="6165" y="147"/>
                  </a:lnTo>
                  <a:lnTo>
                    <a:pt x="6168" y="130"/>
                  </a:lnTo>
                  <a:lnTo>
                    <a:pt x="6171" y="121"/>
                  </a:lnTo>
                  <a:lnTo>
                    <a:pt x="6174" y="116"/>
                  </a:lnTo>
                  <a:lnTo>
                    <a:pt x="6177" y="131"/>
                  </a:lnTo>
                  <a:lnTo>
                    <a:pt x="6181" y="130"/>
                  </a:lnTo>
                  <a:lnTo>
                    <a:pt x="6184" y="124"/>
                  </a:lnTo>
                  <a:lnTo>
                    <a:pt x="6187" y="130"/>
                  </a:lnTo>
                  <a:lnTo>
                    <a:pt x="6190" y="127"/>
                  </a:lnTo>
                  <a:lnTo>
                    <a:pt x="6193" y="138"/>
                  </a:lnTo>
                  <a:lnTo>
                    <a:pt x="6197" y="146"/>
                  </a:lnTo>
                  <a:lnTo>
                    <a:pt x="6200" y="132"/>
                  </a:lnTo>
                  <a:lnTo>
                    <a:pt x="6203" y="143"/>
                  </a:lnTo>
                  <a:lnTo>
                    <a:pt x="6206" y="150"/>
                  </a:lnTo>
                  <a:lnTo>
                    <a:pt x="6209" y="140"/>
                  </a:lnTo>
                  <a:lnTo>
                    <a:pt x="6212" y="153"/>
                  </a:lnTo>
                  <a:lnTo>
                    <a:pt x="6216" y="151"/>
                  </a:lnTo>
                  <a:lnTo>
                    <a:pt x="6219" y="149"/>
                  </a:lnTo>
                  <a:lnTo>
                    <a:pt x="6222" y="132"/>
                  </a:lnTo>
                  <a:lnTo>
                    <a:pt x="6225" y="148"/>
                  </a:lnTo>
                  <a:lnTo>
                    <a:pt x="6228" y="136"/>
                  </a:lnTo>
                  <a:lnTo>
                    <a:pt x="6231" y="165"/>
                  </a:lnTo>
                  <a:lnTo>
                    <a:pt x="6235" y="153"/>
                  </a:lnTo>
                  <a:lnTo>
                    <a:pt x="6238" y="161"/>
                  </a:lnTo>
                  <a:lnTo>
                    <a:pt x="6241" y="157"/>
                  </a:lnTo>
                  <a:lnTo>
                    <a:pt x="6244" y="159"/>
                  </a:lnTo>
                  <a:lnTo>
                    <a:pt x="6247" y="173"/>
                  </a:lnTo>
                  <a:lnTo>
                    <a:pt x="6251" y="196"/>
                  </a:lnTo>
                  <a:lnTo>
                    <a:pt x="6254" y="242"/>
                  </a:lnTo>
                  <a:lnTo>
                    <a:pt x="6257" y="236"/>
                  </a:lnTo>
                  <a:lnTo>
                    <a:pt x="6260" y="221"/>
                  </a:lnTo>
                  <a:lnTo>
                    <a:pt x="6263" y="237"/>
                  </a:lnTo>
                  <a:lnTo>
                    <a:pt x="6266" y="219"/>
                  </a:lnTo>
                  <a:lnTo>
                    <a:pt x="6270" y="189"/>
                  </a:lnTo>
                  <a:lnTo>
                    <a:pt x="6273" y="202"/>
                  </a:lnTo>
                  <a:lnTo>
                    <a:pt x="6276" y="205"/>
                  </a:lnTo>
                  <a:lnTo>
                    <a:pt x="6279" y="214"/>
                  </a:lnTo>
                  <a:lnTo>
                    <a:pt x="6282" y="207"/>
                  </a:lnTo>
                  <a:lnTo>
                    <a:pt x="6286" y="210"/>
                  </a:lnTo>
                  <a:lnTo>
                    <a:pt x="6289" y="183"/>
                  </a:lnTo>
                  <a:lnTo>
                    <a:pt x="6292" y="183"/>
                  </a:lnTo>
                  <a:lnTo>
                    <a:pt x="6295" y="214"/>
                  </a:lnTo>
                  <a:lnTo>
                    <a:pt x="6298" y="209"/>
                  </a:lnTo>
                  <a:lnTo>
                    <a:pt x="6301" y="211"/>
                  </a:lnTo>
                  <a:lnTo>
                    <a:pt x="6305" y="219"/>
                  </a:lnTo>
                  <a:lnTo>
                    <a:pt x="6308" y="218"/>
                  </a:lnTo>
                  <a:lnTo>
                    <a:pt x="6311" y="232"/>
                  </a:lnTo>
                  <a:lnTo>
                    <a:pt x="6314" y="220"/>
                  </a:lnTo>
                  <a:lnTo>
                    <a:pt x="6317" y="239"/>
                  </a:lnTo>
                  <a:lnTo>
                    <a:pt x="6320" y="231"/>
                  </a:lnTo>
                  <a:lnTo>
                    <a:pt x="6324" y="231"/>
                  </a:lnTo>
                  <a:lnTo>
                    <a:pt x="6327" y="242"/>
                  </a:lnTo>
                  <a:lnTo>
                    <a:pt x="6330" y="254"/>
                  </a:lnTo>
                  <a:lnTo>
                    <a:pt x="6333" y="247"/>
                  </a:lnTo>
                  <a:lnTo>
                    <a:pt x="6336" y="253"/>
                  </a:lnTo>
                  <a:lnTo>
                    <a:pt x="6340" y="232"/>
                  </a:lnTo>
                  <a:lnTo>
                    <a:pt x="6343" y="252"/>
                  </a:lnTo>
                  <a:lnTo>
                    <a:pt x="6346" y="245"/>
                  </a:lnTo>
                  <a:lnTo>
                    <a:pt x="6349" y="253"/>
                  </a:lnTo>
                  <a:lnTo>
                    <a:pt x="6352" y="259"/>
                  </a:lnTo>
                  <a:lnTo>
                    <a:pt x="6355" y="273"/>
                  </a:lnTo>
                  <a:lnTo>
                    <a:pt x="6359" y="260"/>
                  </a:lnTo>
                  <a:lnTo>
                    <a:pt x="6362" y="279"/>
                  </a:lnTo>
                  <a:lnTo>
                    <a:pt x="6365" y="289"/>
                  </a:lnTo>
                  <a:lnTo>
                    <a:pt x="6368" y="290"/>
                  </a:lnTo>
                  <a:lnTo>
                    <a:pt x="6371" y="295"/>
                  </a:lnTo>
                  <a:lnTo>
                    <a:pt x="6375" y="283"/>
                  </a:lnTo>
                  <a:lnTo>
                    <a:pt x="6378" y="318"/>
                  </a:lnTo>
                  <a:lnTo>
                    <a:pt x="6381" y="318"/>
                  </a:lnTo>
                  <a:lnTo>
                    <a:pt x="6384" y="303"/>
                  </a:lnTo>
                  <a:lnTo>
                    <a:pt x="6387" y="321"/>
                  </a:lnTo>
                  <a:lnTo>
                    <a:pt x="6390" y="329"/>
                  </a:lnTo>
                  <a:lnTo>
                    <a:pt x="6394" y="319"/>
                  </a:lnTo>
                  <a:lnTo>
                    <a:pt x="6397" y="325"/>
                  </a:lnTo>
                  <a:lnTo>
                    <a:pt x="6400" y="331"/>
                  </a:lnTo>
                  <a:lnTo>
                    <a:pt x="6403" y="339"/>
                  </a:lnTo>
                  <a:lnTo>
                    <a:pt x="6406" y="337"/>
                  </a:lnTo>
                  <a:lnTo>
                    <a:pt x="6410" y="337"/>
                  </a:lnTo>
                  <a:lnTo>
                    <a:pt x="6413" y="358"/>
                  </a:lnTo>
                  <a:lnTo>
                    <a:pt x="6416" y="347"/>
                  </a:lnTo>
                  <a:lnTo>
                    <a:pt x="6419" y="357"/>
                  </a:lnTo>
                  <a:lnTo>
                    <a:pt x="6422" y="356"/>
                  </a:lnTo>
                  <a:lnTo>
                    <a:pt x="6425" y="348"/>
                  </a:lnTo>
                  <a:lnTo>
                    <a:pt x="6429" y="369"/>
                  </a:lnTo>
                  <a:lnTo>
                    <a:pt x="6432" y="361"/>
                  </a:lnTo>
                  <a:lnTo>
                    <a:pt x="6435" y="367"/>
                  </a:lnTo>
                  <a:lnTo>
                    <a:pt x="6438" y="376"/>
                  </a:lnTo>
                  <a:lnTo>
                    <a:pt x="6441" y="370"/>
                  </a:lnTo>
                  <a:lnTo>
                    <a:pt x="6444" y="354"/>
                  </a:lnTo>
                  <a:lnTo>
                    <a:pt x="6448" y="375"/>
                  </a:lnTo>
                  <a:lnTo>
                    <a:pt x="6451" y="381"/>
                  </a:lnTo>
                  <a:lnTo>
                    <a:pt x="6454" y="399"/>
                  </a:lnTo>
                  <a:lnTo>
                    <a:pt x="6457" y="388"/>
                  </a:lnTo>
                  <a:lnTo>
                    <a:pt x="6460" y="372"/>
                  </a:lnTo>
                  <a:lnTo>
                    <a:pt x="6464" y="390"/>
                  </a:lnTo>
                  <a:lnTo>
                    <a:pt x="6467" y="417"/>
                  </a:lnTo>
                  <a:lnTo>
                    <a:pt x="6470" y="397"/>
                  </a:lnTo>
                  <a:lnTo>
                    <a:pt x="6473" y="403"/>
                  </a:lnTo>
                  <a:lnTo>
                    <a:pt x="6476" y="382"/>
                  </a:lnTo>
                  <a:lnTo>
                    <a:pt x="6479" y="395"/>
                  </a:lnTo>
                  <a:lnTo>
                    <a:pt x="6483" y="408"/>
                  </a:lnTo>
                  <a:lnTo>
                    <a:pt x="6486" y="390"/>
                  </a:lnTo>
                  <a:lnTo>
                    <a:pt x="6489" y="383"/>
                  </a:lnTo>
                  <a:lnTo>
                    <a:pt x="6492" y="392"/>
                  </a:lnTo>
                  <a:lnTo>
                    <a:pt x="6495" y="403"/>
                  </a:lnTo>
                  <a:lnTo>
                    <a:pt x="6499" y="406"/>
                  </a:lnTo>
                  <a:lnTo>
                    <a:pt x="6502" y="399"/>
                  </a:lnTo>
                  <a:lnTo>
                    <a:pt x="6505" y="401"/>
                  </a:lnTo>
                  <a:lnTo>
                    <a:pt x="6508" y="408"/>
                  </a:lnTo>
                  <a:lnTo>
                    <a:pt x="6511" y="400"/>
                  </a:lnTo>
                  <a:lnTo>
                    <a:pt x="6514" y="410"/>
                  </a:lnTo>
                  <a:lnTo>
                    <a:pt x="6518" y="408"/>
                  </a:lnTo>
                  <a:lnTo>
                    <a:pt x="6521" y="404"/>
                  </a:lnTo>
                  <a:lnTo>
                    <a:pt x="6524" y="401"/>
                  </a:lnTo>
                  <a:lnTo>
                    <a:pt x="6527" y="403"/>
                  </a:lnTo>
                  <a:lnTo>
                    <a:pt x="6530" y="402"/>
                  </a:lnTo>
                  <a:lnTo>
                    <a:pt x="6533" y="388"/>
                  </a:lnTo>
                  <a:lnTo>
                    <a:pt x="6537" y="414"/>
                  </a:lnTo>
                  <a:lnTo>
                    <a:pt x="6540" y="388"/>
                  </a:lnTo>
                  <a:lnTo>
                    <a:pt x="6543" y="383"/>
                  </a:lnTo>
                  <a:lnTo>
                    <a:pt x="6546" y="398"/>
                  </a:lnTo>
                  <a:lnTo>
                    <a:pt x="6549" y="385"/>
                  </a:lnTo>
                  <a:lnTo>
                    <a:pt x="6553" y="373"/>
                  </a:lnTo>
                  <a:lnTo>
                    <a:pt x="6556" y="367"/>
                  </a:lnTo>
                  <a:lnTo>
                    <a:pt x="6559" y="359"/>
                  </a:lnTo>
                  <a:lnTo>
                    <a:pt x="6562" y="376"/>
                  </a:lnTo>
                  <a:lnTo>
                    <a:pt x="6565" y="380"/>
                  </a:lnTo>
                  <a:lnTo>
                    <a:pt x="6568" y="372"/>
                  </a:lnTo>
                  <a:lnTo>
                    <a:pt x="6572" y="382"/>
                  </a:lnTo>
                  <a:lnTo>
                    <a:pt x="6575" y="363"/>
                  </a:lnTo>
                  <a:lnTo>
                    <a:pt x="6578" y="353"/>
                  </a:lnTo>
                  <a:lnTo>
                    <a:pt x="6581" y="337"/>
                  </a:lnTo>
                  <a:lnTo>
                    <a:pt x="6584" y="346"/>
                  </a:lnTo>
                  <a:lnTo>
                    <a:pt x="6588" y="338"/>
                  </a:lnTo>
                  <a:lnTo>
                    <a:pt x="6591" y="371"/>
                  </a:lnTo>
                  <a:lnTo>
                    <a:pt x="6594" y="375"/>
                  </a:lnTo>
                  <a:lnTo>
                    <a:pt x="6597" y="351"/>
                  </a:lnTo>
                  <a:lnTo>
                    <a:pt x="6600" y="353"/>
                  </a:lnTo>
                  <a:lnTo>
                    <a:pt x="6603" y="378"/>
                  </a:lnTo>
                  <a:lnTo>
                    <a:pt x="6607" y="387"/>
                  </a:lnTo>
                  <a:lnTo>
                    <a:pt x="6610" y="391"/>
                  </a:lnTo>
                  <a:lnTo>
                    <a:pt x="6613" y="404"/>
                  </a:lnTo>
                  <a:lnTo>
                    <a:pt x="6616" y="390"/>
                  </a:lnTo>
                  <a:lnTo>
                    <a:pt x="6619" y="357"/>
                  </a:lnTo>
                  <a:lnTo>
                    <a:pt x="6623" y="348"/>
                  </a:lnTo>
                  <a:lnTo>
                    <a:pt x="6626" y="344"/>
                  </a:lnTo>
                  <a:lnTo>
                    <a:pt x="6629" y="358"/>
                  </a:lnTo>
                  <a:lnTo>
                    <a:pt x="6632" y="358"/>
                  </a:lnTo>
                  <a:lnTo>
                    <a:pt x="6635" y="383"/>
                  </a:lnTo>
                  <a:lnTo>
                    <a:pt x="6638" y="393"/>
                  </a:lnTo>
                  <a:lnTo>
                    <a:pt x="6642" y="376"/>
                  </a:lnTo>
                  <a:lnTo>
                    <a:pt x="6645" y="363"/>
                  </a:lnTo>
                  <a:lnTo>
                    <a:pt x="6648" y="343"/>
                  </a:lnTo>
                  <a:lnTo>
                    <a:pt x="6651" y="348"/>
                  </a:lnTo>
                  <a:lnTo>
                    <a:pt x="6654" y="351"/>
                  </a:lnTo>
                  <a:lnTo>
                    <a:pt x="6657" y="367"/>
                  </a:lnTo>
                  <a:lnTo>
                    <a:pt x="6661" y="367"/>
                  </a:lnTo>
                  <a:lnTo>
                    <a:pt x="6664" y="353"/>
                  </a:lnTo>
                  <a:lnTo>
                    <a:pt x="6667" y="359"/>
                  </a:lnTo>
                  <a:lnTo>
                    <a:pt x="6670" y="350"/>
                  </a:lnTo>
                  <a:lnTo>
                    <a:pt x="6673" y="348"/>
                  </a:lnTo>
                  <a:lnTo>
                    <a:pt x="6677" y="367"/>
                  </a:lnTo>
                  <a:lnTo>
                    <a:pt x="6680" y="347"/>
                  </a:lnTo>
                  <a:lnTo>
                    <a:pt x="6683" y="372"/>
                  </a:lnTo>
                  <a:lnTo>
                    <a:pt x="6686" y="361"/>
                  </a:lnTo>
                  <a:lnTo>
                    <a:pt x="6689" y="363"/>
                  </a:lnTo>
                  <a:lnTo>
                    <a:pt x="6692" y="362"/>
                  </a:lnTo>
                  <a:lnTo>
                    <a:pt x="6696" y="370"/>
                  </a:lnTo>
                  <a:lnTo>
                    <a:pt x="6699" y="358"/>
                  </a:lnTo>
                  <a:lnTo>
                    <a:pt x="6702" y="333"/>
                  </a:lnTo>
                  <a:lnTo>
                    <a:pt x="6705" y="340"/>
                  </a:lnTo>
                  <a:lnTo>
                    <a:pt x="6708" y="363"/>
                  </a:lnTo>
                  <a:lnTo>
                    <a:pt x="6712" y="344"/>
                  </a:lnTo>
                  <a:lnTo>
                    <a:pt x="6715" y="330"/>
                  </a:lnTo>
                  <a:lnTo>
                    <a:pt x="6718" y="337"/>
                  </a:lnTo>
                  <a:lnTo>
                    <a:pt x="6721" y="355"/>
                  </a:lnTo>
                  <a:lnTo>
                    <a:pt x="6724" y="353"/>
                  </a:lnTo>
                  <a:lnTo>
                    <a:pt x="6727" y="348"/>
                  </a:lnTo>
                  <a:lnTo>
                    <a:pt x="6731" y="344"/>
                  </a:lnTo>
                  <a:lnTo>
                    <a:pt x="6734" y="345"/>
                  </a:lnTo>
                  <a:lnTo>
                    <a:pt x="6737" y="346"/>
                  </a:lnTo>
                  <a:lnTo>
                    <a:pt x="6740" y="340"/>
                  </a:lnTo>
                  <a:lnTo>
                    <a:pt x="6743" y="341"/>
                  </a:lnTo>
                  <a:lnTo>
                    <a:pt x="6747" y="347"/>
                  </a:lnTo>
                  <a:lnTo>
                    <a:pt x="6750" y="317"/>
                  </a:lnTo>
                  <a:lnTo>
                    <a:pt x="6753" y="335"/>
                  </a:lnTo>
                  <a:lnTo>
                    <a:pt x="6756" y="349"/>
                  </a:lnTo>
                  <a:lnTo>
                    <a:pt x="6759" y="349"/>
                  </a:lnTo>
                  <a:lnTo>
                    <a:pt x="6762" y="348"/>
                  </a:lnTo>
                  <a:lnTo>
                    <a:pt x="6766" y="363"/>
                  </a:lnTo>
                  <a:lnTo>
                    <a:pt x="6769" y="369"/>
                  </a:lnTo>
                  <a:lnTo>
                    <a:pt x="6772" y="361"/>
                  </a:lnTo>
                  <a:lnTo>
                    <a:pt x="6775" y="390"/>
                  </a:lnTo>
                  <a:lnTo>
                    <a:pt x="6778" y="376"/>
                  </a:lnTo>
                  <a:lnTo>
                    <a:pt x="6781" y="367"/>
                  </a:lnTo>
                  <a:lnTo>
                    <a:pt x="6785" y="348"/>
                  </a:lnTo>
                  <a:lnTo>
                    <a:pt x="6788" y="342"/>
                  </a:lnTo>
                  <a:lnTo>
                    <a:pt x="6791" y="341"/>
                  </a:lnTo>
                  <a:lnTo>
                    <a:pt x="6794" y="322"/>
                  </a:lnTo>
                  <a:lnTo>
                    <a:pt x="6797" y="331"/>
                  </a:lnTo>
                  <a:lnTo>
                    <a:pt x="6801" y="328"/>
                  </a:lnTo>
                  <a:lnTo>
                    <a:pt x="6804" y="341"/>
                  </a:lnTo>
                  <a:lnTo>
                    <a:pt x="6807" y="335"/>
                  </a:lnTo>
                  <a:lnTo>
                    <a:pt x="6810" y="347"/>
                  </a:lnTo>
                  <a:lnTo>
                    <a:pt x="6813" y="361"/>
                  </a:lnTo>
                  <a:lnTo>
                    <a:pt x="6816" y="356"/>
                  </a:lnTo>
                  <a:lnTo>
                    <a:pt x="6820" y="356"/>
                  </a:lnTo>
                  <a:lnTo>
                    <a:pt x="6823" y="351"/>
                  </a:lnTo>
                  <a:lnTo>
                    <a:pt x="6826" y="342"/>
                  </a:lnTo>
                  <a:lnTo>
                    <a:pt x="6829" y="348"/>
                  </a:lnTo>
                  <a:lnTo>
                    <a:pt x="6832" y="328"/>
                  </a:lnTo>
                  <a:lnTo>
                    <a:pt x="6836" y="328"/>
                  </a:lnTo>
                  <a:lnTo>
                    <a:pt x="6839" y="336"/>
                  </a:lnTo>
                  <a:lnTo>
                    <a:pt x="6842" y="338"/>
                  </a:lnTo>
                  <a:lnTo>
                    <a:pt x="6845" y="336"/>
                  </a:lnTo>
                  <a:lnTo>
                    <a:pt x="6848" y="344"/>
                  </a:lnTo>
                  <a:lnTo>
                    <a:pt x="6851" y="344"/>
                  </a:lnTo>
                  <a:lnTo>
                    <a:pt x="6855" y="308"/>
                  </a:lnTo>
                  <a:lnTo>
                    <a:pt x="6858" y="298"/>
                  </a:lnTo>
                  <a:lnTo>
                    <a:pt x="6861" y="296"/>
                  </a:lnTo>
                  <a:lnTo>
                    <a:pt x="6864" y="307"/>
                  </a:lnTo>
                  <a:lnTo>
                    <a:pt x="6867" y="310"/>
                  </a:lnTo>
                  <a:lnTo>
                    <a:pt x="6870" y="299"/>
                  </a:lnTo>
                  <a:lnTo>
                    <a:pt x="6874" y="280"/>
                  </a:lnTo>
                  <a:lnTo>
                    <a:pt x="6877" y="286"/>
                  </a:lnTo>
                  <a:lnTo>
                    <a:pt x="6880" y="296"/>
                  </a:lnTo>
                  <a:lnTo>
                    <a:pt x="6883" y="308"/>
                  </a:lnTo>
                  <a:lnTo>
                    <a:pt x="6886" y="294"/>
                  </a:lnTo>
                  <a:lnTo>
                    <a:pt x="6890" y="310"/>
                  </a:lnTo>
                  <a:lnTo>
                    <a:pt x="6893" y="296"/>
                  </a:lnTo>
                  <a:lnTo>
                    <a:pt x="6896" y="313"/>
                  </a:lnTo>
                  <a:lnTo>
                    <a:pt x="6899" y="306"/>
                  </a:lnTo>
                  <a:lnTo>
                    <a:pt x="6902" y="297"/>
                  </a:lnTo>
                  <a:lnTo>
                    <a:pt x="6905" y="297"/>
                  </a:lnTo>
                  <a:lnTo>
                    <a:pt x="6909" y="308"/>
                  </a:lnTo>
                  <a:lnTo>
                    <a:pt x="6912" y="277"/>
                  </a:lnTo>
                  <a:lnTo>
                    <a:pt x="6915" y="281"/>
                  </a:lnTo>
                  <a:lnTo>
                    <a:pt x="6918" y="287"/>
                  </a:lnTo>
                  <a:lnTo>
                    <a:pt x="6921" y="295"/>
                  </a:lnTo>
                  <a:lnTo>
                    <a:pt x="6925" y="285"/>
                  </a:lnTo>
                  <a:lnTo>
                    <a:pt x="6928" y="296"/>
                  </a:lnTo>
                  <a:lnTo>
                    <a:pt x="6931" y="298"/>
                  </a:lnTo>
                  <a:lnTo>
                    <a:pt x="6934" y="276"/>
                  </a:lnTo>
                  <a:lnTo>
                    <a:pt x="6937" y="285"/>
                  </a:lnTo>
                  <a:lnTo>
                    <a:pt x="6940" y="287"/>
                  </a:lnTo>
                  <a:lnTo>
                    <a:pt x="6944" y="298"/>
                  </a:lnTo>
                  <a:lnTo>
                    <a:pt x="6947" y="304"/>
                  </a:lnTo>
                  <a:lnTo>
                    <a:pt x="6950" y="315"/>
                  </a:lnTo>
                  <a:lnTo>
                    <a:pt x="6953" y="304"/>
                  </a:lnTo>
                  <a:lnTo>
                    <a:pt x="6956" y="292"/>
                  </a:lnTo>
                  <a:lnTo>
                    <a:pt x="6960" y="295"/>
                  </a:lnTo>
                  <a:lnTo>
                    <a:pt x="6963" y="274"/>
                  </a:lnTo>
                  <a:lnTo>
                    <a:pt x="6966" y="284"/>
                  </a:lnTo>
                  <a:lnTo>
                    <a:pt x="6969" y="276"/>
                  </a:lnTo>
                  <a:lnTo>
                    <a:pt x="6972" y="280"/>
                  </a:lnTo>
                  <a:lnTo>
                    <a:pt x="6975" y="270"/>
                  </a:lnTo>
                  <a:lnTo>
                    <a:pt x="6979" y="282"/>
                  </a:lnTo>
                  <a:lnTo>
                    <a:pt x="6982" y="266"/>
                  </a:lnTo>
                  <a:lnTo>
                    <a:pt x="6985" y="287"/>
                  </a:lnTo>
                  <a:lnTo>
                    <a:pt x="6988" y="301"/>
                  </a:lnTo>
                  <a:lnTo>
                    <a:pt x="6991" y="291"/>
                  </a:lnTo>
                  <a:lnTo>
                    <a:pt x="6994" y="301"/>
                  </a:lnTo>
                  <a:lnTo>
                    <a:pt x="6998" y="308"/>
                  </a:lnTo>
                  <a:lnTo>
                    <a:pt x="7001" y="313"/>
                  </a:lnTo>
                  <a:lnTo>
                    <a:pt x="7004" y="315"/>
                  </a:lnTo>
                  <a:lnTo>
                    <a:pt x="7007" y="314"/>
                  </a:lnTo>
                  <a:lnTo>
                    <a:pt x="7010" y="318"/>
                  </a:lnTo>
                  <a:lnTo>
                    <a:pt x="7014" y="313"/>
                  </a:lnTo>
                  <a:lnTo>
                    <a:pt x="7017" y="319"/>
                  </a:lnTo>
                  <a:lnTo>
                    <a:pt x="7020" y="295"/>
                  </a:lnTo>
                  <a:lnTo>
                    <a:pt x="7023" y="304"/>
                  </a:lnTo>
                  <a:lnTo>
                    <a:pt x="7026" y="313"/>
                  </a:lnTo>
                  <a:lnTo>
                    <a:pt x="7029" y="324"/>
                  </a:lnTo>
                  <a:lnTo>
                    <a:pt x="7033" y="322"/>
                  </a:lnTo>
                  <a:lnTo>
                    <a:pt x="7036" y="319"/>
                  </a:lnTo>
                  <a:lnTo>
                    <a:pt x="7039" y="329"/>
                  </a:lnTo>
                  <a:lnTo>
                    <a:pt x="7042" y="332"/>
                  </a:lnTo>
                  <a:lnTo>
                    <a:pt x="7045" y="349"/>
                  </a:lnTo>
                  <a:lnTo>
                    <a:pt x="7049" y="359"/>
                  </a:lnTo>
                  <a:lnTo>
                    <a:pt x="7052" y="349"/>
                  </a:lnTo>
                  <a:lnTo>
                    <a:pt x="7055" y="363"/>
                  </a:lnTo>
                  <a:lnTo>
                    <a:pt x="7058" y="365"/>
                  </a:lnTo>
                  <a:lnTo>
                    <a:pt x="7061" y="372"/>
                  </a:lnTo>
                  <a:lnTo>
                    <a:pt x="7064" y="394"/>
                  </a:lnTo>
                  <a:lnTo>
                    <a:pt x="7068" y="365"/>
                  </a:lnTo>
                  <a:lnTo>
                    <a:pt x="7071" y="370"/>
                  </a:lnTo>
                  <a:lnTo>
                    <a:pt x="7074" y="388"/>
                  </a:lnTo>
                  <a:lnTo>
                    <a:pt x="7077" y="382"/>
                  </a:lnTo>
                  <a:lnTo>
                    <a:pt x="7080" y="379"/>
                  </a:lnTo>
                  <a:lnTo>
                    <a:pt x="7083" y="388"/>
                  </a:lnTo>
                  <a:lnTo>
                    <a:pt x="7087" y="379"/>
                  </a:lnTo>
                  <a:lnTo>
                    <a:pt x="7090" y="393"/>
                  </a:lnTo>
                  <a:lnTo>
                    <a:pt x="7093" y="393"/>
                  </a:lnTo>
                  <a:lnTo>
                    <a:pt x="7096" y="413"/>
                  </a:lnTo>
                  <a:lnTo>
                    <a:pt x="7099" y="432"/>
                  </a:lnTo>
                  <a:lnTo>
                    <a:pt x="7103" y="409"/>
                  </a:lnTo>
                  <a:lnTo>
                    <a:pt x="7106" y="417"/>
                  </a:lnTo>
                  <a:lnTo>
                    <a:pt x="7109" y="414"/>
                  </a:lnTo>
                  <a:lnTo>
                    <a:pt x="7112" y="426"/>
                  </a:lnTo>
                  <a:lnTo>
                    <a:pt x="7115" y="401"/>
                  </a:lnTo>
                  <a:lnTo>
                    <a:pt x="7118" y="416"/>
                  </a:lnTo>
                  <a:lnTo>
                    <a:pt x="7122" y="416"/>
                  </a:lnTo>
                  <a:lnTo>
                    <a:pt x="7125" y="439"/>
                  </a:lnTo>
                  <a:lnTo>
                    <a:pt x="7128" y="447"/>
                  </a:lnTo>
                  <a:lnTo>
                    <a:pt x="7131" y="429"/>
                  </a:lnTo>
                  <a:lnTo>
                    <a:pt x="7134" y="426"/>
                  </a:lnTo>
                  <a:lnTo>
                    <a:pt x="7138" y="433"/>
                  </a:lnTo>
                  <a:lnTo>
                    <a:pt x="7141" y="426"/>
                  </a:lnTo>
                  <a:lnTo>
                    <a:pt x="7144" y="449"/>
                  </a:lnTo>
                  <a:lnTo>
                    <a:pt x="7147" y="464"/>
                  </a:lnTo>
                  <a:lnTo>
                    <a:pt x="7150" y="467"/>
                  </a:lnTo>
                  <a:lnTo>
                    <a:pt x="7153" y="449"/>
                  </a:lnTo>
                  <a:lnTo>
                    <a:pt x="7157" y="446"/>
                  </a:lnTo>
                  <a:lnTo>
                    <a:pt x="7160" y="445"/>
                  </a:lnTo>
                  <a:lnTo>
                    <a:pt x="7163" y="432"/>
                  </a:lnTo>
                  <a:lnTo>
                    <a:pt x="7166" y="427"/>
                  </a:lnTo>
                  <a:lnTo>
                    <a:pt x="7169" y="432"/>
                  </a:lnTo>
                  <a:lnTo>
                    <a:pt x="7173" y="445"/>
                  </a:lnTo>
                  <a:lnTo>
                    <a:pt x="7176" y="428"/>
                  </a:lnTo>
                  <a:lnTo>
                    <a:pt x="7179" y="436"/>
                  </a:lnTo>
                  <a:lnTo>
                    <a:pt x="7182" y="444"/>
                  </a:lnTo>
                  <a:lnTo>
                    <a:pt x="7185" y="434"/>
                  </a:lnTo>
                  <a:lnTo>
                    <a:pt x="7188" y="421"/>
                  </a:lnTo>
                  <a:lnTo>
                    <a:pt x="7192" y="420"/>
                  </a:lnTo>
                  <a:lnTo>
                    <a:pt x="7195" y="438"/>
                  </a:lnTo>
                  <a:lnTo>
                    <a:pt x="7198" y="436"/>
                  </a:lnTo>
                  <a:lnTo>
                    <a:pt x="7201" y="450"/>
                  </a:lnTo>
                  <a:lnTo>
                    <a:pt x="7204" y="440"/>
                  </a:lnTo>
                  <a:lnTo>
                    <a:pt x="7207" y="440"/>
                  </a:lnTo>
                  <a:lnTo>
                    <a:pt x="7211" y="453"/>
                  </a:lnTo>
                  <a:lnTo>
                    <a:pt x="7214" y="445"/>
                  </a:lnTo>
                  <a:lnTo>
                    <a:pt x="7217" y="446"/>
                  </a:lnTo>
                  <a:lnTo>
                    <a:pt x="7220" y="440"/>
                  </a:lnTo>
                  <a:lnTo>
                    <a:pt x="7223" y="446"/>
                  </a:lnTo>
                  <a:lnTo>
                    <a:pt x="7227" y="427"/>
                  </a:lnTo>
                  <a:lnTo>
                    <a:pt x="7230" y="427"/>
                  </a:lnTo>
                  <a:lnTo>
                    <a:pt x="7233" y="438"/>
                  </a:lnTo>
                  <a:lnTo>
                    <a:pt x="7236" y="452"/>
                  </a:lnTo>
                  <a:lnTo>
                    <a:pt x="7239" y="463"/>
                  </a:lnTo>
                  <a:lnTo>
                    <a:pt x="7242" y="461"/>
                  </a:lnTo>
                  <a:lnTo>
                    <a:pt x="7246" y="448"/>
                  </a:lnTo>
                  <a:lnTo>
                    <a:pt x="7249" y="442"/>
                  </a:lnTo>
                  <a:lnTo>
                    <a:pt x="7252" y="459"/>
                  </a:lnTo>
                  <a:lnTo>
                    <a:pt x="7255" y="458"/>
                  </a:lnTo>
                  <a:lnTo>
                    <a:pt x="7258" y="469"/>
                  </a:lnTo>
                  <a:lnTo>
                    <a:pt x="7262" y="492"/>
                  </a:lnTo>
                  <a:lnTo>
                    <a:pt x="7265" y="478"/>
                  </a:lnTo>
                  <a:lnTo>
                    <a:pt x="7268" y="479"/>
                  </a:lnTo>
                  <a:lnTo>
                    <a:pt x="7271" y="487"/>
                  </a:lnTo>
                  <a:lnTo>
                    <a:pt x="7274" y="492"/>
                  </a:lnTo>
                  <a:lnTo>
                    <a:pt x="7277" y="501"/>
                  </a:lnTo>
                  <a:lnTo>
                    <a:pt x="7281" y="507"/>
                  </a:lnTo>
                  <a:lnTo>
                    <a:pt x="7284" y="517"/>
                  </a:lnTo>
                  <a:lnTo>
                    <a:pt x="7287" y="518"/>
                  </a:lnTo>
                  <a:lnTo>
                    <a:pt x="7290" y="525"/>
                  </a:lnTo>
                  <a:lnTo>
                    <a:pt x="7293" y="522"/>
                  </a:lnTo>
                  <a:lnTo>
                    <a:pt x="7296" y="534"/>
                  </a:lnTo>
                  <a:lnTo>
                    <a:pt x="7300" y="555"/>
                  </a:lnTo>
                  <a:lnTo>
                    <a:pt x="7303" y="554"/>
                  </a:lnTo>
                  <a:lnTo>
                    <a:pt x="7306" y="543"/>
                  </a:lnTo>
                  <a:lnTo>
                    <a:pt x="7309" y="560"/>
                  </a:lnTo>
                  <a:lnTo>
                    <a:pt x="7312" y="549"/>
                  </a:lnTo>
                  <a:lnTo>
                    <a:pt x="7316" y="568"/>
                  </a:lnTo>
                  <a:lnTo>
                    <a:pt x="7319" y="562"/>
                  </a:lnTo>
                  <a:lnTo>
                    <a:pt x="7322" y="575"/>
                  </a:lnTo>
                  <a:lnTo>
                    <a:pt x="7325" y="580"/>
                  </a:lnTo>
                  <a:lnTo>
                    <a:pt x="7328" y="584"/>
                  </a:lnTo>
                  <a:lnTo>
                    <a:pt x="7331" y="582"/>
                  </a:lnTo>
                  <a:lnTo>
                    <a:pt x="7335" y="586"/>
                  </a:lnTo>
                  <a:lnTo>
                    <a:pt x="7338" y="578"/>
                  </a:lnTo>
                  <a:lnTo>
                    <a:pt x="7341" y="586"/>
                  </a:lnTo>
                  <a:lnTo>
                    <a:pt x="7344" y="589"/>
                  </a:lnTo>
                  <a:lnTo>
                    <a:pt x="7347" y="582"/>
                  </a:lnTo>
                  <a:lnTo>
                    <a:pt x="7351" y="596"/>
                  </a:lnTo>
                  <a:lnTo>
                    <a:pt x="7354" y="603"/>
                  </a:lnTo>
                  <a:lnTo>
                    <a:pt x="7357" y="597"/>
                  </a:lnTo>
                  <a:lnTo>
                    <a:pt x="7360" y="609"/>
                  </a:lnTo>
                  <a:lnTo>
                    <a:pt x="7363" y="599"/>
                  </a:lnTo>
                  <a:lnTo>
                    <a:pt x="7366" y="589"/>
                  </a:lnTo>
                  <a:lnTo>
                    <a:pt x="7370" y="576"/>
                  </a:lnTo>
                  <a:lnTo>
                    <a:pt x="7373" y="569"/>
                  </a:lnTo>
                  <a:lnTo>
                    <a:pt x="7376" y="580"/>
                  </a:lnTo>
                  <a:lnTo>
                    <a:pt x="7379" y="579"/>
                  </a:lnTo>
                  <a:lnTo>
                    <a:pt x="7382" y="565"/>
                  </a:lnTo>
                  <a:lnTo>
                    <a:pt x="7386" y="567"/>
                  </a:lnTo>
                  <a:lnTo>
                    <a:pt x="7389" y="575"/>
                  </a:lnTo>
                  <a:lnTo>
                    <a:pt x="7392" y="555"/>
                  </a:lnTo>
                  <a:lnTo>
                    <a:pt x="7395" y="556"/>
                  </a:lnTo>
                  <a:lnTo>
                    <a:pt x="7398" y="585"/>
                  </a:lnTo>
                  <a:lnTo>
                    <a:pt x="7401" y="584"/>
                  </a:lnTo>
                  <a:lnTo>
                    <a:pt x="7405" y="552"/>
                  </a:lnTo>
                  <a:lnTo>
                    <a:pt x="7408" y="546"/>
                  </a:lnTo>
                  <a:lnTo>
                    <a:pt x="7411" y="546"/>
                  </a:lnTo>
                  <a:lnTo>
                    <a:pt x="7414" y="549"/>
                  </a:lnTo>
                  <a:lnTo>
                    <a:pt x="7417" y="538"/>
                  </a:lnTo>
                  <a:lnTo>
                    <a:pt x="7420" y="541"/>
                  </a:lnTo>
                  <a:lnTo>
                    <a:pt x="7424" y="539"/>
                  </a:lnTo>
                  <a:lnTo>
                    <a:pt x="7427" y="551"/>
                  </a:lnTo>
                  <a:lnTo>
                    <a:pt x="7430" y="518"/>
                  </a:lnTo>
                  <a:lnTo>
                    <a:pt x="7433" y="512"/>
                  </a:lnTo>
                  <a:lnTo>
                    <a:pt x="7436" y="509"/>
                  </a:lnTo>
                  <a:lnTo>
                    <a:pt x="7440" y="512"/>
                  </a:lnTo>
                  <a:lnTo>
                    <a:pt x="7443" y="510"/>
                  </a:lnTo>
                  <a:lnTo>
                    <a:pt x="7446" y="518"/>
                  </a:lnTo>
                  <a:lnTo>
                    <a:pt x="7449" y="517"/>
                  </a:lnTo>
                  <a:lnTo>
                    <a:pt x="7452" y="487"/>
                  </a:lnTo>
                  <a:lnTo>
                    <a:pt x="7455" y="499"/>
                  </a:lnTo>
                  <a:lnTo>
                    <a:pt x="7459" y="498"/>
                  </a:lnTo>
                  <a:lnTo>
                    <a:pt x="7462" y="505"/>
                  </a:lnTo>
                  <a:lnTo>
                    <a:pt x="7465" y="515"/>
                  </a:lnTo>
                  <a:lnTo>
                    <a:pt x="7468" y="513"/>
                  </a:lnTo>
                  <a:lnTo>
                    <a:pt x="7471" y="516"/>
                  </a:lnTo>
                  <a:lnTo>
                    <a:pt x="7475" y="510"/>
                  </a:lnTo>
                  <a:lnTo>
                    <a:pt x="7478" y="505"/>
                  </a:lnTo>
                  <a:lnTo>
                    <a:pt x="7481" y="491"/>
                  </a:lnTo>
                  <a:lnTo>
                    <a:pt x="7484" y="484"/>
                  </a:lnTo>
                  <a:lnTo>
                    <a:pt x="7487" y="487"/>
                  </a:lnTo>
                  <a:lnTo>
                    <a:pt x="7490" y="481"/>
                  </a:lnTo>
                  <a:lnTo>
                    <a:pt x="7494" y="487"/>
                  </a:lnTo>
                  <a:lnTo>
                    <a:pt x="7497" y="483"/>
                  </a:lnTo>
                  <a:lnTo>
                    <a:pt x="7500" y="513"/>
                  </a:lnTo>
                  <a:lnTo>
                    <a:pt x="7503" y="498"/>
                  </a:lnTo>
                  <a:lnTo>
                    <a:pt x="7506" y="475"/>
                  </a:lnTo>
                  <a:lnTo>
                    <a:pt x="7509" y="477"/>
                  </a:lnTo>
                  <a:lnTo>
                    <a:pt x="7513" y="474"/>
                  </a:lnTo>
                  <a:lnTo>
                    <a:pt x="7516" y="460"/>
                  </a:lnTo>
                  <a:lnTo>
                    <a:pt x="7519" y="462"/>
                  </a:lnTo>
                  <a:lnTo>
                    <a:pt x="7522" y="472"/>
                  </a:lnTo>
                  <a:lnTo>
                    <a:pt x="7525" y="481"/>
                  </a:lnTo>
                  <a:lnTo>
                    <a:pt x="7529" y="477"/>
                  </a:lnTo>
                  <a:lnTo>
                    <a:pt x="7532" y="496"/>
                  </a:lnTo>
                  <a:lnTo>
                    <a:pt x="7535" y="487"/>
                  </a:lnTo>
                  <a:lnTo>
                    <a:pt x="7538" y="502"/>
                  </a:lnTo>
                  <a:lnTo>
                    <a:pt x="7541" y="498"/>
                  </a:lnTo>
                  <a:lnTo>
                    <a:pt x="7544" y="517"/>
                  </a:lnTo>
                  <a:lnTo>
                    <a:pt x="7548" y="516"/>
                  </a:lnTo>
                  <a:lnTo>
                    <a:pt x="7551" y="515"/>
                  </a:lnTo>
                  <a:lnTo>
                    <a:pt x="7554" y="521"/>
                  </a:lnTo>
                  <a:lnTo>
                    <a:pt x="7557" y="490"/>
                  </a:lnTo>
                  <a:lnTo>
                    <a:pt x="7560" y="487"/>
                  </a:lnTo>
                  <a:lnTo>
                    <a:pt x="7564" y="485"/>
                  </a:lnTo>
                  <a:lnTo>
                    <a:pt x="7567" y="488"/>
                  </a:lnTo>
                  <a:lnTo>
                    <a:pt x="7570" y="506"/>
                  </a:lnTo>
                  <a:lnTo>
                    <a:pt x="7573" y="505"/>
                  </a:lnTo>
                  <a:lnTo>
                    <a:pt x="7576" y="511"/>
                  </a:lnTo>
                  <a:lnTo>
                    <a:pt x="7579" y="495"/>
                  </a:lnTo>
                  <a:lnTo>
                    <a:pt x="7583" y="493"/>
                  </a:lnTo>
                  <a:lnTo>
                    <a:pt x="7586" y="480"/>
                  </a:lnTo>
                  <a:lnTo>
                    <a:pt x="7589" y="466"/>
                  </a:lnTo>
                  <a:lnTo>
                    <a:pt x="7592" y="470"/>
                  </a:lnTo>
                  <a:lnTo>
                    <a:pt x="7595" y="476"/>
                  </a:lnTo>
                  <a:lnTo>
                    <a:pt x="7599" y="482"/>
                  </a:lnTo>
                  <a:lnTo>
                    <a:pt x="7602" y="492"/>
                  </a:lnTo>
                  <a:lnTo>
                    <a:pt x="7605" y="490"/>
                  </a:lnTo>
                  <a:lnTo>
                    <a:pt x="7608" y="513"/>
                  </a:lnTo>
                  <a:lnTo>
                    <a:pt x="7611" y="521"/>
                  </a:lnTo>
                  <a:lnTo>
                    <a:pt x="7614" y="519"/>
                  </a:lnTo>
                  <a:lnTo>
                    <a:pt x="7618" y="517"/>
                  </a:lnTo>
                  <a:lnTo>
                    <a:pt x="7621" y="499"/>
                  </a:lnTo>
                  <a:lnTo>
                    <a:pt x="7624" y="503"/>
                  </a:lnTo>
                  <a:lnTo>
                    <a:pt x="7627" y="506"/>
                  </a:lnTo>
                  <a:lnTo>
                    <a:pt x="7630" y="511"/>
                  </a:lnTo>
                  <a:lnTo>
                    <a:pt x="7633" y="524"/>
                  </a:lnTo>
                  <a:lnTo>
                    <a:pt x="7637" y="516"/>
                  </a:lnTo>
                  <a:lnTo>
                    <a:pt x="7640" y="519"/>
                  </a:lnTo>
                  <a:lnTo>
                    <a:pt x="7643" y="524"/>
                  </a:lnTo>
                  <a:lnTo>
                    <a:pt x="7646" y="499"/>
                  </a:lnTo>
                  <a:lnTo>
                    <a:pt x="7649" y="520"/>
                  </a:lnTo>
                  <a:lnTo>
                    <a:pt x="7653" y="510"/>
                  </a:lnTo>
                  <a:lnTo>
                    <a:pt x="7656" y="524"/>
                  </a:lnTo>
                  <a:lnTo>
                    <a:pt x="7659" y="524"/>
                  </a:lnTo>
                  <a:lnTo>
                    <a:pt x="7662" y="534"/>
                  </a:lnTo>
                  <a:lnTo>
                    <a:pt x="7665" y="556"/>
                  </a:lnTo>
                  <a:lnTo>
                    <a:pt x="7668" y="560"/>
                  </a:lnTo>
                  <a:lnTo>
                    <a:pt x="7672" y="575"/>
                  </a:lnTo>
                  <a:lnTo>
                    <a:pt x="7675" y="577"/>
                  </a:lnTo>
                  <a:lnTo>
                    <a:pt x="7678" y="585"/>
                  </a:lnTo>
                  <a:lnTo>
                    <a:pt x="7681" y="578"/>
                  </a:lnTo>
                  <a:lnTo>
                    <a:pt x="7684" y="595"/>
                  </a:lnTo>
                  <a:lnTo>
                    <a:pt x="7688" y="586"/>
                  </a:lnTo>
                  <a:lnTo>
                    <a:pt x="7691" y="614"/>
                  </a:lnTo>
                  <a:lnTo>
                    <a:pt x="7694" y="629"/>
                  </a:lnTo>
                  <a:lnTo>
                    <a:pt x="7697" y="629"/>
                  </a:lnTo>
                  <a:lnTo>
                    <a:pt x="7700" y="624"/>
                  </a:lnTo>
                  <a:lnTo>
                    <a:pt x="7703" y="634"/>
                  </a:lnTo>
                  <a:lnTo>
                    <a:pt x="7707" y="640"/>
                  </a:lnTo>
                  <a:lnTo>
                    <a:pt x="7710" y="644"/>
                  </a:lnTo>
                  <a:lnTo>
                    <a:pt x="7713" y="653"/>
                  </a:lnTo>
                  <a:lnTo>
                    <a:pt x="7716" y="654"/>
                  </a:lnTo>
                  <a:lnTo>
                    <a:pt x="7719" y="676"/>
                  </a:lnTo>
                  <a:lnTo>
                    <a:pt x="7722" y="696"/>
                  </a:lnTo>
                  <a:lnTo>
                    <a:pt x="7726" y="673"/>
                  </a:lnTo>
                  <a:lnTo>
                    <a:pt x="7729" y="703"/>
                  </a:lnTo>
                  <a:lnTo>
                    <a:pt x="7732" y="700"/>
                  </a:lnTo>
                  <a:lnTo>
                    <a:pt x="7735" y="700"/>
                  </a:lnTo>
                  <a:lnTo>
                    <a:pt x="7738" y="732"/>
                  </a:lnTo>
                  <a:lnTo>
                    <a:pt x="7742" y="724"/>
                  </a:lnTo>
                  <a:lnTo>
                    <a:pt x="7745" y="728"/>
                  </a:lnTo>
                  <a:lnTo>
                    <a:pt x="7748" y="740"/>
                  </a:lnTo>
                  <a:lnTo>
                    <a:pt x="7751" y="738"/>
                  </a:lnTo>
                  <a:lnTo>
                    <a:pt x="7754" y="737"/>
                  </a:lnTo>
                  <a:lnTo>
                    <a:pt x="7757" y="737"/>
                  </a:lnTo>
                  <a:lnTo>
                    <a:pt x="7761" y="741"/>
                  </a:lnTo>
                  <a:lnTo>
                    <a:pt x="7764" y="746"/>
                  </a:lnTo>
                  <a:lnTo>
                    <a:pt x="7767" y="749"/>
                  </a:lnTo>
                  <a:lnTo>
                    <a:pt x="7770" y="740"/>
                  </a:lnTo>
                  <a:lnTo>
                    <a:pt x="7773" y="747"/>
                  </a:lnTo>
                  <a:lnTo>
                    <a:pt x="7777" y="752"/>
                  </a:lnTo>
                  <a:lnTo>
                    <a:pt x="7780" y="737"/>
                  </a:lnTo>
                  <a:lnTo>
                    <a:pt x="7783" y="748"/>
                  </a:lnTo>
                  <a:lnTo>
                    <a:pt x="7786" y="760"/>
                  </a:lnTo>
                  <a:lnTo>
                    <a:pt x="7789" y="768"/>
                  </a:lnTo>
                  <a:lnTo>
                    <a:pt x="7792" y="764"/>
                  </a:lnTo>
                  <a:lnTo>
                    <a:pt x="7796" y="773"/>
                  </a:lnTo>
                  <a:lnTo>
                    <a:pt x="7799" y="758"/>
                  </a:lnTo>
                  <a:lnTo>
                    <a:pt x="7802" y="766"/>
                  </a:lnTo>
                  <a:lnTo>
                    <a:pt x="7805" y="748"/>
                  </a:lnTo>
                  <a:lnTo>
                    <a:pt x="7808" y="752"/>
                  </a:lnTo>
                  <a:lnTo>
                    <a:pt x="7812" y="739"/>
                  </a:lnTo>
                  <a:lnTo>
                    <a:pt x="7815" y="729"/>
                  </a:lnTo>
                  <a:lnTo>
                    <a:pt x="7818" y="724"/>
                  </a:lnTo>
                  <a:lnTo>
                    <a:pt x="7821" y="725"/>
                  </a:lnTo>
                  <a:lnTo>
                    <a:pt x="7824" y="733"/>
                  </a:lnTo>
                  <a:lnTo>
                    <a:pt x="7827" y="729"/>
                  </a:lnTo>
                  <a:lnTo>
                    <a:pt x="7831" y="777"/>
                  </a:lnTo>
                  <a:lnTo>
                    <a:pt x="7834" y="784"/>
                  </a:lnTo>
                  <a:lnTo>
                    <a:pt x="7837" y="808"/>
                  </a:lnTo>
                  <a:lnTo>
                    <a:pt x="7840" y="777"/>
                  </a:lnTo>
                  <a:lnTo>
                    <a:pt x="7843" y="768"/>
                  </a:lnTo>
                  <a:lnTo>
                    <a:pt x="7846" y="751"/>
                  </a:lnTo>
                  <a:lnTo>
                    <a:pt x="7850" y="736"/>
                  </a:lnTo>
                  <a:lnTo>
                    <a:pt x="7853" y="702"/>
                  </a:lnTo>
                  <a:lnTo>
                    <a:pt x="7856" y="723"/>
                  </a:lnTo>
                  <a:lnTo>
                    <a:pt x="7859" y="717"/>
                  </a:lnTo>
                  <a:lnTo>
                    <a:pt x="7862" y="731"/>
                  </a:lnTo>
                  <a:lnTo>
                    <a:pt x="7866" y="733"/>
                  </a:lnTo>
                  <a:lnTo>
                    <a:pt x="7869" y="717"/>
                  </a:lnTo>
                  <a:lnTo>
                    <a:pt x="7872" y="719"/>
                  </a:lnTo>
                  <a:lnTo>
                    <a:pt x="7875" y="733"/>
                  </a:lnTo>
                  <a:lnTo>
                    <a:pt x="7878" y="712"/>
                  </a:lnTo>
                  <a:lnTo>
                    <a:pt x="7881" y="698"/>
                  </a:lnTo>
                  <a:lnTo>
                    <a:pt x="7885" y="696"/>
                  </a:lnTo>
                  <a:lnTo>
                    <a:pt x="7888" y="690"/>
                  </a:lnTo>
                  <a:lnTo>
                    <a:pt x="7891" y="698"/>
                  </a:lnTo>
                  <a:lnTo>
                    <a:pt x="7894" y="672"/>
                  </a:lnTo>
                  <a:lnTo>
                    <a:pt x="7897" y="681"/>
                  </a:lnTo>
                  <a:lnTo>
                    <a:pt x="7901" y="657"/>
                  </a:lnTo>
                  <a:lnTo>
                    <a:pt x="7904" y="658"/>
                  </a:lnTo>
                  <a:lnTo>
                    <a:pt x="7907" y="650"/>
                  </a:lnTo>
                  <a:lnTo>
                    <a:pt x="7910" y="658"/>
                  </a:lnTo>
                  <a:lnTo>
                    <a:pt x="7913" y="663"/>
                  </a:lnTo>
                  <a:lnTo>
                    <a:pt x="7916" y="663"/>
                  </a:lnTo>
                  <a:lnTo>
                    <a:pt x="7920" y="679"/>
                  </a:lnTo>
                  <a:lnTo>
                    <a:pt x="7923" y="685"/>
                  </a:lnTo>
                  <a:lnTo>
                    <a:pt x="7926" y="664"/>
                  </a:lnTo>
                  <a:lnTo>
                    <a:pt x="7929" y="665"/>
                  </a:lnTo>
                  <a:lnTo>
                    <a:pt x="7932" y="670"/>
                  </a:lnTo>
                  <a:lnTo>
                    <a:pt x="7935" y="651"/>
                  </a:lnTo>
                  <a:lnTo>
                    <a:pt x="7939" y="657"/>
                  </a:lnTo>
                  <a:lnTo>
                    <a:pt x="7942" y="647"/>
                  </a:lnTo>
                  <a:lnTo>
                    <a:pt x="7945" y="646"/>
                  </a:lnTo>
                  <a:lnTo>
                    <a:pt x="7948" y="649"/>
                  </a:lnTo>
                  <a:lnTo>
                    <a:pt x="7951" y="652"/>
                  </a:lnTo>
                  <a:lnTo>
                    <a:pt x="7955" y="653"/>
                  </a:lnTo>
                  <a:lnTo>
                    <a:pt x="7958" y="648"/>
                  </a:lnTo>
                  <a:lnTo>
                    <a:pt x="7961" y="627"/>
                  </a:lnTo>
                  <a:lnTo>
                    <a:pt x="7964" y="642"/>
                  </a:lnTo>
                  <a:lnTo>
                    <a:pt x="7967" y="648"/>
                  </a:lnTo>
                  <a:lnTo>
                    <a:pt x="7970" y="653"/>
                  </a:lnTo>
                  <a:lnTo>
                    <a:pt x="7974" y="648"/>
                  </a:lnTo>
                  <a:lnTo>
                    <a:pt x="7977" y="622"/>
                  </a:lnTo>
                  <a:lnTo>
                    <a:pt x="7980" y="657"/>
                  </a:lnTo>
                  <a:lnTo>
                    <a:pt x="7983" y="665"/>
                  </a:lnTo>
                  <a:lnTo>
                    <a:pt x="7986" y="640"/>
                  </a:lnTo>
                  <a:lnTo>
                    <a:pt x="7990" y="636"/>
                  </a:lnTo>
                  <a:lnTo>
                    <a:pt x="7993" y="640"/>
                  </a:lnTo>
                  <a:lnTo>
                    <a:pt x="7996" y="655"/>
                  </a:lnTo>
                  <a:lnTo>
                    <a:pt x="7999" y="642"/>
                  </a:lnTo>
                  <a:lnTo>
                    <a:pt x="8002" y="639"/>
                  </a:lnTo>
                  <a:lnTo>
                    <a:pt x="8005" y="638"/>
                  </a:lnTo>
                  <a:lnTo>
                    <a:pt x="8009" y="648"/>
                  </a:lnTo>
                  <a:lnTo>
                    <a:pt x="8012" y="640"/>
                  </a:lnTo>
                  <a:lnTo>
                    <a:pt x="8015" y="638"/>
                  </a:lnTo>
                  <a:lnTo>
                    <a:pt x="8018" y="655"/>
                  </a:lnTo>
                  <a:lnTo>
                    <a:pt x="8021" y="646"/>
                  </a:lnTo>
                  <a:lnTo>
                    <a:pt x="8025" y="677"/>
                  </a:lnTo>
                  <a:lnTo>
                    <a:pt x="8028" y="659"/>
                  </a:lnTo>
                  <a:lnTo>
                    <a:pt x="8031" y="661"/>
                  </a:lnTo>
                  <a:lnTo>
                    <a:pt x="8034" y="661"/>
                  </a:lnTo>
                  <a:lnTo>
                    <a:pt x="8037" y="657"/>
                  </a:lnTo>
                  <a:lnTo>
                    <a:pt x="8040" y="659"/>
                  </a:lnTo>
                  <a:lnTo>
                    <a:pt x="8044" y="667"/>
                  </a:lnTo>
                  <a:lnTo>
                    <a:pt x="8047" y="678"/>
                  </a:lnTo>
                  <a:lnTo>
                    <a:pt x="8050" y="682"/>
                  </a:lnTo>
                  <a:lnTo>
                    <a:pt x="8053" y="688"/>
                  </a:lnTo>
                  <a:lnTo>
                    <a:pt x="8056" y="689"/>
                  </a:lnTo>
                  <a:lnTo>
                    <a:pt x="8059" y="681"/>
                  </a:lnTo>
                  <a:lnTo>
                    <a:pt x="8063" y="679"/>
                  </a:lnTo>
                  <a:lnTo>
                    <a:pt x="8066" y="661"/>
                  </a:lnTo>
                  <a:lnTo>
                    <a:pt x="8069" y="642"/>
                  </a:lnTo>
                  <a:lnTo>
                    <a:pt x="8072" y="642"/>
                  </a:lnTo>
                  <a:lnTo>
                    <a:pt x="8075" y="649"/>
                  </a:lnTo>
                  <a:lnTo>
                    <a:pt x="8079" y="637"/>
                  </a:lnTo>
                  <a:lnTo>
                    <a:pt x="8082" y="626"/>
                  </a:lnTo>
                  <a:lnTo>
                    <a:pt x="8085" y="602"/>
                  </a:lnTo>
                  <a:lnTo>
                    <a:pt x="8088" y="619"/>
                  </a:lnTo>
                  <a:lnTo>
                    <a:pt x="8091" y="606"/>
                  </a:lnTo>
                  <a:lnTo>
                    <a:pt x="8094" y="617"/>
                  </a:lnTo>
                  <a:lnTo>
                    <a:pt x="8098" y="592"/>
                  </a:lnTo>
                  <a:lnTo>
                    <a:pt x="8101" y="593"/>
                  </a:lnTo>
                  <a:lnTo>
                    <a:pt x="8104" y="580"/>
                  </a:lnTo>
                  <a:lnTo>
                    <a:pt x="8107" y="553"/>
                  </a:lnTo>
                  <a:lnTo>
                    <a:pt x="8110" y="557"/>
                  </a:lnTo>
                  <a:lnTo>
                    <a:pt x="8114" y="568"/>
                  </a:lnTo>
                  <a:lnTo>
                    <a:pt x="8117" y="555"/>
                  </a:lnTo>
                  <a:lnTo>
                    <a:pt x="8120" y="555"/>
                  </a:lnTo>
                  <a:lnTo>
                    <a:pt x="8123" y="547"/>
                  </a:lnTo>
                  <a:lnTo>
                    <a:pt x="8126" y="528"/>
                  </a:lnTo>
                  <a:lnTo>
                    <a:pt x="8129" y="546"/>
                  </a:lnTo>
                  <a:lnTo>
                    <a:pt x="8133" y="527"/>
                  </a:lnTo>
                  <a:lnTo>
                    <a:pt x="8136" y="515"/>
                  </a:lnTo>
                  <a:lnTo>
                    <a:pt x="8139" y="527"/>
                  </a:lnTo>
                  <a:lnTo>
                    <a:pt x="8142" y="527"/>
                  </a:lnTo>
                  <a:lnTo>
                    <a:pt x="8145" y="533"/>
                  </a:lnTo>
                  <a:lnTo>
                    <a:pt x="8148" y="519"/>
                  </a:lnTo>
                  <a:lnTo>
                    <a:pt x="8152" y="523"/>
                  </a:lnTo>
                  <a:lnTo>
                    <a:pt x="8155" y="538"/>
                  </a:lnTo>
                  <a:lnTo>
                    <a:pt x="8158" y="521"/>
                  </a:lnTo>
                  <a:lnTo>
                    <a:pt x="8161" y="548"/>
                  </a:lnTo>
                  <a:lnTo>
                    <a:pt x="8164" y="541"/>
                  </a:lnTo>
                  <a:lnTo>
                    <a:pt x="8168" y="543"/>
                  </a:lnTo>
                  <a:lnTo>
                    <a:pt x="8171" y="535"/>
                  </a:lnTo>
                  <a:lnTo>
                    <a:pt x="8174" y="514"/>
                  </a:lnTo>
                  <a:lnTo>
                    <a:pt x="8177" y="530"/>
                  </a:lnTo>
                  <a:lnTo>
                    <a:pt x="8180" y="510"/>
                  </a:lnTo>
                  <a:lnTo>
                    <a:pt x="8183" y="526"/>
                  </a:lnTo>
                  <a:lnTo>
                    <a:pt x="8187" y="526"/>
                  </a:lnTo>
                  <a:lnTo>
                    <a:pt x="8190" y="512"/>
                  </a:lnTo>
                  <a:lnTo>
                    <a:pt x="8193" y="520"/>
                  </a:lnTo>
                  <a:lnTo>
                    <a:pt x="8196" y="520"/>
                  </a:lnTo>
                  <a:lnTo>
                    <a:pt x="8199" y="532"/>
                  </a:lnTo>
                  <a:lnTo>
                    <a:pt x="8203" y="557"/>
                  </a:lnTo>
                  <a:lnTo>
                    <a:pt x="8206" y="532"/>
                  </a:lnTo>
                  <a:lnTo>
                    <a:pt x="8209" y="534"/>
                  </a:lnTo>
                  <a:lnTo>
                    <a:pt x="8212" y="528"/>
                  </a:lnTo>
                  <a:lnTo>
                    <a:pt x="8215" y="536"/>
                  </a:lnTo>
                  <a:lnTo>
                    <a:pt x="8218" y="543"/>
                  </a:lnTo>
                  <a:lnTo>
                    <a:pt x="8222" y="552"/>
                  </a:lnTo>
                  <a:lnTo>
                    <a:pt x="8225" y="548"/>
                  </a:lnTo>
                  <a:lnTo>
                    <a:pt x="8228" y="549"/>
                  </a:lnTo>
                  <a:lnTo>
                    <a:pt x="8231" y="552"/>
                  </a:lnTo>
                  <a:lnTo>
                    <a:pt x="8234" y="546"/>
                  </a:lnTo>
                  <a:lnTo>
                    <a:pt x="8238" y="544"/>
                  </a:lnTo>
                  <a:lnTo>
                    <a:pt x="8241" y="559"/>
                  </a:lnTo>
                  <a:lnTo>
                    <a:pt x="8244" y="551"/>
                  </a:lnTo>
                  <a:lnTo>
                    <a:pt x="8247" y="573"/>
                  </a:lnTo>
                  <a:lnTo>
                    <a:pt x="8250" y="576"/>
                  </a:lnTo>
                  <a:lnTo>
                    <a:pt x="8253" y="583"/>
                  </a:lnTo>
                  <a:lnTo>
                    <a:pt x="8257" y="572"/>
                  </a:lnTo>
                  <a:lnTo>
                    <a:pt x="8260" y="606"/>
                  </a:lnTo>
                  <a:lnTo>
                    <a:pt x="8263" y="574"/>
                  </a:lnTo>
                  <a:lnTo>
                    <a:pt x="8266" y="580"/>
                  </a:lnTo>
                  <a:lnTo>
                    <a:pt x="8269" y="579"/>
                  </a:lnTo>
                  <a:lnTo>
                    <a:pt x="8272" y="569"/>
                  </a:lnTo>
                  <a:lnTo>
                    <a:pt x="8276" y="572"/>
                  </a:lnTo>
                  <a:lnTo>
                    <a:pt x="8279" y="548"/>
                  </a:lnTo>
                  <a:lnTo>
                    <a:pt x="8282" y="540"/>
                  </a:lnTo>
                  <a:lnTo>
                    <a:pt x="8285" y="553"/>
                  </a:lnTo>
                  <a:lnTo>
                    <a:pt x="8288" y="546"/>
                  </a:lnTo>
                  <a:lnTo>
                    <a:pt x="8292" y="549"/>
                  </a:lnTo>
                  <a:lnTo>
                    <a:pt x="8295" y="560"/>
                  </a:lnTo>
                  <a:lnTo>
                    <a:pt x="8298" y="549"/>
                  </a:lnTo>
                  <a:lnTo>
                    <a:pt x="8301" y="567"/>
                  </a:lnTo>
                  <a:lnTo>
                    <a:pt x="8304" y="565"/>
                  </a:lnTo>
                  <a:lnTo>
                    <a:pt x="8307" y="569"/>
                  </a:lnTo>
                  <a:lnTo>
                    <a:pt x="8311" y="558"/>
                  </a:lnTo>
                  <a:lnTo>
                    <a:pt x="8314" y="565"/>
                  </a:lnTo>
                  <a:lnTo>
                    <a:pt x="8317" y="575"/>
                  </a:lnTo>
                  <a:lnTo>
                    <a:pt x="8320" y="566"/>
                  </a:lnTo>
                  <a:lnTo>
                    <a:pt x="8323" y="569"/>
                  </a:lnTo>
                  <a:lnTo>
                    <a:pt x="8327" y="571"/>
                  </a:lnTo>
                  <a:lnTo>
                    <a:pt x="8330" y="573"/>
                  </a:lnTo>
                  <a:lnTo>
                    <a:pt x="8333" y="568"/>
                  </a:lnTo>
                  <a:lnTo>
                    <a:pt x="8336" y="569"/>
                  </a:lnTo>
                  <a:lnTo>
                    <a:pt x="8339" y="571"/>
                  </a:lnTo>
                  <a:lnTo>
                    <a:pt x="8342" y="570"/>
                  </a:lnTo>
                  <a:lnTo>
                    <a:pt x="8346" y="552"/>
                  </a:lnTo>
                  <a:lnTo>
                    <a:pt x="8349" y="562"/>
                  </a:lnTo>
                  <a:lnTo>
                    <a:pt x="8352" y="569"/>
                  </a:lnTo>
                  <a:lnTo>
                    <a:pt x="8355" y="576"/>
                  </a:lnTo>
                  <a:lnTo>
                    <a:pt x="8358" y="580"/>
                  </a:lnTo>
                  <a:lnTo>
                    <a:pt x="8361" y="556"/>
                  </a:lnTo>
                  <a:lnTo>
                    <a:pt x="8365" y="586"/>
                  </a:lnTo>
                  <a:lnTo>
                    <a:pt x="8368" y="589"/>
                  </a:lnTo>
                  <a:lnTo>
                    <a:pt x="8371" y="602"/>
                  </a:lnTo>
                  <a:lnTo>
                    <a:pt x="8374" y="599"/>
                  </a:lnTo>
                  <a:lnTo>
                    <a:pt x="8377" y="624"/>
                  </a:lnTo>
                  <a:lnTo>
                    <a:pt x="8381" y="627"/>
                  </a:lnTo>
                  <a:lnTo>
                    <a:pt x="8384" y="650"/>
                  </a:lnTo>
                  <a:lnTo>
                    <a:pt x="8387" y="642"/>
                  </a:lnTo>
                  <a:lnTo>
                    <a:pt x="8390" y="645"/>
                  </a:lnTo>
                  <a:lnTo>
                    <a:pt x="8393" y="655"/>
                  </a:lnTo>
                  <a:lnTo>
                    <a:pt x="8396" y="640"/>
                  </a:lnTo>
                  <a:lnTo>
                    <a:pt x="8400" y="675"/>
                  </a:lnTo>
                  <a:lnTo>
                    <a:pt x="8403" y="681"/>
                  </a:lnTo>
                  <a:lnTo>
                    <a:pt x="8406" y="687"/>
                  </a:lnTo>
                  <a:lnTo>
                    <a:pt x="8409" y="669"/>
                  </a:lnTo>
                  <a:lnTo>
                    <a:pt x="8412" y="708"/>
                  </a:lnTo>
                  <a:lnTo>
                    <a:pt x="8416" y="719"/>
                  </a:lnTo>
                  <a:lnTo>
                    <a:pt x="8419" y="705"/>
                  </a:lnTo>
                  <a:lnTo>
                    <a:pt x="8422" y="708"/>
                  </a:lnTo>
                  <a:lnTo>
                    <a:pt x="8425" y="733"/>
                  </a:lnTo>
                  <a:lnTo>
                    <a:pt x="8428" y="758"/>
                  </a:lnTo>
                  <a:lnTo>
                    <a:pt x="8431" y="778"/>
                  </a:lnTo>
                  <a:lnTo>
                    <a:pt x="8435" y="771"/>
                  </a:lnTo>
                  <a:lnTo>
                    <a:pt x="8438" y="773"/>
                  </a:lnTo>
                  <a:lnTo>
                    <a:pt x="8441" y="755"/>
                  </a:lnTo>
                  <a:lnTo>
                    <a:pt x="8444" y="749"/>
                  </a:lnTo>
                  <a:lnTo>
                    <a:pt x="8447" y="752"/>
                  </a:lnTo>
                  <a:lnTo>
                    <a:pt x="8451" y="759"/>
                  </a:lnTo>
                  <a:lnTo>
                    <a:pt x="8454" y="757"/>
                  </a:lnTo>
                  <a:lnTo>
                    <a:pt x="8457" y="779"/>
                  </a:lnTo>
                  <a:lnTo>
                    <a:pt x="8460" y="767"/>
                  </a:lnTo>
                  <a:lnTo>
                    <a:pt x="8463" y="769"/>
                  </a:lnTo>
                  <a:lnTo>
                    <a:pt x="8466" y="764"/>
                  </a:lnTo>
                  <a:lnTo>
                    <a:pt x="8470" y="783"/>
                  </a:lnTo>
                  <a:lnTo>
                    <a:pt x="8473" y="754"/>
                  </a:lnTo>
                  <a:lnTo>
                    <a:pt x="8476" y="751"/>
                  </a:lnTo>
                  <a:lnTo>
                    <a:pt x="8479" y="760"/>
                  </a:lnTo>
                  <a:lnTo>
                    <a:pt x="8482" y="777"/>
                  </a:lnTo>
                  <a:lnTo>
                    <a:pt x="8485" y="773"/>
                  </a:lnTo>
                  <a:lnTo>
                    <a:pt x="8489" y="759"/>
                  </a:lnTo>
                  <a:lnTo>
                    <a:pt x="8492" y="752"/>
                  </a:lnTo>
                  <a:lnTo>
                    <a:pt x="8495" y="774"/>
                  </a:lnTo>
                  <a:lnTo>
                    <a:pt x="8498" y="768"/>
                  </a:lnTo>
                  <a:lnTo>
                    <a:pt x="8501" y="769"/>
                  </a:lnTo>
                  <a:lnTo>
                    <a:pt x="8505" y="756"/>
                  </a:lnTo>
                  <a:lnTo>
                    <a:pt x="8508" y="756"/>
                  </a:lnTo>
                  <a:lnTo>
                    <a:pt x="8511" y="756"/>
                  </a:lnTo>
                  <a:lnTo>
                    <a:pt x="8514" y="756"/>
                  </a:lnTo>
                  <a:lnTo>
                    <a:pt x="8517" y="751"/>
                  </a:lnTo>
                  <a:lnTo>
                    <a:pt x="8520" y="743"/>
                  </a:lnTo>
                  <a:lnTo>
                    <a:pt x="8524" y="743"/>
                  </a:lnTo>
                  <a:lnTo>
                    <a:pt x="8527" y="741"/>
                  </a:lnTo>
                  <a:lnTo>
                    <a:pt x="8530" y="734"/>
                  </a:lnTo>
                  <a:lnTo>
                    <a:pt x="8533" y="727"/>
                  </a:lnTo>
                  <a:lnTo>
                    <a:pt x="8536" y="775"/>
                  </a:lnTo>
                  <a:lnTo>
                    <a:pt x="8540" y="757"/>
                  </a:lnTo>
                  <a:lnTo>
                    <a:pt x="8543" y="757"/>
                  </a:lnTo>
                  <a:lnTo>
                    <a:pt x="8546" y="780"/>
                  </a:lnTo>
                  <a:lnTo>
                    <a:pt x="8549" y="760"/>
                  </a:lnTo>
                  <a:lnTo>
                    <a:pt x="8552" y="760"/>
                  </a:lnTo>
                  <a:lnTo>
                    <a:pt x="8555" y="748"/>
                  </a:lnTo>
                  <a:lnTo>
                    <a:pt x="8559" y="743"/>
                  </a:lnTo>
                  <a:lnTo>
                    <a:pt x="8562" y="753"/>
                  </a:lnTo>
                  <a:lnTo>
                    <a:pt x="8565" y="742"/>
                  </a:lnTo>
                  <a:lnTo>
                    <a:pt x="8568" y="770"/>
                  </a:lnTo>
                  <a:lnTo>
                    <a:pt x="8571" y="748"/>
                  </a:lnTo>
                  <a:lnTo>
                    <a:pt x="8574" y="765"/>
                  </a:lnTo>
                  <a:lnTo>
                    <a:pt x="8578" y="789"/>
                  </a:lnTo>
                  <a:lnTo>
                    <a:pt x="8581" y="773"/>
                  </a:lnTo>
                  <a:lnTo>
                    <a:pt x="8584" y="769"/>
                  </a:lnTo>
                  <a:lnTo>
                    <a:pt x="8587" y="760"/>
                  </a:lnTo>
                  <a:lnTo>
                    <a:pt x="8590" y="768"/>
                  </a:lnTo>
                  <a:lnTo>
                    <a:pt x="8594" y="768"/>
                  </a:lnTo>
                  <a:lnTo>
                    <a:pt x="8597" y="762"/>
                  </a:lnTo>
                  <a:lnTo>
                    <a:pt x="8600" y="764"/>
                  </a:lnTo>
                  <a:lnTo>
                    <a:pt x="8603" y="770"/>
                  </a:lnTo>
                  <a:lnTo>
                    <a:pt x="8606" y="757"/>
                  </a:lnTo>
                  <a:lnTo>
                    <a:pt x="8609" y="754"/>
                  </a:lnTo>
                  <a:lnTo>
                    <a:pt x="8613" y="764"/>
                  </a:lnTo>
                  <a:lnTo>
                    <a:pt x="8616" y="755"/>
                  </a:lnTo>
                  <a:lnTo>
                    <a:pt x="8619" y="751"/>
                  </a:lnTo>
                  <a:lnTo>
                    <a:pt x="8622" y="741"/>
                  </a:lnTo>
                  <a:lnTo>
                    <a:pt x="8625" y="754"/>
                  </a:lnTo>
                  <a:lnTo>
                    <a:pt x="8629" y="754"/>
                  </a:lnTo>
                  <a:lnTo>
                    <a:pt x="8632" y="725"/>
                  </a:lnTo>
                  <a:lnTo>
                    <a:pt x="8635" y="728"/>
                  </a:lnTo>
                  <a:lnTo>
                    <a:pt x="8638" y="716"/>
                  </a:lnTo>
                  <a:lnTo>
                    <a:pt x="8641" y="721"/>
                  </a:lnTo>
                  <a:lnTo>
                    <a:pt x="8644" y="703"/>
                  </a:lnTo>
                  <a:lnTo>
                    <a:pt x="8648" y="718"/>
                  </a:lnTo>
                  <a:lnTo>
                    <a:pt x="8651" y="712"/>
                  </a:lnTo>
                  <a:lnTo>
                    <a:pt x="8654" y="716"/>
                  </a:lnTo>
                  <a:lnTo>
                    <a:pt x="8657" y="719"/>
                  </a:lnTo>
                  <a:lnTo>
                    <a:pt x="8660" y="705"/>
                  </a:lnTo>
                  <a:lnTo>
                    <a:pt x="8664" y="675"/>
                  </a:lnTo>
                  <a:lnTo>
                    <a:pt x="8667" y="687"/>
                  </a:lnTo>
                  <a:lnTo>
                    <a:pt x="8670" y="669"/>
                  </a:lnTo>
                  <a:lnTo>
                    <a:pt x="8673" y="690"/>
                  </a:lnTo>
                  <a:lnTo>
                    <a:pt x="8676" y="680"/>
                  </a:lnTo>
                  <a:lnTo>
                    <a:pt x="8679" y="672"/>
                  </a:lnTo>
                  <a:lnTo>
                    <a:pt x="8683" y="680"/>
                  </a:lnTo>
                  <a:lnTo>
                    <a:pt x="8686" y="667"/>
                  </a:lnTo>
                  <a:lnTo>
                    <a:pt x="8689" y="674"/>
                  </a:lnTo>
                  <a:lnTo>
                    <a:pt x="8692" y="667"/>
                  </a:lnTo>
                  <a:lnTo>
                    <a:pt x="8695" y="663"/>
                  </a:lnTo>
                  <a:lnTo>
                    <a:pt x="8698" y="660"/>
                  </a:lnTo>
                  <a:lnTo>
                    <a:pt x="8702" y="653"/>
                  </a:lnTo>
                  <a:lnTo>
                    <a:pt x="8705" y="646"/>
                  </a:lnTo>
                  <a:lnTo>
                    <a:pt x="8708" y="663"/>
                  </a:lnTo>
                  <a:lnTo>
                    <a:pt x="8711" y="669"/>
                  </a:lnTo>
                  <a:lnTo>
                    <a:pt x="8714" y="667"/>
                  </a:lnTo>
                  <a:lnTo>
                    <a:pt x="8718" y="667"/>
                  </a:lnTo>
                  <a:lnTo>
                    <a:pt x="8721" y="656"/>
                  </a:lnTo>
                  <a:lnTo>
                    <a:pt x="8724" y="662"/>
                  </a:lnTo>
                  <a:lnTo>
                    <a:pt x="8727" y="650"/>
                  </a:lnTo>
                  <a:lnTo>
                    <a:pt x="8730" y="653"/>
                  </a:lnTo>
                  <a:lnTo>
                    <a:pt x="8733" y="659"/>
                  </a:lnTo>
                  <a:lnTo>
                    <a:pt x="8737" y="658"/>
                  </a:lnTo>
                  <a:lnTo>
                    <a:pt x="8740" y="669"/>
                  </a:lnTo>
                  <a:lnTo>
                    <a:pt x="8743" y="633"/>
                  </a:lnTo>
                  <a:lnTo>
                    <a:pt x="8746" y="643"/>
                  </a:lnTo>
                  <a:lnTo>
                    <a:pt x="8749" y="629"/>
                  </a:lnTo>
                  <a:lnTo>
                    <a:pt x="8753" y="645"/>
                  </a:lnTo>
                  <a:lnTo>
                    <a:pt x="8756" y="651"/>
                  </a:lnTo>
                  <a:lnTo>
                    <a:pt x="8759" y="650"/>
                  </a:lnTo>
                  <a:lnTo>
                    <a:pt x="8762" y="656"/>
                  </a:lnTo>
                  <a:lnTo>
                    <a:pt x="8765" y="652"/>
                  </a:lnTo>
                  <a:lnTo>
                    <a:pt x="8768" y="654"/>
                  </a:lnTo>
                  <a:lnTo>
                    <a:pt x="8772" y="626"/>
                  </a:lnTo>
                  <a:lnTo>
                    <a:pt x="8775" y="631"/>
                  </a:lnTo>
                  <a:lnTo>
                    <a:pt x="8778" y="640"/>
                  </a:lnTo>
                  <a:lnTo>
                    <a:pt x="8781" y="634"/>
                  </a:lnTo>
                  <a:lnTo>
                    <a:pt x="8784" y="634"/>
                  </a:lnTo>
                  <a:lnTo>
                    <a:pt x="8787" y="626"/>
                  </a:lnTo>
                  <a:lnTo>
                    <a:pt x="8791" y="647"/>
                  </a:lnTo>
                  <a:lnTo>
                    <a:pt x="8794" y="644"/>
                  </a:lnTo>
                  <a:lnTo>
                    <a:pt x="8797" y="650"/>
                  </a:lnTo>
                  <a:lnTo>
                    <a:pt x="8800" y="640"/>
                  </a:lnTo>
                  <a:lnTo>
                    <a:pt x="8803" y="656"/>
                  </a:lnTo>
                  <a:lnTo>
                    <a:pt x="8807" y="652"/>
                  </a:lnTo>
                  <a:lnTo>
                    <a:pt x="8810" y="654"/>
                  </a:lnTo>
                  <a:lnTo>
                    <a:pt x="8813" y="678"/>
                  </a:lnTo>
                  <a:lnTo>
                    <a:pt x="8816" y="668"/>
                  </a:lnTo>
                  <a:lnTo>
                    <a:pt x="8819" y="668"/>
                  </a:lnTo>
                  <a:lnTo>
                    <a:pt x="8822" y="677"/>
                  </a:lnTo>
                  <a:lnTo>
                    <a:pt x="8826" y="647"/>
                  </a:lnTo>
                  <a:lnTo>
                    <a:pt x="8829" y="656"/>
                  </a:lnTo>
                  <a:lnTo>
                    <a:pt x="8832" y="664"/>
                  </a:lnTo>
                  <a:lnTo>
                    <a:pt x="8835" y="674"/>
                  </a:lnTo>
                  <a:lnTo>
                    <a:pt x="8838" y="659"/>
                  </a:lnTo>
                  <a:lnTo>
                    <a:pt x="8842" y="656"/>
                  </a:lnTo>
                  <a:lnTo>
                    <a:pt x="8845" y="642"/>
                  </a:lnTo>
                  <a:lnTo>
                    <a:pt x="8848" y="639"/>
                  </a:lnTo>
                  <a:lnTo>
                    <a:pt x="8851" y="657"/>
                  </a:lnTo>
                  <a:lnTo>
                    <a:pt x="8854" y="652"/>
                  </a:lnTo>
                  <a:lnTo>
                    <a:pt x="8857" y="644"/>
                  </a:lnTo>
                  <a:lnTo>
                    <a:pt x="8861" y="644"/>
                  </a:lnTo>
                  <a:lnTo>
                    <a:pt x="8864" y="637"/>
                  </a:lnTo>
                  <a:lnTo>
                    <a:pt x="8867" y="623"/>
                  </a:lnTo>
                  <a:lnTo>
                    <a:pt x="8870" y="628"/>
                  </a:lnTo>
                  <a:lnTo>
                    <a:pt x="8873" y="619"/>
                  </a:lnTo>
                  <a:lnTo>
                    <a:pt x="8877" y="619"/>
                  </a:lnTo>
                  <a:lnTo>
                    <a:pt x="8880" y="639"/>
                  </a:lnTo>
                  <a:lnTo>
                    <a:pt x="8883" y="630"/>
                  </a:lnTo>
                  <a:lnTo>
                    <a:pt x="8886" y="618"/>
                  </a:lnTo>
                  <a:lnTo>
                    <a:pt x="8889" y="623"/>
                  </a:lnTo>
                  <a:lnTo>
                    <a:pt x="8892" y="604"/>
                  </a:lnTo>
                  <a:lnTo>
                    <a:pt x="8896" y="620"/>
                  </a:lnTo>
                  <a:lnTo>
                    <a:pt x="8899" y="633"/>
                  </a:lnTo>
                  <a:lnTo>
                    <a:pt x="8902" y="635"/>
                  </a:lnTo>
                  <a:lnTo>
                    <a:pt x="8905" y="614"/>
                  </a:lnTo>
                  <a:lnTo>
                    <a:pt x="8908" y="618"/>
                  </a:lnTo>
                  <a:lnTo>
                    <a:pt x="8911" y="609"/>
                  </a:lnTo>
                  <a:lnTo>
                    <a:pt x="8915" y="604"/>
                  </a:lnTo>
                  <a:lnTo>
                    <a:pt x="8918" y="599"/>
                  </a:lnTo>
                  <a:lnTo>
                    <a:pt x="8921" y="605"/>
                  </a:lnTo>
                  <a:lnTo>
                    <a:pt x="8924" y="590"/>
                  </a:lnTo>
                  <a:lnTo>
                    <a:pt x="8927" y="611"/>
                  </a:lnTo>
                  <a:lnTo>
                    <a:pt x="8931" y="603"/>
                  </a:lnTo>
                  <a:lnTo>
                    <a:pt x="8934" y="595"/>
                  </a:lnTo>
                  <a:lnTo>
                    <a:pt x="8937" y="585"/>
                  </a:lnTo>
                  <a:lnTo>
                    <a:pt x="8940" y="595"/>
                  </a:lnTo>
                  <a:lnTo>
                    <a:pt x="8943" y="591"/>
                  </a:lnTo>
                  <a:lnTo>
                    <a:pt x="8946" y="605"/>
                  </a:lnTo>
                  <a:lnTo>
                    <a:pt x="8950" y="608"/>
                  </a:lnTo>
                  <a:lnTo>
                    <a:pt x="8953" y="623"/>
                  </a:lnTo>
                  <a:lnTo>
                    <a:pt x="8956" y="607"/>
                  </a:lnTo>
                  <a:lnTo>
                    <a:pt x="8959" y="607"/>
                  </a:lnTo>
                  <a:lnTo>
                    <a:pt x="8962" y="595"/>
                  </a:lnTo>
                  <a:lnTo>
                    <a:pt x="8966" y="618"/>
                  </a:lnTo>
                  <a:lnTo>
                    <a:pt x="8969" y="617"/>
                  </a:lnTo>
                  <a:lnTo>
                    <a:pt x="8972" y="597"/>
                  </a:lnTo>
                  <a:lnTo>
                    <a:pt x="8975" y="602"/>
                  </a:lnTo>
                  <a:lnTo>
                    <a:pt x="8978" y="612"/>
                  </a:lnTo>
                  <a:lnTo>
                    <a:pt x="8981" y="594"/>
                  </a:lnTo>
                  <a:lnTo>
                    <a:pt x="8985" y="621"/>
                  </a:lnTo>
                  <a:lnTo>
                    <a:pt x="8988" y="610"/>
                  </a:lnTo>
                  <a:lnTo>
                    <a:pt x="8991" y="601"/>
                  </a:lnTo>
                  <a:lnTo>
                    <a:pt x="8994" y="597"/>
                  </a:lnTo>
                  <a:lnTo>
                    <a:pt x="8997" y="600"/>
                  </a:lnTo>
                  <a:lnTo>
                    <a:pt x="9001" y="613"/>
                  </a:lnTo>
                  <a:lnTo>
                    <a:pt x="9004" y="617"/>
                  </a:lnTo>
                  <a:lnTo>
                    <a:pt x="9007" y="602"/>
                  </a:lnTo>
                  <a:lnTo>
                    <a:pt x="9010" y="623"/>
                  </a:lnTo>
                  <a:lnTo>
                    <a:pt x="9013" y="605"/>
                  </a:lnTo>
                  <a:lnTo>
                    <a:pt x="9016" y="617"/>
                  </a:lnTo>
                  <a:lnTo>
                    <a:pt x="9020" y="609"/>
                  </a:lnTo>
                  <a:lnTo>
                    <a:pt x="9023" y="617"/>
                  </a:lnTo>
                  <a:lnTo>
                    <a:pt x="9026" y="615"/>
                  </a:lnTo>
                  <a:lnTo>
                    <a:pt x="9029" y="604"/>
                  </a:lnTo>
                  <a:lnTo>
                    <a:pt x="9032" y="602"/>
                  </a:lnTo>
                  <a:lnTo>
                    <a:pt x="9035" y="602"/>
                  </a:lnTo>
                  <a:lnTo>
                    <a:pt x="9039" y="587"/>
                  </a:lnTo>
                  <a:lnTo>
                    <a:pt x="9042" y="598"/>
                  </a:lnTo>
                  <a:lnTo>
                    <a:pt x="9045" y="580"/>
                  </a:lnTo>
                  <a:lnTo>
                    <a:pt x="9048" y="592"/>
                  </a:lnTo>
                  <a:lnTo>
                    <a:pt x="9051" y="574"/>
                  </a:lnTo>
                  <a:lnTo>
                    <a:pt x="9055" y="574"/>
                  </a:lnTo>
                  <a:lnTo>
                    <a:pt x="9058" y="578"/>
                  </a:lnTo>
                  <a:lnTo>
                    <a:pt x="9061" y="592"/>
                  </a:lnTo>
                  <a:lnTo>
                    <a:pt x="9064" y="582"/>
                  </a:lnTo>
                  <a:lnTo>
                    <a:pt x="9067" y="586"/>
                  </a:lnTo>
                  <a:lnTo>
                    <a:pt x="9070" y="572"/>
                  </a:lnTo>
                  <a:lnTo>
                    <a:pt x="9074" y="571"/>
                  </a:lnTo>
                  <a:lnTo>
                    <a:pt x="9077" y="576"/>
                  </a:lnTo>
                  <a:lnTo>
                    <a:pt x="9080" y="582"/>
                  </a:lnTo>
                  <a:lnTo>
                    <a:pt x="9083" y="562"/>
                  </a:lnTo>
                  <a:lnTo>
                    <a:pt x="9086" y="554"/>
                  </a:lnTo>
                  <a:lnTo>
                    <a:pt x="9090" y="566"/>
                  </a:lnTo>
                  <a:lnTo>
                    <a:pt x="9093" y="566"/>
                  </a:lnTo>
                  <a:lnTo>
                    <a:pt x="9096" y="553"/>
                  </a:lnTo>
                  <a:lnTo>
                    <a:pt x="9099" y="563"/>
                  </a:lnTo>
                  <a:lnTo>
                    <a:pt x="9102" y="565"/>
                  </a:lnTo>
                  <a:lnTo>
                    <a:pt x="9105" y="570"/>
                  </a:lnTo>
                  <a:lnTo>
                    <a:pt x="9109" y="539"/>
                  </a:lnTo>
                  <a:lnTo>
                    <a:pt x="9112" y="560"/>
                  </a:lnTo>
                  <a:lnTo>
                    <a:pt x="9115" y="555"/>
                  </a:lnTo>
                  <a:lnTo>
                    <a:pt x="9118" y="545"/>
                  </a:lnTo>
                  <a:lnTo>
                    <a:pt x="9121" y="543"/>
                  </a:lnTo>
                  <a:lnTo>
                    <a:pt x="9124" y="540"/>
                  </a:lnTo>
                  <a:lnTo>
                    <a:pt x="9128" y="532"/>
                  </a:lnTo>
                  <a:lnTo>
                    <a:pt x="9131" y="529"/>
                  </a:lnTo>
                  <a:lnTo>
                    <a:pt x="9134" y="525"/>
                  </a:lnTo>
                  <a:lnTo>
                    <a:pt x="9137" y="530"/>
                  </a:lnTo>
                  <a:lnTo>
                    <a:pt x="9140" y="552"/>
                  </a:lnTo>
                  <a:lnTo>
                    <a:pt x="9144" y="527"/>
                  </a:lnTo>
                  <a:lnTo>
                    <a:pt x="9147" y="539"/>
                  </a:lnTo>
                  <a:lnTo>
                    <a:pt x="9150" y="541"/>
                  </a:lnTo>
                  <a:lnTo>
                    <a:pt x="9153" y="539"/>
                  </a:lnTo>
                  <a:lnTo>
                    <a:pt x="9156" y="522"/>
                  </a:lnTo>
                  <a:lnTo>
                    <a:pt x="9159" y="514"/>
                  </a:lnTo>
                  <a:lnTo>
                    <a:pt x="9163" y="525"/>
                  </a:lnTo>
                  <a:lnTo>
                    <a:pt x="9166" y="527"/>
                  </a:lnTo>
                  <a:lnTo>
                    <a:pt x="9169" y="544"/>
                  </a:lnTo>
                  <a:lnTo>
                    <a:pt x="9172" y="550"/>
                  </a:lnTo>
                  <a:lnTo>
                    <a:pt x="9175" y="525"/>
                  </a:lnTo>
                  <a:lnTo>
                    <a:pt x="9179" y="548"/>
                  </a:lnTo>
                  <a:lnTo>
                    <a:pt x="9182" y="538"/>
                  </a:lnTo>
                  <a:lnTo>
                    <a:pt x="9185" y="544"/>
                  </a:lnTo>
                  <a:lnTo>
                    <a:pt x="9188" y="549"/>
                  </a:lnTo>
                  <a:lnTo>
                    <a:pt x="9191" y="559"/>
                  </a:lnTo>
                  <a:lnTo>
                    <a:pt x="9194" y="531"/>
                  </a:lnTo>
                  <a:lnTo>
                    <a:pt x="9198" y="541"/>
                  </a:lnTo>
                  <a:lnTo>
                    <a:pt x="9201" y="518"/>
                  </a:lnTo>
                  <a:lnTo>
                    <a:pt x="9204" y="509"/>
                  </a:lnTo>
                  <a:lnTo>
                    <a:pt x="9207" y="529"/>
                  </a:lnTo>
                  <a:lnTo>
                    <a:pt x="9210" y="535"/>
                  </a:lnTo>
                  <a:lnTo>
                    <a:pt x="9214" y="541"/>
                  </a:lnTo>
                  <a:lnTo>
                    <a:pt x="9217" y="524"/>
                  </a:lnTo>
                  <a:lnTo>
                    <a:pt x="9220" y="536"/>
                  </a:lnTo>
                  <a:lnTo>
                    <a:pt x="9223" y="538"/>
                  </a:lnTo>
                  <a:lnTo>
                    <a:pt x="9226" y="546"/>
                  </a:lnTo>
                  <a:lnTo>
                    <a:pt x="9229" y="537"/>
                  </a:lnTo>
                  <a:lnTo>
                    <a:pt x="9233" y="540"/>
                  </a:lnTo>
                  <a:lnTo>
                    <a:pt x="9236" y="555"/>
                  </a:lnTo>
                  <a:lnTo>
                    <a:pt x="9239" y="549"/>
                  </a:lnTo>
                  <a:lnTo>
                    <a:pt x="9242" y="549"/>
                  </a:lnTo>
                  <a:lnTo>
                    <a:pt x="9245" y="551"/>
                  </a:lnTo>
                  <a:lnTo>
                    <a:pt x="9248" y="547"/>
                  </a:lnTo>
                  <a:lnTo>
                    <a:pt x="9252" y="528"/>
                  </a:lnTo>
                  <a:lnTo>
                    <a:pt x="9255" y="551"/>
                  </a:lnTo>
                  <a:lnTo>
                    <a:pt x="9258" y="522"/>
                  </a:lnTo>
                  <a:lnTo>
                    <a:pt x="9261" y="540"/>
                  </a:lnTo>
                  <a:lnTo>
                    <a:pt x="9264" y="532"/>
                  </a:lnTo>
                  <a:lnTo>
                    <a:pt x="9268" y="531"/>
                  </a:lnTo>
                  <a:lnTo>
                    <a:pt x="9271" y="544"/>
                  </a:lnTo>
                  <a:lnTo>
                    <a:pt x="9274" y="511"/>
                  </a:lnTo>
                  <a:lnTo>
                    <a:pt x="9277" y="516"/>
                  </a:lnTo>
                  <a:lnTo>
                    <a:pt x="9280" y="512"/>
                  </a:lnTo>
                  <a:lnTo>
                    <a:pt x="9283" y="546"/>
                  </a:lnTo>
                  <a:lnTo>
                    <a:pt x="9287" y="522"/>
                  </a:lnTo>
                  <a:lnTo>
                    <a:pt x="9290" y="518"/>
                  </a:lnTo>
                  <a:lnTo>
                    <a:pt x="9293" y="525"/>
                  </a:lnTo>
                  <a:lnTo>
                    <a:pt x="9296" y="543"/>
                  </a:lnTo>
                  <a:lnTo>
                    <a:pt x="9299" y="536"/>
                  </a:lnTo>
                  <a:lnTo>
                    <a:pt x="9303" y="544"/>
                  </a:lnTo>
                  <a:lnTo>
                    <a:pt x="9306" y="539"/>
                  </a:lnTo>
                  <a:lnTo>
                    <a:pt x="9309" y="524"/>
                  </a:lnTo>
                  <a:lnTo>
                    <a:pt x="9312" y="532"/>
                  </a:lnTo>
                  <a:lnTo>
                    <a:pt x="9315" y="544"/>
                  </a:lnTo>
                  <a:lnTo>
                    <a:pt x="9318" y="555"/>
                  </a:lnTo>
                  <a:lnTo>
                    <a:pt x="9322" y="549"/>
                  </a:lnTo>
                  <a:lnTo>
                    <a:pt x="9325" y="550"/>
                  </a:lnTo>
                  <a:lnTo>
                    <a:pt x="9328" y="539"/>
                  </a:lnTo>
                  <a:lnTo>
                    <a:pt x="9331" y="544"/>
                  </a:lnTo>
                  <a:lnTo>
                    <a:pt x="9334" y="551"/>
                  </a:lnTo>
                  <a:lnTo>
                    <a:pt x="9337" y="549"/>
                  </a:lnTo>
                  <a:lnTo>
                    <a:pt x="9341" y="553"/>
                  </a:lnTo>
                  <a:lnTo>
                    <a:pt x="9344" y="554"/>
                  </a:lnTo>
                  <a:lnTo>
                    <a:pt x="9347" y="565"/>
                  </a:lnTo>
                  <a:lnTo>
                    <a:pt x="9350" y="553"/>
                  </a:lnTo>
                  <a:lnTo>
                    <a:pt x="9353" y="553"/>
                  </a:lnTo>
                  <a:lnTo>
                    <a:pt x="9357" y="544"/>
                  </a:lnTo>
                  <a:lnTo>
                    <a:pt x="9360" y="564"/>
                  </a:lnTo>
                  <a:lnTo>
                    <a:pt x="9363" y="578"/>
                  </a:lnTo>
                  <a:lnTo>
                    <a:pt x="9366" y="572"/>
                  </a:lnTo>
                  <a:lnTo>
                    <a:pt x="9369" y="575"/>
                  </a:lnTo>
                  <a:lnTo>
                    <a:pt x="9372" y="571"/>
                  </a:lnTo>
                  <a:lnTo>
                    <a:pt x="9376" y="573"/>
                  </a:lnTo>
                  <a:lnTo>
                    <a:pt x="9379" y="588"/>
                  </a:lnTo>
                  <a:lnTo>
                    <a:pt x="9382" y="592"/>
                  </a:lnTo>
                  <a:lnTo>
                    <a:pt x="9385" y="579"/>
                  </a:lnTo>
                  <a:lnTo>
                    <a:pt x="9388" y="594"/>
                  </a:lnTo>
                  <a:lnTo>
                    <a:pt x="9392" y="593"/>
                  </a:lnTo>
                  <a:lnTo>
                    <a:pt x="9395" y="605"/>
                  </a:lnTo>
                  <a:lnTo>
                    <a:pt x="9398" y="597"/>
                  </a:lnTo>
                  <a:lnTo>
                    <a:pt x="9401" y="599"/>
                  </a:lnTo>
                  <a:lnTo>
                    <a:pt x="9404" y="593"/>
                  </a:lnTo>
                  <a:lnTo>
                    <a:pt x="9407" y="598"/>
                  </a:lnTo>
                  <a:lnTo>
                    <a:pt x="9411" y="591"/>
                  </a:lnTo>
                  <a:lnTo>
                    <a:pt x="9414" y="607"/>
                  </a:lnTo>
                  <a:lnTo>
                    <a:pt x="9417" y="610"/>
                  </a:lnTo>
                  <a:lnTo>
                    <a:pt x="9420" y="632"/>
                  </a:lnTo>
                  <a:lnTo>
                    <a:pt x="9423" y="623"/>
                  </a:lnTo>
                  <a:lnTo>
                    <a:pt x="9427" y="631"/>
                  </a:lnTo>
                  <a:lnTo>
                    <a:pt x="9430" y="632"/>
                  </a:lnTo>
                  <a:lnTo>
                    <a:pt x="9433" y="652"/>
                  </a:lnTo>
                  <a:lnTo>
                    <a:pt x="9436" y="652"/>
                  </a:lnTo>
                  <a:lnTo>
                    <a:pt x="9439" y="623"/>
                  </a:lnTo>
                  <a:lnTo>
                    <a:pt x="9442" y="650"/>
                  </a:lnTo>
                  <a:lnTo>
                    <a:pt x="9446" y="645"/>
                  </a:lnTo>
                  <a:lnTo>
                    <a:pt x="9449" y="675"/>
                  </a:lnTo>
                  <a:lnTo>
                    <a:pt x="9452" y="657"/>
                  </a:lnTo>
                  <a:lnTo>
                    <a:pt x="9455" y="665"/>
                  </a:lnTo>
                  <a:lnTo>
                    <a:pt x="9458" y="675"/>
                  </a:lnTo>
                  <a:lnTo>
                    <a:pt x="9461" y="684"/>
                  </a:lnTo>
                  <a:lnTo>
                    <a:pt x="9465" y="681"/>
                  </a:lnTo>
                  <a:lnTo>
                    <a:pt x="9468" y="687"/>
                  </a:lnTo>
                  <a:lnTo>
                    <a:pt x="9471" y="681"/>
                  </a:lnTo>
                  <a:lnTo>
                    <a:pt x="9474" y="666"/>
                  </a:lnTo>
                  <a:lnTo>
                    <a:pt x="9477" y="673"/>
                  </a:lnTo>
                  <a:lnTo>
                    <a:pt x="9481" y="673"/>
                  </a:lnTo>
                  <a:lnTo>
                    <a:pt x="9484" y="681"/>
                  </a:lnTo>
                  <a:lnTo>
                    <a:pt x="9487" y="665"/>
                  </a:lnTo>
                  <a:lnTo>
                    <a:pt x="9490" y="673"/>
                  </a:lnTo>
                  <a:lnTo>
                    <a:pt x="9493" y="699"/>
                  </a:lnTo>
                  <a:lnTo>
                    <a:pt x="9496" y="691"/>
                  </a:lnTo>
                  <a:lnTo>
                    <a:pt x="9500" y="689"/>
                  </a:lnTo>
                  <a:lnTo>
                    <a:pt x="9503" y="684"/>
                  </a:lnTo>
                  <a:lnTo>
                    <a:pt x="9506" y="678"/>
                  </a:lnTo>
                  <a:lnTo>
                    <a:pt x="9509" y="685"/>
                  </a:lnTo>
                  <a:lnTo>
                    <a:pt x="9512" y="705"/>
                  </a:lnTo>
                  <a:lnTo>
                    <a:pt x="9516" y="687"/>
                  </a:lnTo>
                  <a:lnTo>
                    <a:pt x="9519" y="696"/>
                  </a:lnTo>
                  <a:lnTo>
                    <a:pt x="9522" y="687"/>
                  </a:lnTo>
                  <a:lnTo>
                    <a:pt x="9525" y="676"/>
                  </a:lnTo>
                  <a:lnTo>
                    <a:pt x="9528" y="680"/>
                  </a:lnTo>
                  <a:lnTo>
                    <a:pt x="9531" y="690"/>
                  </a:lnTo>
                  <a:lnTo>
                    <a:pt x="9535" y="688"/>
                  </a:lnTo>
                  <a:lnTo>
                    <a:pt x="9538" y="705"/>
                  </a:lnTo>
                  <a:lnTo>
                    <a:pt x="9541" y="703"/>
                  </a:lnTo>
                  <a:lnTo>
                    <a:pt x="9544" y="683"/>
                  </a:lnTo>
                  <a:lnTo>
                    <a:pt x="9547" y="678"/>
                  </a:lnTo>
                  <a:lnTo>
                    <a:pt x="9550" y="676"/>
                  </a:lnTo>
                  <a:lnTo>
                    <a:pt x="9554" y="675"/>
                  </a:lnTo>
                  <a:lnTo>
                    <a:pt x="9557" y="678"/>
                  </a:lnTo>
                  <a:lnTo>
                    <a:pt x="9560" y="644"/>
                  </a:lnTo>
                  <a:lnTo>
                    <a:pt x="9563" y="650"/>
                  </a:lnTo>
                  <a:lnTo>
                    <a:pt x="9566" y="659"/>
                  </a:lnTo>
                  <a:lnTo>
                    <a:pt x="9570" y="656"/>
                  </a:lnTo>
                  <a:lnTo>
                    <a:pt x="9573" y="626"/>
                  </a:lnTo>
                  <a:lnTo>
                    <a:pt x="9576" y="663"/>
                  </a:lnTo>
                  <a:lnTo>
                    <a:pt x="9579" y="639"/>
                  </a:lnTo>
                  <a:lnTo>
                    <a:pt x="9582" y="628"/>
                  </a:lnTo>
                  <a:lnTo>
                    <a:pt x="9585" y="629"/>
                  </a:lnTo>
                  <a:lnTo>
                    <a:pt x="9589" y="632"/>
                  </a:lnTo>
                  <a:lnTo>
                    <a:pt x="9592" y="631"/>
                  </a:lnTo>
                  <a:lnTo>
                    <a:pt x="9595" y="620"/>
                  </a:lnTo>
                  <a:lnTo>
                    <a:pt x="9598" y="626"/>
                  </a:lnTo>
                  <a:lnTo>
                    <a:pt x="9601" y="609"/>
                  </a:lnTo>
                  <a:lnTo>
                    <a:pt x="9605" y="621"/>
                  </a:lnTo>
                  <a:lnTo>
                    <a:pt x="9608" y="615"/>
                  </a:lnTo>
                  <a:lnTo>
                    <a:pt x="9611" y="618"/>
                  </a:lnTo>
                  <a:lnTo>
                    <a:pt x="9614" y="614"/>
                  </a:lnTo>
                  <a:lnTo>
                    <a:pt x="9617" y="598"/>
                  </a:lnTo>
                  <a:lnTo>
                    <a:pt x="9620" y="602"/>
                  </a:lnTo>
                  <a:lnTo>
                    <a:pt x="9624" y="613"/>
                  </a:lnTo>
                  <a:lnTo>
                    <a:pt x="9627" y="600"/>
                  </a:lnTo>
                  <a:lnTo>
                    <a:pt x="9630" y="610"/>
                  </a:lnTo>
                  <a:lnTo>
                    <a:pt x="9633" y="598"/>
                  </a:lnTo>
                  <a:lnTo>
                    <a:pt x="9636" y="589"/>
                  </a:lnTo>
                  <a:lnTo>
                    <a:pt x="9640" y="575"/>
                  </a:lnTo>
                  <a:lnTo>
                    <a:pt x="9643" y="584"/>
                  </a:lnTo>
                  <a:lnTo>
                    <a:pt x="9646" y="602"/>
                  </a:lnTo>
                  <a:lnTo>
                    <a:pt x="9649" y="584"/>
                  </a:lnTo>
                  <a:lnTo>
                    <a:pt x="9652" y="577"/>
                  </a:lnTo>
                  <a:lnTo>
                    <a:pt x="9655" y="588"/>
                  </a:lnTo>
                  <a:lnTo>
                    <a:pt x="9659" y="581"/>
                  </a:lnTo>
                  <a:lnTo>
                    <a:pt x="9662" y="592"/>
                  </a:lnTo>
                  <a:lnTo>
                    <a:pt x="9665" y="610"/>
                  </a:lnTo>
                  <a:lnTo>
                    <a:pt x="9668" y="588"/>
                  </a:lnTo>
                  <a:lnTo>
                    <a:pt x="9671" y="596"/>
                  </a:lnTo>
                  <a:lnTo>
                    <a:pt x="9674" y="592"/>
                  </a:lnTo>
                  <a:lnTo>
                    <a:pt x="9678" y="600"/>
                  </a:lnTo>
                  <a:lnTo>
                    <a:pt x="9681" y="591"/>
                  </a:lnTo>
                  <a:lnTo>
                    <a:pt x="9684" y="608"/>
                  </a:lnTo>
                  <a:lnTo>
                    <a:pt x="9687" y="599"/>
                  </a:lnTo>
                  <a:lnTo>
                    <a:pt x="9690" y="588"/>
                  </a:lnTo>
                  <a:lnTo>
                    <a:pt x="9694" y="605"/>
                  </a:lnTo>
                  <a:lnTo>
                    <a:pt x="9697" y="612"/>
                  </a:lnTo>
                  <a:lnTo>
                    <a:pt x="9700" y="599"/>
                  </a:lnTo>
                  <a:lnTo>
                    <a:pt x="9703" y="612"/>
                  </a:lnTo>
                  <a:lnTo>
                    <a:pt x="9706" y="596"/>
                  </a:lnTo>
                  <a:lnTo>
                    <a:pt x="9709" y="604"/>
                  </a:lnTo>
                  <a:lnTo>
                    <a:pt x="9713" y="616"/>
                  </a:lnTo>
                  <a:lnTo>
                    <a:pt x="9716" y="614"/>
                  </a:lnTo>
                  <a:lnTo>
                    <a:pt x="9719" y="602"/>
                  </a:lnTo>
                  <a:lnTo>
                    <a:pt x="9722" y="600"/>
                  </a:lnTo>
                  <a:lnTo>
                    <a:pt x="9725" y="615"/>
                  </a:lnTo>
                  <a:lnTo>
                    <a:pt x="9729" y="610"/>
                  </a:lnTo>
                  <a:lnTo>
                    <a:pt x="9732" y="596"/>
                  </a:lnTo>
                  <a:lnTo>
                    <a:pt x="9735" y="578"/>
                  </a:lnTo>
                  <a:lnTo>
                    <a:pt x="9738" y="590"/>
                  </a:lnTo>
                  <a:lnTo>
                    <a:pt x="9741" y="558"/>
                  </a:lnTo>
                  <a:lnTo>
                    <a:pt x="9744" y="575"/>
                  </a:lnTo>
                  <a:lnTo>
                    <a:pt x="9748" y="571"/>
                  </a:lnTo>
                  <a:lnTo>
                    <a:pt x="9751" y="577"/>
                  </a:lnTo>
                  <a:lnTo>
                    <a:pt x="9754" y="583"/>
                  </a:lnTo>
                  <a:lnTo>
                    <a:pt x="9757" y="557"/>
                  </a:lnTo>
                  <a:lnTo>
                    <a:pt x="9760" y="568"/>
                  </a:lnTo>
                  <a:lnTo>
                    <a:pt x="9763" y="587"/>
                  </a:lnTo>
                  <a:lnTo>
                    <a:pt x="9767" y="569"/>
                  </a:lnTo>
                  <a:lnTo>
                    <a:pt x="9770" y="577"/>
                  </a:lnTo>
                  <a:lnTo>
                    <a:pt x="9773" y="579"/>
                  </a:lnTo>
                  <a:lnTo>
                    <a:pt x="9776" y="586"/>
                  </a:lnTo>
                  <a:lnTo>
                    <a:pt x="9779" y="567"/>
                  </a:lnTo>
                  <a:lnTo>
                    <a:pt x="9783" y="594"/>
                  </a:lnTo>
                  <a:lnTo>
                    <a:pt x="9786" y="587"/>
                  </a:lnTo>
                  <a:lnTo>
                    <a:pt x="9789" y="580"/>
                  </a:lnTo>
                  <a:lnTo>
                    <a:pt x="9792" y="598"/>
                  </a:lnTo>
                  <a:lnTo>
                    <a:pt x="9795" y="595"/>
                  </a:lnTo>
                  <a:lnTo>
                    <a:pt x="9798" y="593"/>
                  </a:lnTo>
                  <a:lnTo>
                    <a:pt x="9802" y="598"/>
                  </a:lnTo>
                  <a:lnTo>
                    <a:pt x="9805" y="609"/>
                  </a:lnTo>
                  <a:lnTo>
                    <a:pt x="9808" y="591"/>
                  </a:lnTo>
                  <a:lnTo>
                    <a:pt x="9811" y="593"/>
                  </a:lnTo>
                  <a:lnTo>
                    <a:pt x="9814" y="594"/>
                  </a:lnTo>
                  <a:lnTo>
                    <a:pt x="9818" y="594"/>
                  </a:lnTo>
                  <a:lnTo>
                    <a:pt x="9821" y="606"/>
                  </a:lnTo>
                  <a:lnTo>
                    <a:pt x="9824" y="603"/>
                  </a:lnTo>
                  <a:lnTo>
                    <a:pt x="9827" y="593"/>
                  </a:lnTo>
                  <a:lnTo>
                    <a:pt x="9830" y="619"/>
                  </a:lnTo>
                  <a:lnTo>
                    <a:pt x="9833" y="606"/>
                  </a:lnTo>
                  <a:lnTo>
                    <a:pt x="9837" y="606"/>
                  </a:lnTo>
                  <a:lnTo>
                    <a:pt x="9840" y="619"/>
                  </a:lnTo>
                  <a:lnTo>
                    <a:pt x="9843" y="617"/>
                  </a:lnTo>
                  <a:lnTo>
                    <a:pt x="9846" y="614"/>
                  </a:lnTo>
                  <a:lnTo>
                    <a:pt x="9849" y="621"/>
                  </a:lnTo>
                  <a:lnTo>
                    <a:pt x="9853" y="626"/>
                  </a:lnTo>
                  <a:lnTo>
                    <a:pt x="9856" y="612"/>
                  </a:lnTo>
                  <a:lnTo>
                    <a:pt x="9859" y="609"/>
                  </a:lnTo>
                  <a:lnTo>
                    <a:pt x="9862" y="613"/>
                  </a:lnTo>
                  <a:lnTo>
                    <a:pt x="9865" y="639"/>
                  </a:lnTo>
                  <a:lnTo>
                    <a:pt x="9868" y="622"/>
                  </a:lnTo>
                  <a:lnTo>
                    <a:pt x="9872" y="622"/>
                  </a:lnTo>
                  <a:lnTo>
                    <a:pt x="9875" y="629"/>
                  </a:lnTo>
                  <a:lnTo>
                    <a:pt x="9878" y="620"/>
                  </a:lnTo>
                  <a:lnTo>
                    <a:pt x="9881" y="632"/>
                  </a:lnTo>
                  <a:lnTo>
                    <a:pt x="9884" y="631"/>
                  </a:lnTo>
                  <a:lnTo>
                    <a:pt x="9887" y="616"/>
                  </a:lnTo>
                  <a:lnTo>
                    <a:pt x="9891" y="633"/>
                  </a:lnTo>
                  <a:lnTo>
                    <a:pt x="9894" y="632"/>
                  </a:lnTo>
                  <a:lnTo>
                    <a:pt x="9897" y="632"/>
                  </a:lnTo>
                  <a:lnTo>
                    <a:pt x="9900" y="635"/>
                  </a:lnTo>
                  <a:lnTo>
                    <a:pt x="9903" y="631"/>
                  </a:lnTo>
                  <a:lnTo>
                    <a:pt x="9907" y="643"/>
                  </a:lnTo>
                  <a:lnTo>
                    <a:pt x="9910" y="646"/>
                  </a:lnTo>
                  <a:lnTo>
                    <a:pt x="9913" y="657"/>
                  </a:lnTo>
                  <a:lnTo>
                    <a:pt x="9916" y="666"/>
                  </a:lnTo>
                  <a:lnTo>
                    <a:pt x="9919" y="693"/>
                  </a:lnTo>
                  <a:lnTo>
                    <a:pt x="9922" y="681"/>
                  </a:lnTo>
                  <a:lnTo>
                    <a:pt x="9926" y="665"/>
                  </a:lnTo>
                  <a:lnTo>
                    <a:pt x="9929" y="682"/>
                  </a:lnTo>
                  <a:lnTo>
                    <a:pt x="9932" y="684"/>
                  </a:lnTo>
                  <a:lnTo>
                    <a:pt x="9935" y="692"/>
                  </a:lnTo>
                  <a:lnTo>
                    <a:pt x="9938" y="712"/>
                  </a:lnTo>
                  <a:lnTo>
                    <a:pt x="9942" y="689"/>
                  </a:lnTo>
                  <a:lnTo>
                    <a:pt x="9945" y="692"/>
                  </a:lnTo>
                  <a:lnTo>
                    <a:pt x="9948" y="710"/>
                  </a:lnTo>
                  <a:lnTo>
                    <a:pt x="9951" y="724"/>
                  </a:lnTo>
                  <a:lnTo>
                    <a:pt x="9954" y="733"/>
                  </a:lnTo>
                  <a:lnTo>
                    <a:pt x="9957" y="734"/>
                  </a:lnTo>
                  <a:lnTo>
                    <a:pt x="9961" y="742"/>
                  </a:lnTo>
                  <a:lnTo>
                    <a:pt x="9964" y="735"/>
                  </a:lnTo>
                  <a:lnTo>
                    <a:pt x="9967" y="751"/>
                  </a:lnTo>
                  <a:lnTo>
                    <a:pt x="9970" y="748"/>
                  </a:lnTo>
                  <a:lnTo>
                    <a:pt x="9973" y="758"/>
                  </a:lnTo>
                  <a:lnTo>
                    <a:pt x="9976" y="769"/>
                  </a:lnTo>
                  <a:lnTo>
                    <a:pt x="9980" y="757"/>
                  </a:lnTo>
                  <a:lnTo>
                    <a:pt x="9983" y="767"/>
                  </a:lnTo>
                  <a:lnTo>
                    <a:pt x="9986" y="762"/>
                  </a:lnTo>
                  <a:lnTo>
                    <a:pt x="9989" y="768"/>
                  </a:lnTo>
                  <a:lnTo>
                    <a:pt x="9992" y="781"/>
                  </a:lnTo>
                  <a:lnTo>
                    <a:pt x="9996" y="785"/>
                  </a:lnTo>
                  <a:lnTo>
                    <a:pt x="9999" y="785"/>
                  </a:lnTo>
                  <a:lnTo>
                    <a:pt x="10002" y="777"/>
                  </a:lnTo>
                  <a:lnTo>
                    <a:pt x="10005" y="777"/>
                  </a:lnTo>
                  <a:lnTo>
                    <a:pt x="10008" y="765"/>
                  </a:lnTo>
                  <a:lnTo>
                    <a:pt x="10011" y="774"/>
                  </a:lnTo>
                  <a:lnTo>
                    <a:pt x="10015" y="784"/>
                  </a:lnTo>
                  <a:lnTo>
                    <a:pt x="10018" y="793"/>
                  </a:lnTo>
                  <a:lnTo>
                    <a:pt x="10021" y="793"/>
                  </a:lnTo>
                  <a:lnTo>
                    <a:pt x="10024" y="787"/>
                  </a:lnTo>
                  <a:lnTo>
                    <a:pt x="10027" y="792"/>
                  </a:lnTo>
                  <a:lnTo>
                    <a:pt x="10031" y="786"/>
                  </a:lnTo>
                  <a:lnTo>
                    <a:pt x="10034" y="800"/>
                  </a:lnTo>
                  <a:lnTo>
                    <a:pt x="10037" y="807"/>
                  </a:lnTo>
                  <a:lnTo>
                    <a:pt x="10040" y="812"/>
                  </a:lnTo>
                  <a:lnTo>
                    <a:pt x="10043" y="811"/>
                  </a:lnTo>
                  <a:lnTo>
                    <a:pt x="10046" y="808"/>
                  </a:lnTo>
                  <a:lnTo>
                    <a:pt x="10050" y="809"/>
                  </a:lnTo>
                  <a:lnTo>
                    <a:pt x="10053" y="799"/>
                  </a:lnTo>
                  <a:lnTo>
                    <a:pt x="10056" y="817"/>
                  </a:lnTo>
                  <a:lnTo>
                    <a:pt x="10059" y="818"/>
                  </a:lnTo>
                  <a:lnTo>
                    <a:pt x="10062" y="827"/>
                  </a:lnTo>
                  <a:lnTo>
                    <a:pt x="10066" y="834"/>
                  </a:lnTo>
                  <a:lnTo>
                    <a:pt x="10069" y="820"/>
                  </a:lnTo>
                  <a:lnTo>
                    <a:pt x="10072" y="836"/>
                  </a:lnTo>
                  <a:lnTo>
                    <a:pt x="10075" y="828"/>
                  </a:lnTo>
                  <a:lnTo>
                    <a:pt x="10078" y="827"/>
                  </a:lnTo>
                  <a:lnTo>
                    <a:pt x="10081" y="822"/>
                  </a:lnTo>
                  <a:lnTo>
                    <a:pt x="10085" y="807"/>
                  </a:lnTo>
                  <a:lnTo>
                    <a:pt x="10088" y="829"/>
                  </a:lnTo>
                  <a:lnTo>
                    <a:pt x="10091" y="847"/>
                  </a:lnTo>
                  <a:lnTo>
                    <a:pt x="10094" y="832"/>
                  </a:lnTo>
                  <a:lnTo>
                    <a:pt x="10097" y="846"/>
                  </a:lnTo>
                  <a:lnTo>
                    <a:pt x="10100" y="852"/>
                  </a:lnTo>
                  <a:lnTo>
                    <a:pt x="10104" y="872"/>
                  </a:lnTo>
                  <a:lnTo>
                    <a:pt x="10107" y="836"/>
                  </a:lnTo>
                  <a:lnTo>
                    <a:pt x="10110" y="839"/>
                  </a:lnTo>
                  <a:lnTo>
                    <a:pt x="10113" y="847"/>
                  </a:lnTo>
                  <a:lnTo>
                    <a:pt x="10116" y="830"/>
                  </a:lnTo>
                  <a:lnTo>
                    <a:pt x="10120" y="864"/>
                  </a:lnTo>
                  <a:lnTo>
                    <a:pt x="10123" y="855"/>
                  </a:lnTo>
                  <a:lnTo>
                    <a:pt x="10126" y="845"/>
                  </a:lnTo>
                  <a:lnTo>
                    <a:pt x="10129" y="849"/>
                  </a:lnTo>
                  <a:lnTo>
                    <a:pt x="10132" y="864"/>
                  </a:lnTo>
                  <a:lnTo>
                    <a:pt x="10135" y="865"/>
                  </a:lnTo>
                  <a:lnTo>
                    <a:pt x="10139" y="862"/>
                  </a:lnTo>
                  <a:lnTo>
                    <a:pt x="10142" y="864"/>
                  </a:lnTo>
                  <a:lnTo>
                    <a:pt x="10145" y="852"/>
                  </a:lnTo>
                  <a:lnTo>
                    <a:pt x="10148" y="869"/>
                  </a:lnTo>
                  <a:lnTo>
                    <a:pt x="10151" y="869"/>
                  </a:lnTo>
                  <a:lnTo>
                    <a:pt x="10155" y="860"/>
                  </a:lnTo>
                  <a:lnTo>
                    <a:pt x="10158" y="877"/>
                  </a:lnTo>
                  <a:lnTo>
                    <a:pt x="10161" y="877"/>
                  </a:lnTo>
                  <a:lnTo>
                    <a:pt x="10164" y="891"/>
                  </a:lnTo>
                  <a:lnTo>
                    <a:pt x="10167" y="882"/>
                  </a:lnTo>
                  <a:lnTo>
                    <a:pt x="10170" y="884"/>
                  </a:lnTo>
                  <a:lnTo>
                    <a:pt x="10174" y="882"/>
                  </a:lnTo>
                  <a:lnTo>
                    <a:pt x="10177" y="882"/>
                  </a:lnTo>
                  <a:lnTo>
                    <a:pt x="10180" y="885"/>
                  </a:lnTo>
                  <a:lnTo>
                    <a:pt x="10183" y="894"/>
                  </a:lnTo>
                  <a:lnTo>
                    <a:pt x="10186" y="882"/>
                  </a:lnTo>
                  <a:lnTo>
                    <a:pt x="10189" y="877"/>
                  </a:lnTo>
                  <a:lnTo>
                    <a:pt x="10193" y="894"/>
                  </a:lnTo>
                  <a:lnTo>
                    <a:pt x="10196" y="886"/>
                  </a:lnTo>
                  <a:lnTo>
                    <a:pt x="10199" y="885"/>
                  </a:lnTo>
                  <a:lnTo>
                    <a:pt x="10202" y="903"/>
                  </a:lnTo>
                  <a:lnTo>
                    <a:pt x="10205" y="894"/>
                  </a:lnTo>
                  <a:lnTo>
                    <a:pt x="10209" y="897"/>
                  </a:lnTo>
                  <a:lnTo>
                    <a:pt x="10212" y="897"/>
                  </a:lnTo>
                  <a:lnTo>
                    <a:pt x="10215" y="915"/>
                  </a:lnTo>
                  <a:lnTo>
                    <a:pt x="10218" y="919"/>
                  </a:lnTo>
                  <a:lnTo>
                    <a:pt x="10221" y="925"/>
                  </a:lnTo>
                  <a:lnTo>
                    <a:pt x="10224" y="928"/>
                  </a:lnTo>
                  <a:lnTo>
                    <a:pt x="10228" y="883"/>
                  </a:lnTo>
                  <a:lnTo>
                    <a:pt x="10231" y="909"/>
                  </a:lnTo>
                  <a:lnTo>
                    <a:pt x="10234" y="925"/>
                  </a:lnTo>
                  <a:lnTo>
                    <a:pt x="10237" y="921"/>
                  </a:lnTo>
                  <a:lnTo>
                    <a:pt x="10240" y="896"/>
                  </a:lnTo>
                  <a:lnTo>
                    <a:pt x="10244" y="901"/>
                  </a:lnTo>
                  <a:lnTo>
                    <a:pt x="10247" y="916"/>
                  </a:lnTo>
                  <a:lnTo>
                    <a:pt x="10250" y="912"/>
                  </a:lnTo>
                  <a:lnTo>
                    <a:pt x="10253" y="896"/>
                  </a:lnTo>
                  <a:lnTo>
                    <a:pt x="10256" y="908"/>
                  </a:lnTo>
                  <a:lnTo>
                    <a:pt x="10259" y="905"/>
                  </a:lnTo>
                  <a:lnTo>
                    <a:pt x="10263" y="914"/>
                  </a:lnTo>
                  <a:lnTo>
                    <a:pt x="10266" y="911"/>
                  </a:lnTo>
                  <a:lnTo>
                    <a:pt x="10269" y="903"/>
                  </a:lnTo>
                  <a:lnTo>
                    <a:pt x="10272" y="915"/>
                  </a:lnTo>
                  <a:lnTo>
                    <a:pt x="10275" y="889"/>
                  </a:lnTo>
                  <a:lnTo>
                    <a:pt x="10279" y="899"/>
                  </a:lnTo>
                  <a:lnTo>
                    <a:pt x="10282" y="895"/>
                  </a:lnTo>
                  <a:lnTo>
                    <a:pt x="10285" y="892"/>
                  </a:lnTo>
                  <a:lnTo>
                    <a:pt x="10288" y="876"/>
                  </a:lnTo>
                  <a:lnTo>
                    <a:pt x="10291" y="881"/>
                  </a:lnTo>
                  <a:lnTo>
                    <a:pt x="10294" y="872"/>
                  </a:lnTo>
                  <a:lnTo>
                    <a:pt x="10298" y="881"/>
                  </a:lnTo>
                  <a:lnTo>
                    <a:pt x="10301" y="910"/>
                  </a:lnTo>
                  <a:lnTo>
                    <a:pt x="10304" y="895"/>
                  </a:lnTo>
                  <a:lnTo>
                    <a:pt x="10307" y="897"/>
                  </a:lnTo>
                  <a:lnTo>
                    <a:pt x="10310" y="890"/>
                  </a:lnTo>
                  <a:lnTo>
                    <a:pt x="10313" y="889"/>
                  </a:lnTo>
                  <a:lnTo>
                    <a:pt x="10317" y="888"/>
                  </a:lnTo>
                  <a:lnTo>
                    <a:pt x="10320" y="867"/>
                  </a:lnTo>
                  <a:lnTo>
                    <a:pt x="10323" y="888"/>
                  </a:lnTo>
                  <a:lnTo>
                    <a:pt x="10326" y="881"/>
                  </a:lnTo>
                  <a:lnTo>
                    <a:pt x="10329" y="891"/>
                  </a:lnTo>
                  <a:lnTo>
                    <a:pt x="10333" y="896"/>
                  </a:lnTo>
                  <a:lnTo>
                    <a:pt x="10336" y="877"/>
                  </a:lnTo>
                  <a:lnTo>
                    <a:pt x="10338" y="867"/>
                  </a:lnTo>
                </a:path>
              </a:pathLst>
            </a:custGeom>
            <a:noFill/>
            <a:ln w="0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28"/>
            <p:cNvSpPr>
              <a:spLocks noChangeArrowheads="1"/>
            </p:cNvSpPr>
            <p:nvPr/>
          </p:nvSpPr>
          <p:spPr bwMode="auto">
            <a:xfrm>
              <a:off x="3562" y="1539"/>
              <a:ext cx="454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solidFill>
                    <a:srgbClr val="007F7F"/>
                  </a:solidFill>
                  <a:latin typeface="MS Sans Serif"/>
                </a:rPr>
                <a:t>2</a:t>
              </a:r>
              <a:r>
                <a:rPr lang="en-US" sz="1600" baseline="30000" dirty="0" smtClean="0">
                  <a:solidFill>
                    <a:srgbClr val="007F7F"/>
                  </a:solidFill>
                  <a:latin typeface="MS Sans Serif"/>
                </a:rPr>
                <a:t>ND</a:t>
              </a:r>
              <a:r>
                <a:rPr lang="en-US" sz="1600" dirty="0" smtClean="0">
                  <a:solidFill>
                    <a:srgbClr val="007F7F"/>
                  </a:solidFill>
                  <a:latin typeface="MS Sans Serif"/>
                </a:rPr>
                <a:t> </a:t>
              </a:r>
              <a:r>
                <a:rPr lang="en-US" sz="1600" dirty="0" smtClean="0">
                  <a:solidFill>
                    <a:srgbClr val="007F7F"/>
                  </a:solidFill>
                  <a:latin typeface="MS Sans Serif"/>
                </a:rPr>
                <a:t>Extraction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Freeform 229"/>
            <p:cNvSpPr>
              <a:spLocks/>
            </p:cNvSpPr>
            <p:nvPr/>
          </p:nvSpPr>
          <p:spPr bwMode="auto">
            <a:xfrm flipV="1">
              <a:off x="1727" y="2716"/>
              <a:ext cx="126" cy="47"/>
            </a:xfrm>
            <a:custGeom>
              <a:avLst/>
              <a:gdLst>
                <a:gd name="T0" fmla="*/ 6 w 578"/>
                <a:gd name="T1" fmla="*/ 273 h 332"/>
                <a:gd name="T2" fmla="*/ 16 w 578"/>
                <a:gd name="T3" fmla="*/ 318 h 332"/>
                <a:gd name="T4" fmla="*/ 25 w 578"/>
                <a:gd name="T5" fmla="*/ 249 h 332"/>
                <a:gd name="T6" fmla="*/ 35 w 578"/>
                <a:gd name="T7" fmla="*/ 198 h 332"/>
                <a:gd name="T8" fmla="*/ 44 w 578"/>
                <a:gd name="T9" fmla="*/ 191 h 332"/>
                <a:gd name="T10" fmla="*/ 54 w 578"/>
                <a:gd name="T11" fmla="*/ 214 h 332"/>
                <a:gd name="T12" fmla="*/ 63 w 578"/>
                <a:gd name="T13" fmla="*/ 239 h 332"/>
                <a:gd name="T14" fmla="*/ 73 w 578"/>
                <a:gd name="T15" fmla="*/ 296 h 332"/>
                <a:gd name="T16" fmla="*/ 82 w 578"/>
                <a:gd name="T17" fmla="*/ 304 h 332"/>
                <a:gd name="T18" fmla="*/ 92 w 578"/>
                <a:gd name="T19" fmla="*/ 223 h 332"/>
                <a:gd name="T20" fmla="*/ 101 w 578"/>
                <a:gd name="T21" fmla="*/ 294 h 332"/>
                <a:gd name="T22" fmla="*/ 111 w 578"/>
                <a:gd name="T23" fmla="*/ 233 h 332"/>
                <a:gd name="T24" fmla="*/ 121 w 578"/>
                <a:gd name="T25" fmla="*/ 169 h 332"/>
                <a:gd name="T26" fmla="*/ 130 w 578"/>
                <a:gd name="T27" fmla="*/ 162 h 332"/>
                <a:gd name="T28" fmla="*/ 140 w 578"/>
                <a:gd name="T29" fmla="*/ 120 h 332"/>
                <a:gd name="T30" fmla="*/ 149 w 578"/>
                <a:gd name="T31" fmla="*/ 82 h 332"/>
                <a:gd name="T32" fmla="*/ 159 w 578"/>
                <a:gd name="T33" fmla="*/ 72 h 332"/>
                <a:gd name="T34" fmla="*/ 168 w 578"/>
                <a:gd name="T35" fmla="*/ 62 h 332"/>
                <a:gd name="T36" fmla="*/ 178 w 578"/>
                <a:gd name="T37" fmla="*/ 54 h 332"/>
                <a:gd name="T38" fmla="*/ 187 w 578"/>
                <a:gd name="T39" fmla="*/ 237 h 332"/>
                <a:gd name="T40" fmla="*/ 197 w 578"/>
                <a:gd name="T41" fmla="*/ 194 h 332"/>
                <a:gd name="T42" fmla="*/ 206 w 578"/>
                <a:gd name="T43" fmla="*/ 96 h 332"/>
                <a:gd name="T44" fmla="*/ 216 w 578"/>
                <a:gd name="T45" fmla="*/ 156 h 332"/>
                <a:gd name="T46" fmla="*/ 225 w 578"/>
                <a:gd name="T47" fmla="*/ 68 h 332"/>
                <a:gd name="T48" fmla="*/ 235 w 578"/>
                <a:gd name="T49" fmla="*/ 82 h 332"/>
                <a:gd name="T50" fmla="*/ 245 w 578"/>
                <a:gd name="T51" fmla="*/ 101 h 332"/>
                <a:gd name="T52" fmla="*/ 254 w 578"/>
                <a:gd name="T53" fmla="*/ 93 h 332"/>
                <a:gd name="T54" fmla="*/ 264 w 578"/>
                <a:gd name="T55" fmla="*/ 216 h 332"/>
                <a:gd name="T56" fmla="*/ 273 w 578"/>
                <a:gd name="T57" fmla="*/ 84 h 332"/>
                <a:gd name="T58" fmla="*/ 283 w 578"/>
                <a:gd name="T59" fmla="*/ 184 h 332"/>
                <a:gd name="T60" fmla="*/ 292 w 578"/>
                <a:gd name="T61" fmla="*/ 91 h 332"/>
                <a:gd name="T62" fmla="*/ 302 w 578"/>
                <a:gd name="T63" fmla="*/ 30 h 332"/>
                <a:gd name="T64" fmla="*/ 311 w 578"/>
                <a:gd name="T65" fmla="*/ 52 h 332"/>
                <a:gd name="T66" fmla="*/ 321 w 578"/>
                <a:gd name="T67" fmla="*/ 55 h 332"/>
                <a:gd name="T68" fmla="*/ 330 w 578"/>
                <a:gd name="T69" fmla="*/ 90 h 332"/>
                <a:gd name="T70" fmla="*/ 340 w 578"/>
                <a:gd name="T71" fmla="*/ 154 h 332"/>
                <a:gd name="T72" fmla="*/ 349 w 578"/>
                <a:gd name="T73" fmla="*/ 64 h 332"/>
                <a:gd name="T74" fmla="*/ 359 w 578"/>
                <a:gd name="T75" fmla="*/ 40 h 332"/>
                <a:gd name="T76" fmla="*/ 369 w 578"/>
                <a:gd name="T77" fmla="*/ 252 h 332"/>
                <a:gd name="T78" fmla="*/ 378 w 578"/>
                <a:gd name="T79" fmla="*/ 78 h 332"/>
                <a:gd name="T80" fmla="*/ 388 w 578"/>
                <a:gd name="T81" fmla="*/ 53 h 332"/>
                <a:gd name="T82" fmla="*/ 397 w 578"/>
                <a:gd name="T83" fmla="*/ 32 h 332"/>
                <a:gd name="T84" fmla="*/ 407 w 578"/>
                <a:gd name="T85" fmla="*/ 33 h 332"/>
                <a:gd name="T86" fmla="*/ 416 w 578"/>
                <a:gd name="T87" fmla="*/ 126 h 332"/>
                <a:gd name="T88" fmla="*/ 426 w 578"/>
                <a:gd name="T89" fmla="*/ 41 h 332"/>
                <a:gd name="T90" fmla="*/ 435 w 578"/>
                <a:gd name="T91" fmla="*/ 21 h 332"/>
                <a:gd name="T92" fmla="*/ 445 w 578"/>
                <a:gd name="T93" fmla="*/ 21 h 332"/>
                <a:gd name="T94" fmla="*/ 454 w 578"/>
                <a:gd name="T95" fmla="*/ 122 h 332"/>
                <a:gd name="T96" fmla="*/ 464 w 578"/>
                <a:gd name="T97" fmla="*/ 14 h 332"/>
                <a:gd name="T98" fmla="*/ 473 w 578"/>
                <a:gd name="T99" fmla="*/ 23 h 332"/>
                <a:gd name="T100" fmla="*/ 483 w 578"/>
                <a:gd name="T101" fmla="*/ 13 h 332"/>
                <a:gd name="T102" fmla="*/ 492 w 578"/>
                <a:gd name="T103" fmla="*/ 29 h 332"/>
                <a:gd name="T104" fmla="*/ 502 w 578"/>
                <a:gd name="T105" fmla="*/ 17 h 332"/>
                <a:gd name="T106" fmla="*/ 512 w 578"/>
                <a:gd name="T107" fmla="*/ 72 h 332"/>
                <a:gd name="T108" fmla="*/ 521 w 578"/>
                <a:gd name="T109" fmla="*/ 42 h 332"/>
                <a:gd name="T110" fmla="*/ 531 w 578"/>
                <a:gd name="T111" fmla="*/ 14 h 332"/>
                <a:gd name="T112" fmla="*/ 540 w 578"/>
                <a:gd name="T113" fmla="*/ 6 h 332"/>
                <a:gd name="T114" fmla="*/ 550 w 578"/>
                <a:gd name="T115" fmla="*/ 22 h 332"/>
                <a:gd name="T116" fmla="*/ 559 w 578"/>
                <a:gd name="T117" fmla="*/ 15 h 332"/>
                <a:gd name="T118" fmla="*/ 569 w 578"/>
                <a:gd name="T119" fmla="*/ 19 h 332"/>
                <a:gd name="T120" fmla="*/ 578 w 578"/>
                <a:gd name="T12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8" h="332">
                  <a:moveTo>
                    <a:pt x="0" y="261"/>
                  </a:moveTo>
                  <a:lnTo>
                    <a:pt x="3" y="275"/>
                  </a:lnTo>
                  <a:lnTo>
                    <a:pt x="6" y="273"/>
                  </a:lnTo>
                  <a:lnTo>
                    <a:pt x="9" y="303"/>
                  </a:lnTo>
                  <a:lnTo>
                    <a:pt x="12" y="332"/>
                  </a:lnTo>
                  <a:lnTo>
                    <a:pt x="16" y="318"/>
                  </a:lnTo>
                  <a:lnTo>
                    <a:pt x="19" y="296"/>
                  </a:lnTo>
                  <a:lnTo>
                    <a:pt x="22" y="266"/>
                  </a:lnTo>
                  <a:lnTo>
                    <a:pt x="25" y="249"/>
                  </a:lnTo>
                  <a:lnTo>
                    <a:pt x="28" y="225"/>
                  </a:lnTo>
                  <a:lnTo>
                    <a:pt x="32" y="209"/>
                  </a:lnTo>
                  <a:lnTo>
                    <a:pt x="35" y="198"/>
                  </a:lnTo>
                  <a:lnTo>
                    <a:pt x="38" y="202"/>
                  </a:lnTo>
                  <a:lnTo>
                    <a:pt x="41" y="202"/>
                  </a:lnTo>
                  <a:lnTo>
                    <a:pt x="44" y="191"/>
                  </a:lnTo>
                  <a:lnTo>
                    <a:pt x="47" y="212"/>
                  </a:lnTo>
                  <a:lnTo>
                    <a:pt x="51" y="219"/>
                  </a:lnTo>
                  <a:lnTo>
                    <a:pt x="54" y="214"/>
                  </a:lnTo>
                  <a:lnTo>
                    <a:pt x="57" y="212"/>
                  </a:lnTo>
                  <a:lnTo>
                    <a:pt x="60" y="228"/>
                  </a:lnTo>
                  <a:lnTo>
                    <a:pt x="63" y="239"/>
                  </a:lnTo>
                  <a:lnTo>
                    <a:pt x="66" y="234"/>
                  </a:lnTo>
                  <a:lnTo>
                    <a:pt x="70" y="253"/>
                  </a:lnTo>
                  <a:lnTo>
                    <a:pt x="73" y="296"/>
                  </a:lnTo>
                  <a:lnTo>
                    <a:pt x="76" y="291"/>
                  </a:lnTo>
                  <a:lnTo>
                    <a:pt x="79" y="311"/>
                  </a:lnTo>
                  <a:lnTo>
                    <a:pt x="82" y="304"/>
                  </a:lnTo>
                  <a:lnTo>
                    <a:pt x="86" y="265"/>
                  </a:lnTo>
                  <a:lnTo>
                    <a:pt x="89" y="246"/>
                  </a:lnTo>
                  <a:lnTo>
                    <a:pt x="92" y="223"/>
                  </a:lnTo>
                  <a:lnTo>
                    <a:pt x="95" y="226"/>
                  </a:lnTo>
                  <a:lnTo>
                    <a:pt x="98" y="245"/>
                  </a:lnTo>
                  <a:lnTo>
                    <a:pt x="101" y="294"/>
                  </a:lnTo>
                  <a:lnTo>
                    <a:pt x="105" y="323"/>
                  </a:lnTo>
                  <a:lnTo>
                    <a:pt x="108" y="266"/>
                  </a:lnTo>
                  <a:lnTo>
                    <a:pt x="111" y="233"/>
                  </a:lnTo>
                  <a:lnTo>
                    <a:pt x="114" y="207"/>
                  </a:lnTo>
                  <a:lnTo>
                    <a:pt x="117" y="188"/>
                  </a:lnTo>
                  <a:lnTo>
                    <a:pt x="121" y="169"/>
                  </a:lnTo>
                  <a:lnTo>
                    <a:pt x="124" y="166"/>
                  </a:lnTo>
                  <a:lnTo>
                    <a:pt x="127" y="154"/>
                  </a:lnTo>
                  <a:lnTo>
                    <a:pt x="130" y="162"/>
                  </a:lnTo>
                  <a:lnTo>
                    <a:pt x="133" y="139"/>
                  </a:lnTo>
                  <a:lnTo>
                    <a:pt x="136" y="127"/>
                  </a:lnTo>
                  <a:lnTo>
                    <a:pt x="140" y="120"/>
                  </a:lnTo>
                  <a:lnTo>
                    <a:pt x="143" y="111"/>
                  </a:lnTo>
                  <a:lnTo>
                    <a:pt x="146" y="118"/>
                  </a:lnTo>
                  <a:lnTo>
                    <a:pt x="149" y="82"/>
                  </a:lnTo>
                  <a:lnTo>
                    <a:pt x="152" y="99"/>
                  </a:lnTo>
                  <a:lnTo>
                    <a:pt x="156" y="91"/>
                  </a:lnTo>
                  <a:lnTo>
                    <a:pt x="159" y="72"/>
                  </a:lnTo>
                  <a:lnTo>
                    <a:pt x="162" y="71"/>
                  </a:lnTo>
                  <a:lnTo>
                    <a:pt x="165" y="64"/>
                  </a:lnTo>
                  <a:lnTo>
                    <a:pt x="168" y="62"/>
                  </a:lnTo>
                  <a:lnTo>
                    <a:pt x="171" y="44"/>
                  </a:lnTo>
                  <a:lnTo>
                    <a:pt x="175" y="56"/>
                  </a:lnTo>
                  <a:lnTo>
                    <a:pt x="178" y="54"/>
                  </a:lnTo>
                  <a:lnTo>
                    <a:pt x="181" y="62"/>
                  </a:lnTo>
                  <a:lnTo>
                    <a:pt x="184" y="99"/>
                  </a:lnTo>
                  <a:lnTo>
                    <a:pt x="187" y="237"/>
                  </a:lnTo>
                  <a:lnTo>
                    <a:pt x="190" y="264"/>
                  </a:lnTo>
                  <a:lnTo>
                    <a:pt x="194" y="231"/>
                  </a:lnTo>
                  <a:lnTo>
                    <a:pt x="197" y="194"/>
                  </a:lnTo>
                  <a:lnTo>
                    <a:pt x="200" y="174"/>
                  </a:lnTo>
                  <a:lnTo>
                    <a:pt x="203" y="137"/>
                  </a:lnTo>
                  <a:lnTo>
                    <a:pt x="206" y="96"/>
                  </a:lnTo>
                  <a:lnTo>
                    <a:pt x="210" y="106"/>
                  </a:lnTo>
                  <a:lnTo>
                    <a:pt x="213" y="133"/>
                  </a:lnTo>
                  <a:lnTo>
                    <a:pt x="216" y="156"/>
                  </a:lnTo>
                  <a:lnTo>
                    <a:pt x="219" y="116"/>
                  </a:lnTo>
                  <a:lnTo>
                    <a:pt x="222" y="83"/>
                  </a:lnTo>
                  <a:lnTo>
                    <a:pt x="225" y="68"/>
                  </a:lnTo>
                  <a:lnTo>
                    <a:pt x="229" y="77"/>
                  </a:lnTo>
                  <a:lnTo>
                    <a:pt x="232" y="91"/>
                  </a:lnTo>
                  <a:lnTo>
                    <a:pt x="235" y="82"/>
                  </a:lnTo>
                  <a:lnTo>
                    <a:pt x="238" y="56"/>
                  </a:lnTo>
                  <a:lnTo>
                    <a:pt x="241" y="53"/>
                  </a:lnTo>
                  <a:lnTo>
                    <a:pt x="245" y="101"/>
                  </a:lnTo>
                  <a:lnTo>
                    <a:pt x="248" y="167"/>
                  </a:lnTo>
                  <a:lnTo>
                    <a:pt x="251" y="139"/>
                  </a:lnTo>
                  <a:lnTo>
                    <a:pt x="254" y="93"/>
                  </a:lnTo>
                  <a:lnTo>
                    <a:pt x="257" y="99"/>
                  </a:lnTo>
                  <a:lnTo>
                    <a:pt x="260" y="171"/>
                  </a:lnTo>
                  <a:lnTo>
                    <a:pt x="264" y="216"/>
                  </a:lnTo>
                  <a:lnTo>
                    <a:pt x="267" y="172"/>
                  </a:lnTo>
                  <a:lnTo>
                    <a:pt x="270" y="115"/>
                  </a:lnTo>
                  <a:lnTo>
                    <a:pt x="273" y="84"/>
                  </a:lnTo>
                  <a:lnTo>
                    <a:pt x="276" y="83"/>
                  </a:lnTo>
                  <a:lnTo>
                    <a:pt x="279" y="122"/>
                  </a:lnTo>
                  <a:lnTo>
                    <a:pt x="283" y="184"/>
                  </a:lnTo>
                  <a:lnTo>
                    <a:pt x="286" y="131"/>
                  </a:lnTo>
                  <a:lnTo>
                    <a:pt x="289" y="94"/>
                  </a:lnTo>
                  <a:lnTo>
                    <a:pt x="292" y="91"/>
                  </a:lnTo>
                  <a:lnTo>
                    <a:pt x="295" y="65"/>
                  </a:lnTo>
                  <a:lnTo>
                    <a:pt x="299" y="43"/>
                  </a:lnTo>
                  <a:lnTo>
                    <a:pt x="302" y="30"/>
                  </a:lnTo>
                  <a:lnTo>
                    <a:pt x="305" y="27"/>
                  </a:lnTo>
                  <a:lnTo>
                    <a:pt x="308" y="32"/>
                  </a:lnTo>
                  <a:lnTo>
                    <a:pt x="311" y="52"/>
                  </a:lnTo>
                  <a:lnTo>
                    <a:pt x="314" y="74"/>
                  </a:lnTo>
                  <a:lnTo>
                    <a:pt x="318" y="63"/>
                  </a:lnTo>
                  <a:lnTo>
                    <a:pt x="321" y="55"/>
                  </a:lnTo>
                  <a:lnTo>
                    <a:pt x="324" y="66"/>
                  </a:lnTo>
                  <a:lnTo>
                    <a:pt x="327" y="77"/>
                  </a:lnTo>
                  <a:lnTo>
                    <a:pt x="330" y="90"/>
                  </a:lnTo>
                  <a:lnTo>
                    <a:pt x="334" y="116"/>
                  </a:lnTo>
                  <a:lnTo>
                    <a:pt x="337" y="140"/>
                  </a:lnTo>
                  <a:lnTo>
                    <a:pt x="340" y="154"/>
                  </a:lnTo>
                  <a:lnTo>
                    <a:pt x="343" y="133"/>
                  </a:lnTo>
                  <a:lnTo>
                    <a:pt x="346" y="100"/>
                  </a:lnTo>
                  <a:lnTo>
                    <a:pt x="349" y="64"/>
                  </a:lnTo>
                  <a:lnTo>
                    <a:pt x="353" y="57"/>
                  </a:lnTo>
                  <a:lnTo>
                    <a:pt x="356" y="46"/>
                  </a:lnTo>
                  <a:lnTo>
                    <a:pt x="359" y="40"/>
                  </a:lnTo>
                  <a:lnTo>
                    <a:pt x="362" y="55"/>
                  </a:lnTo>
                  <a:lnTo>
                    <a:pt x="365" y="180"/>
                  </a:lnTo>
                  <a:lnTo>
                    <a:pt x="369" y="252"/>
                  </a:lnTo>
                  <a:lnTo>
                    <a:pt x="372" y="177"/>
                  </a:lnTo>
                  <a:lnTo>
                    <a:pt x="375" y="95"/>
                  </a:lnTo>
                  <a:lnTo>
                    <a:pt x="378" y="78"/>
                  </a:lnTo>
                  <a:lnTo>
                    <a:pt x="381" y="56"/>
                  </a:lnTo>
                  <a:lnTo>
                    <a:pt x="384" y="49"/>
                  </a:lnTo>
                  <a:lnTo>
                    <a:pt x="388" y="53"/>
                  </a:lnTo>
                  <a:lnTo>
                    <a:pt x="391" y="43"/>
                  </a:lnTo>
                  <a:lnTo>
                    <a:pt x="394" y="39"/>
                  </a:lnTo>
                  <a:lnTo>
                    <a:pt x="397" y="32"/>
                  </a:lnTo>
                  <a:lnTo>
                    <a:pt x="400" y="31"/>
                  </a:lnTo>
                  <a:lnTo>
                    <a:pt x="403" y="28"/>
                  </a:lnTo>
                  <a:lnTo>
                    <a:pt x="407" y="33"/>
                  </a:lnTo>
                  <a:lnTo>
                    <a:pt x="410" y="64"/>
                  </a:lnTo>
                  <a:lnTo>
                    <a:pt x="413" y="119"/>
                  </a:lnTo>
                  <a:lnTo>
                    <a:pt x="416" y="126"/>
                  </a:lnTo>
                  <a:lnTo>
                    <a:pt x="419" y="85"/>
                  </a:lnTo>
                  <a:lnTo>
                    <a:pt x="423" y="67"/>
                  </a:lnTo>
                  <a:lnTo>
                    <a:pt x="426" y="41"/>
                  </a:lnTo>
                  <a:lnTo>
                    <a:pt x="429" y="30"/>
                  </a:lnTo>
                  <a:lnTo>
                    <a:pt x="432" y="28"/>
                  </a:lnTo>
                  <a:lnTo>
                    <a:pt x="435" y="21"/>
                  </a:lnTo>
                  <a:lnTo>
                    <a:pt x="438" y="38"/>
                  </a:lnTo>
                  <a:lnTo>
                    <a:pt x="442" y="32"/>
                  </a:lnTo>
                  <a:lnTo>
                    <a:pt x="445" y="21"/>
                  </a:lnTo>
                  <a:lnTo>
                    <a:pt x="448" y="38"/>
                  </a:lnTo>
                  <a:lnTo>
                    <a:pt x="451" y="88"/>
                  </a:lnTo>
                  <a:lnTo>
                    <a:pt x="454" y="122"/>
                  </a:lnTo>
                  <a:lnTo>
                    <a:pt x="458" y="62"/>
                  </a:lnTo>
                  <a:lnTo>
                    <a:pt x="461" y="25"/>
                  </a:lnTo>
                  <a:lnTo>
                    <a:pt x="464" y="14"/>
                  </a:lnTo>
                  <a:lnTo>
                    <a:pt x="467" y="14"/>
                  </a:lnTo>
                  <a:lnTo>
                    <a:pt x="470" y="17"/>
                  </a:lnTo>
                  <a:lnTo>
                    <a:pt x="473" y="23"/>
                  </a:lnTo>
                  <a:lnTo>
                    <a:pt x="477" y="8"/>
                  </a:lnTo>
                  <a:lnTo>
                    <a:pt x="480" y="7"/>
                  </a:lnTo>
                  <a:lnTo>
                    <a:pt x="483" y="13"/>
                  </a:lnTo>
                  <a:lnTo>
                    <a:pt x="486" y="20"/>
                  </a:lnTo>
                  <a:lnTo>
                    <a:pt x="489" y="21"/>
                  </a:lnTo>
                  <a:lnTo>
                    <a:pt x="492" y="29"/>
                  </a:lnTo>
                  <a:lnTo>
                    <a:pt x="496" y="28"/>
                  </a:lnTo>
                  <a:lnTo>
                    <a:pt x="499" y="18"/>
                  </a:lnTo>
                  <a:lnTo>
                    <a:pt x="502" y="17"/>
                  </a:lnTo>
                  <a:lnTo>
                    <a:pt x="505" y="7"/>
                  </a:lnTo>
                  <a:lnTo>
                    <a:pt x="508" y="33"/>
                  </a:lnTo>
                  <a:lnTo>
                    <a:pt x="512" y="72"/>
                  </a:lnTo>
                  <a:lnTo>
                    <a:pt x="515" y="65"/>
                  </a:lnTo>
                  <a:lnTo>
                    <a:pt x="518" y="63"/>
                  </a:lnTo>
                  <a:lnTo>
                    <a:pt x="521" y="42"/>
                  </a:lnTo>
                  <a:lnTo>
                    <a:pt x="524" y="27"/>
                  </a:lnTo>
                  <a:lnTo>
                    <a:pt x="527" y="21"/>
                  </a:lnTo>
                  <a:lnTo>
                    <a:pt x="531" y="14"/>
                  </a:lnTo>
                  <a:lnTo>
                    <a:pt x="534" y="11"/>
                  </a:lnTo>
                  <a:lnTo>
                    <a:pt x="537" y="7"/>
                  </a:lnTo>
                  <a:lnTo>
                    <a:pt x="540" y="6"/>
                  </a:lnTo>
                  <a:lnTo>
                    <a:pt x="543" y="12"/>
                  </a:lnTo>
                  <a:lnTo>
                    <a:pt x="547" y="14"/>
                  </a:lnTo>
                  <a:lnTo>
                    <a:pt x="550" y="22"/>
                  </a:lnTo>
                  <a:lnTo>
                    <a:pt x="553" y="26"/>
                  </a:lnTo>
                  <a:lnTo>
                    <a:pt x="556" y="22"/>
                  </a:lnTo>
                  <a:lnTo>
                    <a:pt x="559" y="15"/>
                  </a:lnTo>
                  <a:lnTo>
                    <a:pt x="562" y="13"/>
                  </a:lnTo>
                  <a:lnTo>
                    <a:pt x="566" y="3"/>
                  </a:lnTo>
                  <a:lnTo>
                    <a:pt x="569" y="19"/>
                  </a:lnTo>
                  <a:lnTo>
                    <a:pt x="572" y="32"/>
                  </a:lnTo>
                  <a:lnTo>
                    <a:pt x="575" y="12"/>
                  </a:lnTo>
                  <a:lnTo>
                    <a:pt x="578" y="0"/>
                  </a:lnTo>
                </a:path>
              </a:pathLst>
            </a:custGeom>
            <a:noFill/>
            <a:ln w="0">
              <a:solidFill>
                <a:srgbClr val="00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0"/>
            <p:cNvSpPr>
              <a:spLocks/>
            </p:cNvSpPr>
            <p:nvPr/>
          </p:nvSpPr>
          <p:spPr bwMode="auto">
            <a:xfrm flipV="1">
              <a:off x="1856" y="2762"/>
              <a:ext cx="3" cy="1"/>
            </a:xfrm>
            <a:custGeom>
              <a:avLst/>
              <a:gdLst>
                <a:gd name="T0" fmla="*/ 0 w 14"/>
                <a:gd name="T1" fmla="*/ 0 h 5"/>
                <a:gd name="T2" fmla="*/ 3 w 14"/>
                <a:gd name="T3" fmla="*/ 5 h 5"/>
                <a:gd name="T4" fmla="*/ 6 w 14"/>
                <a:gd name="T5" fmla="*/ 5 h 5"/>
                <a:gd name="T6" fmla="*/ 9 w 14"/>
                <a:gd name="T7" fmla="*/ 3 h 5"/>
                <a:gd name="T8" fmla="*/ 13 w 14"/>
                <a:gd name="T9" fmla="*/ 4 h 5"/>
                <a:gd name="T10" fmla="*/ 14 w 1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lnTo>
                    <a:pt x="3" y="5"/>
                  </a:lnTo>
                  <a:lnTo>
                    <a:pt x="6" y="5"/>
                  </a:lnTo>
                  <a:lnTo>
                    <a:pt x="9" y="3"/>
                  </a:lnTo>
                  <a:lnTo>
                    <a:pt x="13" y="4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00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1"/>
            <p:cNvSpPr>
              <a:spLocks/>
            </p:cNvSpPr>
            <p:nvPr/>
          </p:nvSpPr>
          <p:spPr bwMode="auto">
            <a:xfrm flipV="1">
              <a:off x="1859" y="1609"/>
              <a:ext cx="14" cy="1154"/>
            </a:xfrm>
            <a:custGeom>
              <a:avLst/>
              <a:gdLst>
                <a:gd name="T0" fmla="*/ 0 w 62"/>
                <a:gd name="T1" fmla="*/ 0 h 8258"/>
                <a:gd name="T2" fmla="*/ 1 w 62"/>
                <a:gd name="T3" fmla="*/ 2 h 8258"/>
                <a:gd name="T4" fmla="*/ 4 w 62"/>
                <a:gd name="T5" fmla="*/ 7 h 8258"/>
                <a:gd name="T6" fmla="*/ 7 w 62"/>
                <a:gd name="T7" fmla="*/ 7 h 8258"/>
                <a:gd name="T8" fmla="*/ 10 w 62"/>
                <a:gd name="T9" fmla="*/ 10 h 8258"/>
                <a:gd name="T10" fmla="*/ 14 w 62"/>
                <a:gd name="T11" fmla="*/ 3 h 8258"/>
                <a:gd name="T12" fmla="*/ 17 w 62"/>
                <a:gd name="T13" fmla="*/ 2 h 8258"/>
                <a:gd name="T14" fmla="*/ 20 w 62"/>
                <a:gd name="T15" fmla="*/ 4 h 8258"/>
                <a:gd name="T16" fmla="*/ 23 w 62"/>
                <a:gd name="T17" fmla="*/ 2 h 8258"/>
                <a:gd name="T18" fmla="*/ 26 w 62"/>
                <a:gd name="T19" fmla="*/ 3 h 8258"/>
                <a:gd name="T20" fmla="*/ 30 w 62"/>
                <a:gd name="T21" fmla="*/ 2 h 8258"/>
                <a:gd name="T22" fmla="*/ 33 w 62"/>
                <a:gd name="T23" fmla="*/ 19 h 8258"/>
                <a:gd name="T24" fmla="*/ 36 w 62"/>
                <a:gd name="T25" fmla="*/ 120 h 8258"/>
                <a:gd name="T26" fmla="*/ 39 w 62"/>
                <a:gd name="T27" fmla="*/ 370 h 8258"/>
                <a:gd name="T28" fmla="*/ 42 w 62"/>
                <a:gd name="T29" fmla="*/ 411 h 8258"/>
                <a:gd name="T30" fmla="*/ 45 w 62"/>
                <a:gd name="T31" fmla="*/ 203 h 8258"/>
                <a:gd name="T32" fmla="*/ 49 w 62"/>
                <a:gd name="T33" fmla="*/ 79 h 8258"/>
                <a:gd name="T34" fmla="*/ 52 w 62"/>
                <a:gd name="T35" fmla="*/ 54 h 8258"/>
                <a:gd name="T36" fmla="*/ 55 w 62"/>
                <a:gd name="T37" fmla="*/ 137 h 8258"/>
                <a:gd name="T38" fmla="*/ 58 w 62"/>
                <a:gd name="T39" fmla="*/ 1312 h 8258"/>
                <a:gd name="T40" fmla="*/ 61 w 62"/>
                <a:gd name="T41" fmla="*/ 6011 h 8258"/>
                <a:gd name="T42" fmla="*/ 62 w 62"/>
                <a:gd name="T43" fmla="*/ 8258 h 8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8258">
                  <a:moveTo>
                    <a:pt x="0" y="0"/>
                  </a:moveTo>
                  <a:lnTo>
                    <a:pt x="1" y="2"/>
                  </a:lnTo>
                  <a:lnTo>
                    <a:pt x="4" y="7"/>
                  </a:lnTo>
                  <a:lnTo>
                    <a:pt x="7" y="7"/>
                  </a:lnTo>
                  <a:lnTo>
                    <a:pt x="10" y="10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30" y="2"/>
                  </a:lnTo>
                  <a:lnTo>
                    <a:pt x="33" y="19"/>
                  </a:lnTo>
                  <a:lnTo>
                    <a:pt x="36" y="120"/>
                  </a:lnTo>
                  <a:lnTo>
                    <a:pt x="39" y="370"/>
                  </a:lnTo>
                  <a:lnTo>
                    <a:pt x="42" y="411"/>
                  </a:lnTo>
                  <a:lnTo>
                    <a:pt x="45" y="203"/>
                  </a:lnTo>
                  <a:lnTo>
                    <a:pt x="49" y="79"/>
                  </a:lnTo>
                  <a:lnTo>
                    <a:pt x="52" y="54"/>
                  </a:lnTo>
                  <a:lnTo>
                    <a:pt x="55" y="137"/>
                  </a:lnTo>
                  <a:lnTo>
                    <a:pt x="58" y="1312"/>
                  </a:lnTo>
                  <a:lnTo>
                    <a:pt x="61" y="6011"/>
                  </a:lnTo>
                  <a:lnTo>
                    <a:pt x="62" y="8258"/>
                  </a:lnTo>
                </a:path>
              </a:pathLst>
            </a:custGeom>
            <a:noFill/>
            <a:ln w="0">
              <a:solidFill>
                <a:srgbClr val="00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2"/>
            <p:cNvSpPr>
              <a:spLocks/>
            </p:cNvSpPr>
            <p:nvPr/>
          </p:nvSpPr>
          <p:spPr bwMode="auto">
            <a:xfrm flipV="1">
              <a:off x="1874" y="1609"/>
              <a:ext cx="299" cy="1152"/>
            </a:xfrm>
            <a:custGeom>
              <a:avLst/>
              <a:gdLst>
                <a:gd name="T0" fmla="*/ 18 w 1371"/>
                <a:gd name="T1" fmla="*/ 6 h 8248"/>
                <a:gd name="T2" fmla="*/ 40 w 1371"/>
                <a:gd name="T3" fmla="*/ 27 h 8248"/>
                <a:gd name="T4" fmla="*/ 62 w 1371"/>
                <a:gd name="T5" fmla="*/ 20 h 8248"/>
                <a:gd name="T6" fmla="*/ 84 w 1371"/>
                <a:gd name="T7" fmla="*/ 17 h 8248"/>
                <a:gd name="T8" fmla="*/ 107 w 1371"/>
                <a:gd name="T9" fmla="*/ 24 h 8248"/>
                <a:gd name="T10" fmla="*/ 129 w 1371"/>
                <a:gd name="T11" fmla="*/ 43 h 8248"/>
                <a:gd name="T12" fmla="*/ 151 w 1371"/>
                <a:gd name="T13" fmla="*/ 79 h 8248"/>
                <a:gd name="T14" fmla="*/ 173 w 1371"/>
                <a:gd name="T15" fmla="*/ 295 h 8248"/>
                <a:gd name="T16" fmla="*/ 196 w 1371"/>
                <a:gd name="T17" fmla="*/ 43 h 8248"/>
                <a:gd name="T18" fmla="*/ 218 w 1371"/>
                <a:gd name="T19" fmla="*/ 289 h 8248"/>
                <a:gd name="T20" fmla="*/ 240 w 1371"/>
                <a:gd name="T21" fmla="*/ 37 h 8248"/>
                <a:gd name="T22" fmla="*/ 262 w 1371"/>
                <a:gd name="T23" fmla="*/ 57 h 8248"/>
                <a:gd name="T24" fmla="*/ 285 w 1371"/>
                <a:gd name="T25" fmla="*/ 23 h 8248"/>
                <a:gd name="T26" fmla="*/ 307 w 1371"/>
                <a:gd name="T27" fmla="*/ 27 h 8248"/>
                <a:gd name="T28" fmla="*/ 329 w 1371"/>
                <a:gd name="T29" fmla="*/ 15 h 8248"/>
                <a:gd name="T30" fmla="*/ 351 w 1371"/>
                <a:gd name="T31" fmla="*/ 40 h 8248"/>
                <a:gd name="T32" fmla="*/ 374 w 1371"/>
                <a:gd name="T33" fmla="*/ 112 h 8248"/>
                <a:gd name="T34" fmla="*/ 396 w 1371"/>
                <a:gd name="T35" fmla="*/ 6 h 8248"/>
                <a:gd name="T36" fmla="*/ 418 w 1371"/>
                <a:gd name="T37" fmla="*/ 23 h 8248"/>
                <a:gd name="T38" fmla="*/ 440 w 1371"/>
                <a:gd name="T39" fmla="*/ 37 h 8248"/>
                <a:gd name="T40" fmla="*/ 463 w 1371"/>
                <a:gd name="T41" fmla="*/ 23 h 8248"/>
                <a:gd name="T42" fmla="*/ 485 w 1371"/>
                <a:gd name="T43" fmla="*/ 6 h 8248"/>
                <a:gd name="T44" fmla="*/ 507 w 1371"/>
                <a:gd name="T45" fmla="*/ 25 h 8248"/>
                <a:gd name="T46" fmla="*/ 529 w 1371"/>
                <a:gd name="T47" fmla="*/ 38 h 8248"/>
                <a:gd name="T48" fmla="*/ 552 w 1371"/>
                <a:gd name="T49" fmla="*/ 127 h 8248"/>
                <a:gd name="T50" fmla="*/ 574 w 1371"/>
                <a:gd name="T51" fmla="*/ 65 h 8248"/>
                <a:gd name="T52" fmla="*/ 596 w 1371"/>
                <a:gd name="T53" fmla="*/ 316 h 8248"/>
                <a:gd name="T54" fmla="*/ 618 w 1371"/>
                <a:gd name="T55" fmla="*/ 204 h 8248"/>
                <a:gd name="T56" fmla="*/ 641 w 1371"/>
                <a:gd name="T57" fmla="*/ 90 h 8248"/>
                <a:gd name="T58" fmla="*/ 663 w 1371"/>
                <a:gd name="T59" fmla="*/ 71 h 8248"/>
                <a:gd name="T60" fmla="*/ 685 w 1371"/>
                <a:gd name="T61" fmla="*/ 150 h 8248"/>
                <a:gd name="T62" fmla="*/ 707 w 1371"/>
                <a:gd name="T63" fmla="*/ 56 h 8248"/>
                <a:gd name="T64" fmla="*/ 730 w 1371"/>
                <a:gd name="T65" fmla="*/ 65 h 8248"/>
                <a:gd name="T66" fmla="*/ 752 w 1371"/>
                <a:gd name="T67" fmla="*/ 211 h 8248"/>
                <a:gd name="T68" fmla="*/ 774 w 1371"/>
                <a:gd name="T69" fmla="*/ 137 h 8248"/>
                <a:gd name="T70" fmla="*/ 796 w 1371"/>
                <a:gd name="T71" fmla="*/ 173 h 8248"/>
                <a:gd name="T72" fmla="*/ 819 w 1371"/>
                <a:gd name="T73" fmla="*/ 37 h 8248"/>
                <a:gd name="T74" fmla="*/ 841 w 1371"/>
                <a:gd name="T75" fmla="*/ 71 h 8248"/>
                <a:gd name="T76" fmla="*/ 863 w 1371"/>
                <a:gd name="T77" fmla="*/ 296 h 8248"/>
                <a:gd name="T78" fmla="*/ 885 w 1371"/>
                <a:gd name="T79" fmla="*/ 247 h 8248"/>
                <a:gd name="T80" fmla="*/ 908 w 1371"/>
                <a:gd name="T81" fmla="*/ 206 h 8248"/>
                <a:gd name="T82" fmla="*/ 930 w 1371"/>
                <a:gd name="T83" fmla="*/ 195 h 8248"/>
                <a:gd name="T84" fmla="*/ 952 w 1371"/>
                <a:gd name="T85" fmla="*/ 131 h 8248"/>
                <a:gd name="T86" fmla="*/ 975 w 1371"/>
                <a:gd name="T87" fmla="*/ 179 h 8248"/>
                <a:gd name="T88" fmla="*/ 997 w 1371"/>
                <a:gd name="T89" fmla="*/ 116 h 8248"/>
                <a:gd name="T90" fmla="*/ 1019 w 1371"/>
                <a:gd name="T91" fmla="*/ 208 h 8248"/>
                <a:gd name="T92" fmla="*/ 1041 w 1371"/>
                <a:gd name="T93" fmla="*/ 181 h 8248"/>
                <a:gd name="T94" fmla="*/ 1064 w 1371"/>
                <a:gd name="T95" fmla="*/ 574 h 8248"/>
                <a:gd name="T96" fmla="*/ 1086 w 1371"/>
                <a:gd name="T97" fmla="*/ 103 h 8248"/>
                <a:gd name="T98" fmla="*/ 1108 w 1371"/>
                <a:gd name="T99" fmla="*/ 119 h 8248"/>
                <a:gd name="T100" fmla="*/ 1130 w 1371"/>
                <a:gd name="T101" fmla="*/ 115 h 8248"/>
                <a:gd name="T102" fmla="*/ 1153 w 1371"/>
                <a:gd name="T103" fmla="*/ 140 h 8248"/>
                <a:gd name="T104" fmla="*/ 1175 w 1371"/>
                <a:gd name="T105" fmla="*/ 53 h 8248"/>
                <a:gd name="T106" fmla="*/ 1197 w 1371"/>
                <a:gd name="T107" fmla="*/ 87 h 8248"/>
                <a:gd name="T108" fmla="*/ 1219 w 1371"/>
                <a:gd name="T109" fmla="*/ 335 h 8248"/>
                <a:gd name="T110" fmla="*/ 1242 w 1371"/>
                <a:gd name="T111" fmla="*/ 175 h 8248"/>
                <a:gd name="T112" fmla="*/ 1264 w 1371"/>
                <a:gd name="T113" fmla="*/ 117 h 8248"/>
                <a:gd name="T114" fmla="*/ 1286 w 1371"/>
                <a:gd name="T115" fmla="*/ 98 h 8248"/>
                <a:gd name="T116" fmla="*/ 1308 w 1371"/>
                <a:gd name="T117" fmla="*/ 240 h 8248"/>
                <a:gd name="T118" fmla="*/ 1331 w 1371"/>
                <a:gd name="T119" fmla="*/ 699 h 8248"/>
                <a:gd name="T120" fmla="*/ 1353 w 1371"/>
                <a:gd name="T121" fmla="*/ 178 h 8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71" h="8248">
                  <a:moveTo>
                    <a:pt x="0" y="8248"/>
                  </a:moveTo>
                  <a:lnTo>
                    <a:pt x="2" y="5674"/>
                  </a:lnTo>
                  <a:lnTo>
                    <a:pt x="5" y="735"/>
                  </a:lnTo>
                  <a:lnTo>
                    <a:pt x="8" y="67"/>
                  </a:lnTo>
                  <a:lnTo>
                    <a:pt x="11" y="19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21" y="14"/>
                  </a:lnTo>
                  <a:lnTo>
                    <a:pt x="24" y="26"/>
                  </a:lnTo>
                  <a:lnTo>
                    <a:pt x="27" y="56"/>
                  </a:lnTo>
                  <a:lnTo>
                    <a:pt x="30" y="57"/>
                  </a:lnTo>
                  <a:lnTo>
                    <a:pt x="33" y="44"/>
                  </a:lnTo>
                  <a:lnTo>
                    <a:pt x="37" y="28"/>
                  </a:lnTo>
                  <a:lnTo>
                    <a:pt x="40" y="27"/>
                  </a:lnTo>
                  <a:lnTo>
                    <a:pt x="43" y="20"/>
                  </a:lnTo>
                  <a:lnTo>
                    <a:pt x="46" y="27"/>
                  </a:lnTo>
                  <a:lnTo>
                    <a:pt x="49" y="26"/>
                  </a:lnTo>
                  <a:lnTo>
                    <a:pt x="53" y="14"/>
                  </a:lnTo>
                  <a:lnTo>
                    <a:pt x="56" y="13"/>
                  </a:lnTo>
                  <a:lnTo>
                    <a:pt x="59" y="18"/>
                  </a:lnTo>
                  <a:lnTo>
                    <a:pt x="62" y="20"/>
                  </a:lnTo>
                  <a:lnTo>
                    <a:pt x="65" y="18"/>
                  </a:lnTo>
                  <a:lnTo>
                    <a:pt x="68" y="18"/>
                  </a:lnTo>
                  <a:lnTo>
                    <a:pt x="72" y="24"/>
                  </a:lnTo>
                  <a:lnTo>
                    <a:pt x="75" y="27"/>
                  </a:lnTo>
                  <a:lnTo>
                    <a:pt x="78" y="31"/>
                  </a:lnTo>
                  <a:lnTo>
                    <a:pt x="81" y="21"/>
                  </a:lnTo>
                  <a:lnTo>
                    <a:pt x="84" y="17"/>
                  </a:lnTo>
                  <a:lnTo>
                    <a:pt x="88" y="12"/>
                  </a:lnTo>
                  <a:lnTo>
                    <a:pt x="91" y="11"/>
                  </a:lnTo>
                  <a:lnTo>
                    <a:pt x="94" y="2"/>
                  </a:lnTo>
                  <a:lnTo>
                    <a:pt x="97" y="7"/>
                  </a:lnTo>
                  <a:lnTo>
                    <a:pt x="100" y="27"/>
                  </a:lnTo>
                  <a:lnTo>
                    <a:pt x="103" y="35"/>
                  </a:lnTo>
                  <a:lnTo>
                    <a:pt x="107" y="24"/>
                  </a:lnTo>
                  <a:lnTo>
                    <a:pt x="110" y="23"/>
                  </a:lnTo>
                  <a:lnTo>
                    <a:pt x="113" y="24"/>
                  </a:lnTo>
                  <a:lnTo>
                    <a:pt x="116" y="47"/>
                  </a:lnTo>
                  <a:lnTo>
                    <a:pt x="119" y="71"/>
                  </a:lnTo>
                  <a:lnTo>
                    <a:pt x="123" y="52"/>
                  </a:lnTo>
                  <a:lnTo>
                    <a:pt x="126" y="34"/>
                  </a:lnTo>
                  <a:lnTo>
                    <a:pt x="129" y="43"/>
                  </a:lnTo>
                  <a:lnTo>
                    <a:pt x="132" y="43"/>
                  </a:lnTo>
                  <a:lnTo>
                    <a:pt x="135" y="55"/>
                  </a:lnTo>
                  <a:lnTo>
                    <a:pt x="138" y="61"/>
                  </a:lnTo>
                  <a:lnTo>
                    <a:pt x="142" y="45"/>
                  </a:lnTo>
                  <a:lnTo>
                    <a:pt x="145" y="44"/>
                  </a:lnTo>
                  <a:lnTo>
                    <a:pt x="148" y="67"/>
                  </a:lnTo>
                  <a:lnTo>
                    <a:pt x="151" y="79"/>
                  </a:lnTo>
                  <a:lnTo>
                    <a:pt x="154" y="84"/>
                  </a:lnTo>
                  <a:lnTo>
                    <a:pt x="157" y="129"/>
                  </a:lnTo>
                  <a:lnTo>
                    <a:pt x="161" y="168"/>
                  </a:lnTo>
                  <a:lnTo>
                    <a:pt x="164" y="235"/>
                  </a:lnTo>
                  <a:lnTo>
                    <a:pt x="167" y="438"/>
                  </a:lnTo>
                  <a:lnTo>
                    <a:pt x="170" y="464"/>
                  </a:lnTo>
                  <a:lnTo>
                    <a:pt x="173" y="295"/>
                  </a:lnTo>
                  <a:lnTo>
                    <a:pt x="177" y="179"/>
                  </a:lnTo>
                  <a:lnTo>
                    <a:pt x="180" y="133"/>
                  </a:lnTo>
                  <a:lnTo>
                    <a:pt x="183" y="94"/>
                  </a:lnTo>
                  <a:lnTo>
                    <a:pt x="186" y="68"/>
                  </a:lnTo>
                  <a:lnTo>
                    <a:pt x="189" y="53"/>
                  </a:lnTo>
                  <a:lnTo>
                    <a:pt x="192" y="50"/>
                  </a:lnTo>
                  <a:lnTo>
                    <a:pt x="196" y="43"/>
                  </a:lnTo>
                  <a:lnTo>
                    <a:pt x="199" y="39"/>
                  </a:lnTo>
                  <a:lnTo>
                    <a:pt x="202" y="28"/>
                  </a:lnTo>
                  <a:lnTo>
                    <a:pt x="205" y="35"/>
                  </a:lnTo>
                  <a:lnTo>
                    <a:pt x="208" y="43"/>
                  </a:lnTo>
                  <a:lnTo>
                    <a:pt x="212" y="70"/>
                  </a:lnTo>
                  <a:lnTo>
                    <a:pt x="215" y="169"/>
                  </a:lnTo>
                  <a:lnTo>
                    <a:pt x="218" y="289"/>
                  </a:lnTo>
                  <a:lnTo>
                    <a:pt x="221" y="206"/>
                  </a:lnTo>
                  <a:lnTo>
                    <a:pt x="224" y="101"/>
                  </a:lnTo>
                  <a:lnTo>
                    <a:pt x="227" y="87"/>
                  </a:lnTo>
                  <a:lnTo>
                    <a:pt x="231" y="102"/>
                  </a:lnTo>
                  <a:lnTo>
                    <a:pt x="234" y="83"/>
                  </a:lnTo>
                  <a:lnTo>
                    <a:pt x="237" y="50"/>
                  </a:lnTo>
                  <a:lnTo>
                    <a:pt x="240" y="37"/>
                  </a:lnTo>
                  <a:lnTo>
                    <a:pt x="243" y="32"/>
                  </a:lnTo>
                  <a:lnTo>
                    <a:pt x="246" y="29"/>
                  </a:lnTo>
                  <a:lnTo>
                    <a:pt x="250" y="28"/>
                  </a:lnTo>
                  <a:lnTo>
                    <a:pt x="253" y="27"/>
                  </a:lnTo>
                  <a:lnTo>
                    <a:pt x="256" y="23"/>
                  </a:lnTo>
                  <a:lnTo>
                    <a:pt x="259" y="27"/>
                  </a:lnTo>
                  <a:lnTo>
                    <a:pt x="262" y="57"/>
                  </a:lnTo>
                  <a:lnTo>
                    <a:pt x="266" y="110"/>
                  </a:lnTo>
                  <a:lnTo>
                    <a:pt x="269" y="135"/>
                  </a:lnTo>
                  <a:lnTo>
                    <a:pt x="272" y="113"/>
                  </a:lnTo>
                  <a:lnTo>
                    <a:pt x="275" y="75"/>
                  </a:lnTo>
                  <a:lnTo>
                    <a:pt x="278" y="48"/>
                  </a:lnTo>
                  <a:lnTo>
                    <a:pt x="281" y="23"/>
                  </a:lnTo>
                  <a:lnTo>
                    <a:pt x="285" y="23"/>
                  </a:lnTo>
                  <a:lnTo>
                    <a:pt x="288" y="45"/>
                  </a:lnTo>
                  <a:lnTo>
                    <a:pt x="291" y="72"/>
                  </a:lnTo>
                  <a:lnTo>
                    <a:pt x="294" y="89"/>
                  </a:lnTo>
                  <a:lnTo>
                    <a:pt x="297" y="59"/>
                  </a:lnTo>
                  <a:lnTo>
                    <a:pt x="301" y="54"/>
                  </a:lnTo>
                  <a:lnTo>
                    <a:pt x="304" y="47"/>
                  </a:lnTo>
                  <a:lnTo>
                    <a:pt x="307" y="27"/>
                  </a:lnTo>
                  <a:lnTo>
                    <a:pt x="310" y="14"/>
                  </a:lnTo>
                  <a:lnTo>
                    <a:pt x="313" y="3"/>
                  </a:lnTo>
                  <a:lnTo>
                    <a:pt x="316" y="10"/>
                  </a:lnTo>
                  <a:lnTo>
                    <a:pt x="320" y="24"/>
                  </a:lnTo>
                  <a:lnTo>
                    <a:pt x="323" y="48"/>
                  </a:lnTo>
                  <a:lnTo>
                    <a:pt x="326" y="41"/>
                  </a:lnTo>
                  <a:lnTo>
                    <a:pt x="329" y="15"/>
                  </a:lnTo>
                  <a:lnTo>
                    <a:pt x="332" y="14"/>
                  </a:lnTo>
                  <a:lnTo>
                    <a:pt x="336" y="5"/>
                  </a:lnTo>
                  <a:lnTo>
                    <a:pt x="339" y="0"/>
                  </a:lnTo>
                  <a:lnTo>
                    <a:pt x="342" y="14"/>
                  </a:lnTo>
                  <a:lnTo>
                    <a:pt x="345" y="25"/>
                  </a:lnTo>
                  <a:lnTo>
                    <a:pt x="348" y="37"/>
                  </a:lnTo>
                  <a:lnTo>
                    <a:pt x="351" y="40"/>
                  </a:lnTo>
                  <a:lnTo>
                    <a:pt x="355" y="29"/>
                  </a:lnTo>
                  <a:lnTo>
                    <a:pt x="358" y="17"/>
                  </a:lnTo>
                  <a:lnTo>
                    <a:pt x="361" y="9"/>
                  </a:lnTo>
                  <a:lnTo>
                    <a:pt x="364" y="10"/>
                  </a:lnTo>
                  <a:lnTo>
                    <a:pt x="367" y="46"/>
                  </a:lnTo>
                  <a:lnTo>
                    <a:pt x="370" y="115"/>
                  </a:lnTo>
                  <a:lnTo>
                    <a:pt x="374" y="112"/>
                  </a:lnTo>
                  <a:lnTo>
                    <a:pt x="377" y="54"/>
                  </a:lnTo>
                  <a:lnTo>
                    <a:pt x="380" y="29"/>
                  </a:lnTo>
                  <a:lnTo>
                    <a:pt x="383" y="13"/>
                  </a:lnTo>
                  <a:lnTo>
                    <a:pt x="386" y="4"/>
                  </a:lnTo>
                  <a:lnTo>
                    <a:pt x="390" y="4"/>
                  </a:lnTo>
                  <a:lnTo>
                    <a:pt x="393" y="1"/>
                  </a:lnTo>
                  <a:lnTo>
                    <a:pt x="396" y="6"/>
                  </a:lnTo>
                  <a:lnTo>
                    <a:pt x="399" y="29"/>
                  </a:lnTo>
                  <a:lnTo>
                    <a:pt x="402" y="47"/>
                  </a:lnTo>
                  <a:lnTo>
                    <a:pt x="405" y="47"/>
                  </a:lnTo>
                  <a:lnTo>
                    <a:pt x="409" y="17"/>
                  </a:lnTo>
                  <a:lnTo>
                    <a:pt x="412" y="1"/>
                  </a:lnTo>
                  <a:lnTo>
                    <a:pt x="415" y="6"/>
                  </a:lnTo>
                  <a:lnTo>
                    <a:pt x="418" y="23"/>
                  </a:lnTo>
                  <a:lnTo>
                    <a:pt x="421" y="7"/>
                  </a:lnTo>
                  <a:lnTo>
                    <a:pt x="425" y="9"/>
                  </a:lnTo>
                  <a:lnTo>
                    <a:pt x="428" y="28"/>
                  </a:lnTo>
                  <a:lnTo>
                    <a:pt x="431" y="52"/>
                  </a:lnTo>
                  <a:lnTo>
                    <a:pt x="434" y="67"/>
                  </a:lnTo>
                  <a:lnTo>
                    <a:pt x="437" y="61"/>
                  </a:lnTo>
                  <a:lnTo>
                    <a:pt x="440" y="37"/>
                  </a:lnTo>
                  <a:lnTo>
                    <a:pt x="444" y="29"/>
                  </a:lnTo>
                  <a:lnTo>
                    <a:pt x="447" y="18"/>
                  </a:lnTo>
                  <a:lnTo>
                    <a:pt x="450" y="4"/>
                  </a:lnTo>
                  <a:lnTo>
                    <a:pt x="453" y="3"/>
                  </a:lnTo>
                  <a:lnTo>
                    <a:pt x="456" y="2"/>
                  </a:lnTo>
                  <a:lnTo>
                    <a:pt x="459" y="10"/>
                  </a:lnTo>
                  <a:lnTo>
                    <a:pt x="463" y="23"/>
                  </a:lnTo>
                  <a:lnTo>
                    <a:pt x="466" y="42"/>
                  </a:lnTo>
                  <a:lnTo>
                    <a:pt x="469" y="47"/>
                  </a:lnTo>
                  <a:lnTo>
                    <a:pt x="472" y="51"/>
                  </a:lnTo>
                  <a:lnTo>
                    <a:pt x="475" y="43"/>
                  </a:lnTo>
                  <a:lnTo>
                    <a:pt x="479" y="21"/>
                  </a:lnTo>
                  <a:lnTo>
                    <a:pt x="482" y="6"/>
                  </a:lnTo>
                  <a:lnTo>
                    <a:pt x="485" y="6"/>
                  </a:lnTo>
                  <a:lnTo>
                    <a:pt x="488" y="8"/>
                  </a:lnTo>
                  <a:lnTo>
                    <a:pt x="491" y="16"/>
                  </a:lnTo>
                  <a:lnTo>
                    <a:pt x="494" y="29"/>
                  </a:lnTo>
                  <a:lnTo>
                    <a:pt x="498" y="16"/>
                  </a:lnTo>
                  <a:lnTo>
                    <a:pt x="501" y="19"/>
                  </a:lnTo>
                  <a:lnTo>
                    <a:pt x="504" y="16"/>
                  </a:lnTo>
                  <a:lnTo>
                    <a:pt x="507" y="25"/>
                  </a:lnTo>
                  <a:lnTo>
                    <a:pt x="510" y="85"/>
                  </a:lnTo>
                  <a:lnTo>
                    <a:pt x="514" y="147"/>
                  </a:lnTo>
                  <a:lnTo>
                    <a:pt x="517" y="87"/>
                  </a:lnTo>
                  <a:lnTo>
                    <a:pt x="520" y="29"/>
                  </a:lnTo>
                  <a:lnTo>
                    <a:pt x="523" y="21"/>
                  </a:lnTo>
                  <a:lnTo>
                    <a:pt x="526" y="23"/>
                  </a:lnTo>
                  <a:lnTo>
                    <a:pt x="529" y="38"/>
                  </a:lnTo>
                  <a:lnTo>
                    <a:pt x="533" y="114"/>
                  </a:lnTo>
                  <a:lnTo>
                    <a:pt x="536" y="252"/>
                  </a:lnTo>
                  <a:lnTo>
                    <a:pt x="539" y="425"/>
                  </a:lnTo>
                  <a:lnTo>
                    <a:pt x="542" y="460"/>
                  </a:lnTo>
                  <a:lnTo>
                    <a:pt x="545" y="285"/>
                  </a:lnTo>
                  <a:lnTo>
                    <a:pt x="549" y="185"/>
                  </a:lnTo>
                  <a:lnTo>
                    <a:pt x="552" y="127"/>
                  </a:lnTo>
                  <a:lnTo>
                    <a:pt x="555" y="83"/>
                  </a:lnTo>
                  <a:lnTo>
                    <a:pt x="558" y="66"/>
                  </a:lnTo>
                  <a:lnTo>
                    <a:pt x="561" y="48"/>
                  </a:lnTo>
                  <a:lnTo>
                    <a:pt x="564" y="28"/>
                  </a:lnTo>
                  <a:lnTo>
                    <a:pt x="568" y="33"/>
                  </a:lnTo>
                  <a:lnTo>
                    <a:pt x="571" y="50"/>
                  </a:lnTo>
                  <a:lnTo>
                    <a:pt x="574" y="65"/>
                  </a:lnTo>
                  <a:lnTo>
                    <a:pt x="577" y="61"/>
                  </a:lnTo>
                  <a:lnTo>
                    <a:pt x="580" y="98"/>
                  </a:lnTo>
                  <a:lnTo>
                    <a:pt x="583" y="200"/>
                  </a:lnTo>
                  <a:lnTo>
                    <a:pt x="587" y="310"/>
                  </a:lnTo>
                  <a:lnTo>
                    <a:pt x="590" y="415"/>
                  </a:lnTo>
                  <a:lnTo>
                    <a:pt x="593" y="487"/>
                  </a:lnTo>
                  <a:lnTo>
                    <a:pt x="596" y="316"/>
                  </a:lnTo>
                  <a:lnTo>
                    <a:pt x="599" y="179"/>
                  </a:lnTo>
                  <a:lnTo>
                    <a:pt x="603" y="122"/>
                  </a:lnTo>
                  <a:lnTo>
                    <a:pt x="606" y="89"/>
                  </a:lnTo>
                  <a:lnTo>
                    <a:pt x="609" y="106"/>
                  </a:lnTo>
                  <a:lnTo>
                    <a:pt x="612" y="134"/>
                  </a:lnTo>
                  <a:lnTo>
                    <a:pt x="615" y="158"/>
                  </a:lnTo>
                  <a:lnTo>
                    <a:pt x="618" y="204"/>
                  </a:lnTo>
                  <a:lnTo>
                    <a:pt x="622" y="188"/>
                  </a:lnTo>
                  <a:lnTo>
                    <a:pt x="625" y="143"/>
                  </a:lnTo>
                  <a:lnTo>
                    <a:pt x="628" y="103"/>
                  </a:lnTo>
                  <a:lnTo>
                    <a:pt x="631" y="83"/>
                  </a:lnTo>
                  <a:lnTo>
                    <a:pt x="634" y="75"/>
                  </a:lnTo>
                  <a:lnTo>
                    <a:pt x="638" y="75"/>
                  </a:lnTo>
                  <a:lnTo>
                    <a:pt x="641" y="90"/>
                  </a:lnTo>
                  <a:lnTo>
                    <a:pt x="644" y="84"/>
                  </a:lnTo>
                  <a:lnTo>
                    <a:pt x="647" y="70"/>
                  </a:lnTo>
                  <a:lnTo>
                    <a:pt x="650" y="57"/>
                  </a:lnTo>
                  <a:lnTo>
                    <a:pt x="653" y="71"/>
                  </a:lnTo>
                  <a:lnTo>
                    <a:pt x="657" y="73"/>
                  </a:lnTo>
                  <a:lnTo>
                    <a:pt x="660" y="67"/>
                  </a:lnTo>
                  <a:lnTo>
                    <a:pt x="663" y="71"/>
                  </a:lnTo>
                  <a:lnTo>
                    <a:pt x="666" y="73"/>
                  </a:lnTo>
                  <a:lnTo>
                    <a:pt x="669" y="91"/>
                  </a:lnTo>
                  <a:lnTo>
                    <a:pt x="672" y="91"/>
                  </a:lnTo>
                  <a:lnTo>
                    <a:pt x="676" y="92"/>
                  </a:lnTo>
                  <a:lnTo>
                    <a:pt x="679" y="113"/>
                  </a:lnTo>
                  <a:lnTo>
                    <a:pt x="682" y="139"/>
                  </a:lnTo>
                  <a:lnTo>
                    <a:pt x="685" y="150"/>
                  </a:lnTo>
                  <a:lnTo>
                    <a:pt x="688" y="105"/>
                  </a:lnTo>
                  <a:lnTo>
                    <a:pt x="692" y="84"/>
                  </a:lnTo>
                  <a:lnTo>
                    <a:pt x="695" y="88"/>
                  </a:lnTo>
                  <a:lnTo>
                    <a:pt x="698" y="82"/>
                  </a:lnTo>
                  <a:lnTo>
                    <a:pt x="701" y="75"/>
                  </a:lnTo>
                  <a:lnTo>
                    <a:pt x="704" y="62"/>
                  </a:lnTo>
                  <a:lnTo>
                    <a:pt x="707" y="56"/>
                  </a:lnTo>
                  <a:lnTo>
                    <a:pt x="711" y="48"/>
                  </a:lnTo>
                  <a:lnTo>
                    <a:pt x="714" y="59"/>
                  </a:lnTo>
                  <a:lnTo>
                    <a:pt x="717" y="59"/>
                  </a:lnTo>
                  <a:lnTo>
                    <a:pt x="720" y="53"/>
                  </a:lnTo>
                  <a:lnTo>
                    <a:pt x="723" y="58"/>
                  </a:lnTo>
                  <a:lnTo>
                    <a:pt x="727" y="63"/>
                  </a:lnTo>
                  <a:lnTo>
                    <a:pt x="730" y="65"/>
                  </a:lnTo>
                  <a:lnTo>
                    <a:pt x="733" y="73"/>
                  </a:lnTo>
                  <a:lnTo>
                    <a:pt x="736" y="83"/>
                  </a:lnTo>
                  <a:lnTo>
                    <a:pt x="739" y="88"/>
                  </a:lnTo>
                  <a:lnTo>
                    <a:pt x="742" y="126"/>
                  </a:lnTo>
                  <a:lnTo>
                    <a:pt x="746" y="182"/>
                  </a:lnTo>
                  <a:lnTo>
                    <a:pt x="749" y="241"/>
                  </a:lnTo>
                  <a:lnTo>
                    <a:pt x="752" y="211"/>
                  </a:lnTo>
                  <a:lnTo>
                    <a:pt x="755" y="172"/>
                  </a:lnTo>
                  <a:lnTo>
                    <a:pt x="758" y="151"/>
                  </a:lnTo>
                  <a:lnTo>
                    <a:pt x="762" y="169"/>
                  </a:lnTo>
                  <a:lnTo>
                    <a:pt x="765" y="159"/>
                  </a:lnTo>
                  <a:lnTo>
                    <a:pt x="768" y="158"/>
                  </a:lnTo>
                  <a:lnTo>
                    <a:pt x="771" y="180"/>
                  </a:lnTo>
                  <a:lnTo>
                    <a:pt x="774" y="137"/>
                  </a:lnTo>
                  <a:lnTo>
                    <a:pt x="777" y="96"/>
                  </a:lnTo>
                  <a:lnTo>
                    <a:pt x="781" y="99"/>
                  </a:lnTo>
                  <a:lnTo>
                    <a:pt x="784" y="107"/>
                  </a:lnTo>
                  <a:lnTo>
                    <a:pt x="787" y="123"/>
                  </a:lnTo>
                  <a:lnTo>
                    <a:pt x="790" y="164"/>
                  </a:lnTo>
                  <a:lnTo>
                    <a:pt x="793" y="198"/>
                  </a:lnTo>
                  <a:lnTo>
                    <a:pt x="796" y="173"/>
                  </a:lnTo>
                  <a:lnTo>
                    <a:pt x="800" y="115"/>
                  </a:lnTo>
                  <a:lnTo>
                    <a:pt x="803" y="77"/>
                  </a:lnTo>
                  <a:lnTo>
                    <a:pt x="806" y="60"/>
                  </a:lnTo>
                  <a:lnTo>
                    <a:pt x="809" y="61"/>
                  </a:lnTo>
                  <a:lnTo>
                    <a:pt x="812" y="53"/>
                  </a:lnTo>
                  <a:lnTo>
                    <a:pt x="816" y="33"/>
                  </a:lnTo>
                  <a:lnTo>
                    <a:pt x="819" y="37"/>
                  </a:lnTo>
                  <a:lnTo>
                    <a:pt x="822" y="45"/>
                  </a:lnTo>
                  <a:lnTo>
                    <a:pt x="825" y="52"/>
                  </a:lnTo>
                  <a:lnTo>
                    <a:pt x="828" y="54"/>
                  </a:lnTo>
                  <a:lnTo>
                    <a:pt x="831" y="52"/>
                  </a:lnTo>
                  <a:lnTo>
                    <a:pt x="835" y="41"/>
                  </a:lnTo>
                  <a:lnTo>
                    <a:pt x="838" y="59"/>
                  </a:lnTo>
                  <a:lnTo>
                    <a:pt x="841" y="71"/>
                  </a:lnTo>
                  <a:lnTo>
                    <a:pt x="844" y="99"/>
                  </a:lnTo>
                  <a:lnTo>
                    <a:pt x="847" y="136"/>
                  </a:lnTo>
                  <a:lnTo>
                    <a:pt x="851" y="134"/>
                  </a:lnTo>
                  <a:lnTo>
                    <a:pt x="854" y="120"/>
                  </a:lnTo>
                  <a:lnTo>
                    <a:pt x="857" y="129"/>
                  </a:lnTo>
                  <a:lnTo>
                    <a:pt x="860" y="169"/>
                  </a:lnTo>
                  <a:lnTo>
                    <a:pt x="863" y="296"/>
                  </a:lnTo>
                  <a:lnTo>
                    <a:pt x="866" y="552"/>
                  </a:lnTo>
                  <a:lnTo>
                    <a:pt x="870" y="854"/>
                  </a:lnTo>
                  <a:lnTo>
                    <a:pt x="873" y="818"/>
                  </a:lnTo>
                  <a:lnTo>
                    <a:pt x="876" y="588"/>
                  </a:lnTo>
                  <a:lnTo>
                    <a:pt x="879" y="445"/>
                  </a:lnTo>
                  <a:lnTo>
                    <a:pt x="882" y="310"/>
                  </a:lnTo>
                  <a:lnTo>
                    <a:pt x="885" y="247"/>
                  </a:lnTo>
                  <a:lnTo>
                    <a:pt x="889" y="208"/>
                  </a:lnTo>
                  <a:lnTo>
                    <a:pt x="892" y="180"/>
                  </a:lnTo>
                  <a:lnTo>
                    <a:pt x="895" y="149"/>
                  </a:lnTo>
                  <a:lnTo>
                    <a:pt x="898" y="131"/>
                  </a:lnTo>
                  <a:lnTo>
                    <a:pt x="901" y="106"/>
                  </a:lnTo>
                  <a:lnTo>
                    <a:pt x="905" y="130"/>
                  </a:lnTo>
                  <a:lnTo>
                    <a:pt x="908" y="206"/>
                  </a:lnTo>
                  <a:lnTo>
                    <a:pt x="911" y="317"/>
                  </a:lnTo>
                  <a:lnTo>
                    <a:pt x="914" y="546"/>
                  </a:lnTo>
                  <a:lnTo>
                    <a:pt x="917" y="711"/>
                  </a:lnTo>
                  <a:lnTo>
                    <a:pt x="920" y="443"/>
                  </a:lnTo>
                  <a:lnTo>
                    <a:pt x="924" y="251"/>
                  </a:lnTo>
                  <a:lnTo>
                    <a:pt x="927" y="222"/>
                  </a:lnTo>
                  <a:lnTo>
                    <a:pt x="930" y="195"/>
                  </a:lnTo>
                  <a:lnTo>
                    <a:pt x="933" y="163"/>
                  </a:lnTo>
                  <a:lnTo>
                    <a:pt x="936" y="120"/>
                  </a:lnTo>
                  <a:lnTo>
                    <a:pt x="940" y="116"/>
                  </a:lnTo>
                  <a:lnTo>
                    <a:pt x="943" y="102"/>
                  </a:lnTo>
                  <a:lnTo>
                    <a:pt x="946" y="94"/>
                  </a:lnTo>
                  <a:lnTo>
                    <a:pt x="949" y="110"/>
                  </a:lnTo>
                  <a:lnTo>
                    <a:pt x="952" y="131"/>
                  </a:lnTo>
                  <a:lnTo>
                    <a:pt x="955" y="130"/>
                  </a:lnTo>
                  <a:lnTo>
                    <a:pt x="959" y="128"/>
                  </a:lnTo>
                  <a:lnTo>
                    <a:pt x="962" y="122"/>
                  </a:lnTo>
                  <a:lnTo>
                    <a:pt x="965" y="135"/>
                  </a:lnTo>
                  <a:lnTo>
                    <a:pt x="968" y="144"/>
                  </a:lnTo>
                  <a:lnTo>
                    <a:pt x="971" y="172"/>
                  </a:lnTo>
                  <a:lnTo>
                    <a:pt x="975" y="179"/>
                  </a:lnTo>
                  <a:lnTo>
                    <a:pt x="978" y="143"/>
                  </a:lnTo>
                  <a:lnTo>
                    <a:pt x="981" y="107"/>
                  </a:lnTo>
                  <a:lnTo>
                    <a:pt x="984" y="99"/>
                  </a:lnTo>
                  <a:lnTo>
                    <a:pt x="987" y="99"/>
                  </a:lnTo>
                  <a:lnTo>
                    <a:pt x="990" y="112"/>
                  </a:lnTo>
                  <a:lnTo>
                    <a:pt x="994" y="107"/>
                  </a:lnTo>
                  <a:lnTo>
                    <a:pt x="997" y="116"/>
                  </a:lnTo>
                  <a:lnTo>
                    <a:pt x="1000" y="129"/>
                  </a:lnTo>
                  <a:lnTo>
                    <a:pt x="1003" y="148"/>
                  </a:lnTo>
                  <a:lnTo>
                    <a:pt x="1006" y="152"/>
                  </a:lnTo>
                  <a:lnTo>
                    <a:pt x="1009" y="124"/>
                  </a:lnTo>
                  <a:lnTo>
                    <a:pt x="1013" y="127"/>
                  </a:lnTo>
                  <a:lnTo>
                    <a:pt x="1016" y="153"/>
                  </a:lnTo>
                  <a:lnTo>
                    <a:pt x="1019" y="208"/>
                  </a:lnTo>
                  <a:lnTo>
                    <a:pt x="1022" y="274"/>
                  </a:lnTo>
                  <a:lnTo>
                    <a:pt x="1025" y="287"/>
                  </a:lnTo>
                  <a:lnTo>
                    <a:pt x="1029" y="258"/>
                  </a:lnTo>
                  <a:lnTo>
                    <a:pt x="1032" y="226"/>
                  </a:lnTo>
                  <a:lnTo>
                    <a:pt x="1035" y="247"/>
                  </a:lnTo>
                  <a:lnTo>
                    <a:pt x="1038" y="249"/>
                  </a:lnTo>
                  <a:lnTo>
                    <a:pt x="1041" y="181"/>
                  </a:lnTo>
                  <a:lnTo>
                    <a:pt x="1044" y="116"/>
                  </a:lnTo>
                  <a:lnTo>
                    <a:pt x="1048" y="85"/>
                  </a:lnTo>
                  <a:lnTo>
                    <a:pt x="1051" y="130"/>
                  </a:lnTo>
                  <a:lnTo>
                    <a:pt x="1054" y="199"/>
                  </a:lnTo>
                  <a:lnTo>
                    <a:pt x="1057" y="335"/>
                  </a:lnTo>
                  <a:lnTo>
                    <a:pt x="1060" y="565"/>
                  </a:lnTo>
                  <a:lnTo>
                    <a:pt x="1064" y="574"/>
                  </a:lnTo>
                  <a:lnTo>
                    <a:pt x="1067" y="273"/>
                  </a:lnTo>
                  <a:lnTo>
                    <a:pt x="1070" y="122"/>
                  </a:lnTo>
                  <a:lnTo>
                    <a:pt x="1073" y="85"/>
                  </a:lnTo>
                  <a:lnTo>
                    <a:pt x="1076" y="73"/>
                  </a:lnTo>
                  <a:lnTo>
                    <a:pt x="1079" y="82"/>
                  </a:lnTo>
                  <a:lnTo>
                    <a:pt x="1083" y="86"/>
                  </a:lnTo>
                  <a:lnTo>
                    <a:pt x="1086" y="103"/>
                  </a:lnTo>
                  <a:lnTo>
                    <a:pt x="1089" y="113"/>
                  </a:lnTo>
                  <a:lnTo>
                    <a:pt x="1092" y="143"/>
                  </a:lnTo>
                  <a:lnTo>
                    <a:pt x="1095" y="180"/>
                  </a:lnTo>
                  <a:lnTo>
                    <a:pt x="1098" y="187"/>
                  </a:lnTo>
                  <a:lnTo>
                    <a:pt x="1102" y="162"/>
                  </a:lnTo>
                  <a:lnTo>
                    <a:pt x="1105" y="142"/>
                  </a:lnTo>
                  <a:lnTo>
                    <a:pt x="1108" y="119"/>
                  </a:lnTo>
                  <a:lnTo>
                    <a:pt x="1111" y="106"/>
                  </a:lnTo>
                  <a:lnTo>
                    <a:pt x="1114" y="75"/>
                  </a:lnTo>
                  <a:lnTo>
                    <a:pt x="1118" y="77"/>
                  </a:lnTo>
                  <a:lnTo>
                    <a:pt x="1121" y="77"/>
                  </a:lnTo>
                  <a:lnTo>
                    <a:pt x="1124" y="78"/>
                  </a:lnTo>
                  <a:lnTo>
                    <a:pt x="1127" y="96"/>
                  </a:lnTo>
                  <a:lnTo>
                    <a:pt x="1130" y="115"/>
                  </a:lnTo>
                  <a:lnTo>
                    <a:pt x="1133" y="132"/>
                  </a:lnTo>
                  <a:lnTo>
                    <a:pt x="1137" y="120"/>
                  </a:lnTo>
                  <a:lnTo>
                    <a:pt x="1140" y="86"/>
                  </a:lnTo>
                  <a:lnTo>
                    <a:pt x="1143" y="74"/>
                  </a:lnTo>
                  <a:lnTo>
                    <a:pt x="1146" y="78"/>
                  </a:lnTo>
                  <a:lnTo>
                    <a:pt x="1149" y="97"/>
                  </a:lnTo>
                  <a:lnTo>
                    <a:pt x="1153" y="140"/>
                  </a:lnTo>
                  <a:lnTo>
                    <a:pt x="1156" y="182"/>
                  </a:lnTo>
                  <a:lnTo>
                    <a:pt x="1159" y="146"/>
                  </a:lnTo>
                  <a:lnTo>
                    <a:pt x="1162" y="88"/>
                  </a:lnTo>
                  <a:lnTo>
                    <a:pt x="1165" y="74"/>
                  </a:lnTo>
                  <a:lnTo>
                    <a:pt x="1168" y="62"/>
                  </a:lnTo>
                  <a:lnTo>
                    <a:pt x="1172" y="49"/>
                  </a:lnTo>
                  <a:lnTo>
                    <a:pt x="1175" y="53"/>
                  </a:lnTo>
                  <a:lnTo>
                    <a:pt x="1178" y="62"/>
                  </a:lnTo>
                  <a:lnTo>
                    <a:pt x="1181" y="60"/>
                  </a:lnTo>
                  <a:lnTo>
                    <a:pt x="1184" y="80"/>
                  </a:lnTo>
                  <a:lnTo>
                    <a:pt x="1188" y="81"/>
                  </a:lnTo>
                  <a:lnTo>
                    <a:pt x="1191" y="94"/>
                  </a:lnTo>
                  <a:lnTo>
                    <a:pt x="1194" y="94"/>
                  </a:lnTo>
                  <a:lnTo>
                    <a:pt x="1197" y="87"/>
                  </a:lnTo>
                  <a:lnTo>
                    <a:pt x="1200" y="78"/>
                  </a:lnTo>
                  <a:lnTo>
                    <a:pt x="1203" y="75"/>
                  </a:lnTo>
                  <a:lnTo>
                    <a:pt x="1207" y="115"/>
                  </a:lnTo>
                  <a:lnTo>
                    <a:pt x="1210" y="146"/>
                  </a:lnTo>
                  <a:lnTo>
                    <a:pt x="1213" y="201"/>
                  </a:lnTo>
                  <a:lnTo>
                    <a:pt x="1216" y="302"/>
                  </a:lnTo>
                  <a:lnTo>
                    <a:pt x="1219" y="335"/>
                  </a:lnTo>
                  <a:lnTo>
                    <a:pt x="1222" y="214"/>
                  </a:lnTo>
                  <a:lnTo>
                    <a:pt x="1226" y="135"/>
                  </a:lnTo>
                  <a:lnTo>
                    <a:pt x="1229" y="137"/>
                  </a:lnTo>
                  <a:lnTo>
                    <a:pt x="1232" y="156"/>
                  </a:lnTo>
                  <a:lnTo>
                    <a:pt x="1235" y="194"/>
                  </a:lnTo>
                  <a:lnTo>
                    <a:pt x="1238" y="195"/>
                  </a:lnTo>
                  <a:lnTo>
                    <a:pt x="1242" y="175"/>
                  </a:lnTo>
                  <a:lnTo>
                    <a:pt x="1245" y="164"/>
                  </a:lnTo>
                  <a:lnTo>
                    <a:pt x="1248" y="158"/>
                  </a:lnTo>
                  <a:lnTo>
                    <a:pt x="1251" y="142"/>
                  </a:lnTo>
                  <a:lnTo>
                    <a:pt x="1254" y="141"/>
                  </a:lnTo>
                  <a:lnTo>
                    <a:pt x="1257" y="152"/>
                  </a:lnTo>
                  <a:lnTo>
                    <a:pt x="1261" y="132"/>
                  </a:lnTo>
                  <a:lnTo>
                    <a:pt x="1264" y="117"/>
                  </a:lnTo>
                  <a:lnTo>
                    <a:pt x="1267" y="99"/>
                  </a:lnTo>
                  <a:lnTo>
                    <a:pt x="1270" y="98"/>
                  </a:lnTo>
                  <a:lnTo>
                    <a:pt x="1273" y="88"/>
                  </a:lnTo>
                  <a:lnTo>
                    <a:pt x="1277" y="84"/>
                  </a:lnTo>
                  <a:lnTo>
                    <a:pt x="1280" y="84"/>
                  </a:lnTo>
                  <a:lnTo>
                    <a:pt x="1283" y="91"/>
                  </a:lnTo>
                  <a:lnTo>
                    <a:pt x="1286" y="98"/>
                  </a:lnTo>
                  <a:lnTo>
                    <a:pt x="1289" y="101"/>
                  </a:lnTo>
                  <a:lnTo>
                    <a:pt x="1292" y="115"/>
                  </a:lnTo>
                  <a:lnTo>
                    <a:pt x="1296" y="129"/>
                  </a:lnTo>
                  <a:lnTo>
                    <a:pt x="1299" y="152"/>
                  </a:lnTo>
                  <a:lnTo>
                    <a:pt x="1302" y="205"/>
                  </a:lnTo>
                  <a:lnTo>
                    <a:pt x="1305" y="226"/>
                  </a:lnTo>
                  <a:lnTo>
                    <a:pt x="1308" y="240"/>
                  </a:lnTo>
                  <a:lnTo>
                    <a:pt x="1311" y="270"/>
                  </a:lnTo>
                  <a:lnTo>
                    <a:pt x="1315" y="293"/>
                  </a:lnTo>
                  <a:lnTo>
                    <a:pt x="1318" y="258"/>
                  </a:lnTo>
                  <a:lnTo>
                    <a:pt x="1321" y="235"/>
                  </a:lnTo>
                  <a:lnTo>
                    <a:pt x="1324" y="266"/>
                  </a:lnTo>
                  <a:lnTo>
                    <a:pt x="1327" y="413"/>
                  </a:lnTo>
                  <a:lnTo>
                    <a:pt x="1331" y="699"/>
                  </a:lnTo>
                  <a:lnTo>
                    <a:pt x="1334" y="1027"/>
                  </a:lnTo>
                  <a:lnTo>
                    <a:pt x="1337" y="1429"/>
                  </a:lnTo>
                  <a:lnTo>
                    <a:pt x="1340" y="1172"/>
                  </a:lnTo>
                  <a:lnTo>
                    <a:pt x="1343" y="417"/>
                  </a:lnTo>
                  <a:lnTo>
                    <a:pt x="1346" y="194"/>
                  </a:lnTo>
                  <a:lnTo>
                    <a:pt x="1350" y="164"/>
                  </a:lnTo>
                  <a:lnTo>
                    <a:pt x="1353" y="178"/>
                  </a:lnTo>
                  <a:lnTo>
                    <a:pt x="1356" y="199"/>
                  </a:lnTo>
                  <a:lnTo>
                    <a:pt x="1359" y="302"/>
                  </a:lnTo>
                  <a:lnTo>
                    <a:pt x="1362" y="916"/>
                  </a:lnTo>
                  <a:lnTo>
                    <a:pt x="1366" y="2651"/>
                  </a:lnTo>
                  <a:lnTo>
                    <a:pt x="1369" y="5231"/>
                  </a:lnTo>
                  <a:lnTo>
                    <a:pt x="1371" y="8248"/>
                  </a:lnTo>
                </a:path>
              </a:pathLst>
            </a:custGeom>
            <a:noFill/>
            <a:ln w="0">
              <a:solidFill>
                <a:srgbClr val="00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3"/>
            <p:cNvSpPr>
              <a:spLocks/>
            </p:cNvSpPr>
            <p:nvPr/>
          </p:nvSpPr>
          <p:spPr bwMode="auto">
            <a:xfrm flipV="1">
              <a:off x="2175" y="1609"/>
              <a:ext cx="635" cy="1135"/>
            </a:xfrm>
            <a:custGeom>
              <a:avLst/>
              <a:gdLst>
                <a:gd name="T0" fmla="*/ 42 w 2914"/>
                <a:gd name="T1" fmla="*/ 358 h 8122"/>
                <a:gd name="T2" fmla="*/ 89 w 2914"/>
                <a:gd name="T3" fmla="*/ 116 h 8122"/>
                <a:gd name="T4" fmla="*/ 137 w 2914"/>
                <a:gd name="T5" fmla="*/ 115 h 8122"/>
                <a:gd name="T6" fmla="*/ 185 w 2914"/>
                <a:gd name="T7" fmla="*/ 105 h 8122"/>
                <a:gd name="T8" fmla="*/ 233 w 2914"/>
                <a:gd name="T9" fmla="*/ 80 h 8122"/>
                <a:gd name="T10" fmla="*/ 280 w 2914"/>
                <a:gd name="T11" fmla="*/ 75 h 8122"/>
                <a:gd name="T12" fmla="*/ 328 w 2914"/>
                <a:gd name="T13" fmla="*/ 123 h 8122"/>
                <a:gd name="T14" fmla="*/ 376 w 2914"/>
                <a:gd name="T15" fmla="*/ 469 h 8122"/>
                <a:gd name="T16" fmla="*/ 423 w 2914"/>
                <a:gd name="T17" fmla="*/ 234 h 8122"/>
                <a:gd name="T18" fmla="*/ 471 w 2914"/>
                <a:gd name="T19" fmla="*/ 51 h 8122"/>
                <a:gd name="T20" fmla="*/ 519 w 2914"/>
                <a:gd name="T21" fmla="*/ 10 h 8122"/>
                <a:gd name="T22" fmla="*/ 566 w 2914"/>
                <a:gd name="T23" fmla="*/ 38 h 8122"/>
                <a:gd name="T24" fmla="*/ 614 w 2914"/>
                <a:gd name="T25" fmla="*/ 1 h 8122"/>
                <a:gd name="T26" fmla="*/ 662 w 2914"/>
                <a:gd name="T27" fmla="*/ 65 h 8122"/>
                <a:gd name="T28" fmla="*/ 709 w 2914"/>
                <a:gd name="T29" fmla="*/ 323 h 8122"/>
                <a:gd name="T30" fmla="*/ 757 w 2914"/>
                <a:gd name="T31" fmla="*/ 53 h 8122"/>
                <a:gd name="T32" fmla="*/ 805 w 2914"/>
                <a:gd name="T33" fmla="*/ 35 h 8122"/>
                <a:gd name="T34" fmla="*/ 852 w 2914"/>
                <a:gd name="T35" fmla="*/ 494 h 8122"/>
                <a:gd name="T36" fmla="*/ 900 w 2914"/>
                <a:gd name="T37" fmla="*/ 72 h 8122"/>
                <a:gd name="T38" fmla="*/ 948 w 2914"/>
                <a:gd name="T39" fmla="*/ 189 h 8122"/>
                <a:gd name="T40" fmla="*/ 996 w 2914"/>
                <a:gd name="T41" fmla="*/ 67 h 8122"/>
                <a:gd name="T42" fmla="*/ 1043 w 2914"/>
                <a:gd name="T43" fmla="*/ 67 h 8122"/>
                <a:gd name="T44" fmla="*/ 1091 w 2914"/>
                <a:gd name="T45" fmla="*/ 136 h 8122"/>
                <a:gd name="T46" fmla="*/ 1139 w 2914"/>
                <a:gd name="T47" fmla="*/ 310 h 8122"/>
                <a:gd name="T48" fmla="*/ 1186 w 2914"/>
                <a:gd name="T49" fmla="*/ 192 h 8122"/>
                <a:gd name="T50" fmla="*/ 1234 w 2914"/>
                <a:gd name="T51" fmla="*/ 278 h 8122"/>
                <a:gd name="T52" fmla="*/ 1282 w 2914"/>
                <a:gd name="T53" fmla="*/ 223 h 8122"/>
                <a:gd name="T54" fmla="*/ 1329 w 2914"/>
                <a:gd name="T55" fmla="*/ 158 h 8122"/>
                <a:gd name="T56" fmla="*/ 1377 w 2914"/>
                <a:gd name="T57" fmla="*/ 281 h 8122"/>
                <a:gd name="T58" fmla="*/ 1425 w 2914"/>
                <a:gd name="T59" fmla="*/ 248 h 8122"/>
                <a:gd name="T60" fmla="*/ 1472 w 2914"/>
                <a:gd name="T61" fmla="*/ 233 h 8122"/>
                <a:gd name="T62" fmla="*/ 1520 w 2914"/>
                <a:gd name="T63" fmla="*/ 370 h 8122"/>
                <a:gd name="T64" fmla="*/ 1568 w 2914"/>
                <a:gd name="T65" fmla="*/ 363 h 8122"/>
                <a:gd name="T66" fmla="*/ 1615 w 2914"/>
                <a:gd name="T67" fmla="*/ 183 h 8122"/>
                <a:gd name="T68" fmla="*/ 1663 w 2914"/>
                <a:gd name="T69" fmla="*/ 202 h 8122"/>
                <a:gd name="T70" fmla="*/ 1711 w 2914"/>
                <a:gd name="T71" fmla="*/ 261 h 8122"/>
                <a:gd name="T72" fmla="*/ 1758 w 2914"/>
                <a:gd name="T73" fmla="*/ 201 h 8122"/>
                <a:gd name="T74" fmla="*/ 1806 w 2914"/>
                <a:gd name="T75" fmla="*/ 320 h 8122"/>
                <a:gd name="T76" fmla="*/ 1854 w 2914"/>
                <a:gd name="T77" fmla="*/ 293 h 8122"/>
                <a:gd name="T78" fmla="*/ 1902 w 2914"/>
                <a:gd name="T79" fmla="*/ 502 h 8122"/>
                <a:gd name="T80" fmla="*/ 1949 w 2914"/>
                <a:gd name="T81" fmla="*/ 426 h 8122"/>
                <a:gd name="T82" fmla="*/ 1997 w 2914"/>
                <a:gd name="T83" fmla="*/ 401 h 8122"/>
                <a:gd name="T84" fmla="*/ 2045 w 2914"/>
                <a:gd name="T85" fmla="*/ 327 h 8122"/>
                <a:gd name="T86" fmla="*/ 2092 w 2914"/>
                <a:gd name="T87" fmla="*/ 340 h 8122"/>
                <a:gd name="T88" fmla="*/ 2140 w 2914"/>
                <a:gd name="T89" fmla="*/ 328 h 8122"/>
                <a:gd name="T90" fmla="*/ 2188 w 2914"/>
                <a:gd name="T91" fmla="*/ 471 h 8122"/>
                <a:gd name="T92" fmla="*/ 2235 w 2914"/>
                <a:gd name="T93" fmla="*/ 493 h 8122"/>
                <a:gd name="T94" fmla="*/ 2283 w 2914"/>
                <a:gd name="T95" fmla="*/ 489 h 8122"/>
                <a:gd name="T96" fmla="*/ 2331 w 2914"/>
                <a:gd name="T97" fmla="*/ 496 h 8122"/>
                <a:gd name="T98" fmla="*/ 2378 w 2914"/>
                <a:gd name="T99" fmla="*/ 513 h 8122"/>
                <a:gd name="T100" fmla="*/ 2426 w 2914"/>
                <a:gd name="T101" fmla="*/ 520 h 8122"/>
                <a:gd name="T102" fmla="*/ 2474 w 2914"/>
                <a:gd name="T103" fmla="*/ 599 h 8122"/>
                <a:gd name="T104" fmla="*/ 2521 w 2914"/>
                <a:gd name="T105" fmla="*/ 479 h 8122"/>
                <a:gd name="T106" fmla="*/ 2569 w 2914"/>
                <a:gd name="T107" fmla="*/ 525 h 8122"/>
                <a:gd name="T108" fmla="*/ 2617 w 2914"/>
                <a:gd name="T109" fmla="*/ 492 h 8122"/>
                <a:gd name="T110" fmla="*/ 2665 w 2914"/>
                <a:gd name="T111" fmla="*/ 580 h 8122"/>
                <a:gd name="T112" fmla="*/ 2712 w 2914"/>
                <a:gd name="T113" fmla="*/ 675 h 8122"/>
                <a:gd name="T114" fmla="*/ 2760 w 2914"/>
                <a:gd name="T115" fmla="*/ 761 h 8122"/>
                <a:gd name="T116" fmla="*/ 2808 w 2914"/>
                <a:gd name="T117" fmla="*/ 824 h 8122"/>
                <a:gd name="T118" fmla="*/ 2855 w 2914"/>
                <a:gd name="T119" fmla="*/ 995 h 8122"/>
                <a:gd name="T120" fmla="*/ 2903 w 2914"/>
                <a:gd name="T121" fmla="*/ 4998 h 8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4" h="8122">
                  <a:moveTo>
                    <a:pt x="0" y="8122"/>
                  </a:moveTo>
                  <a:lnTo>
                    <a:pt x="0" y="6790"/>
                  </a:lnTo>
                  <a:lnTo>
                    <a:pt x="4" y="1468"/>
                  </a:lnTo>
                  <a:lnTo>
                    <a:pt x="7" y="673"/>
                  </a:lnTo>
                  <a:lnTo>
                    <a:pt x="10" y="485"/>
                  </a:lnTo>
                  <a:lnTo>
                    <a:pt x="13" y="357"/>
                  </a:lnTo>
                  <a:lnTo>
                    <a:pt x="16" y="284"/>
                  </a:lnTo>
                  <a:lnTo>
                    <a:pt x="20" y="251"/>
                  </a:lnTo>
                  <a:lnTo>
                    <a:pt x="23" y="229"/>
                  </a:lnTo>
                  <a:lnTo>
                    <a:pt x="26" y="223"/>
                  </a:lnTo>
                  <a:lnTo>
                    <a:pt x="29" y="243"/>
                  </a:lnTo>
                  <a:lnTo>
                    <a:pt x="32" y="285"/>
                  </a:lnTo>
                  <a:lnTo>
                    <a:pt x="35" y="379"/>
                  </a:lnTo>
                  <a:lnTo>
                    <a:pt x="39" y="398"/>
                  </a:lnTo>
                  <a:lnTo>
                    <a:pt x="42" y="358"/>
                  </a:lnTo>
                  <a:lnTo>
                    <a:pt x="45" y="328"/>
                  </a:lnTo>
                  <a:lnTo>
                    <a:pt x="48" y="237"/>
                  </a:lnTo>
                  <a:lnTo>
                    <a:pt x="51" y="171"/>
                  </a:lnTo>
                  <a:lnTo>
                    <a:pt x="54" y="111"/>
                  </a:lnTo>
                  <a:lnTo>
                    <a:pt x="58" y="91"/>
                  </a:lnTo>
                  <a:lnTo>
                    <a:pt x="61" y="77"/>
                  </a:lnTo>
                  <a:lnTo>
                    <a:pt x="64" y="71"/>
                  </a:lnTo>
                  <a:lnTo>
                    <a:pt x="67" y="79"/>
                  </a:lnTo>
                  <a:lnTo>
                    <a:pt x="70" y="85"/>
                  </a:lnTo>
                  <a:lnTo>
                    <a:pt x="74" y="85"/>
                  </a:lnTo>
                  <a:lnTo>
                    <a:pt x="77" y="90"/>
                  </a:lnTo>
                  <a:lnTo>
                    <a:pt x="80" y="75"/>
                  </a:lnTo>
                  <a:lnTo>
                    <a:pt x="83" y="95"/>
                  </a:lnTo>
                  <a:lnTo>
                    <a:pt x="86" y="98"/>
                  </a:lnTo>
                  <a:lnTo>
                    <a:pt x="89" y="116"/>
                  </a:lnTo>
                  <a:lnTo>
                    <a:pt x="93" y="140"/>
                  </a:lnTo>
                  <a:lnTo>
                    <a:pt x="96" y="184"/>
                  </a:lnTo>
                  <a:lnTo>
                    <a:pt x="99" y="196"/>
                  </a:lnTo>
                  <a:lnTo>
                    <a:pt x="102" y="117"/>
                  </a:lnTo>
                  <a:lnTo>
                    <a:pt x="105" y="44"/>
                  </a:lnTo>
                  <a:lnTo>
                    <a:pt x="109" y="3"/>
                  </a:lnTo>
                  <a:lnTo>
                    <a:pt x="112" y="22"/>
                  </a:lnTo>
                  <a:lnTo>
                    <a:pt x="115" y="24"/>
                  </a:lnTo>
                  <a:lnTo>
                    <a:pt x="118" y="32"/>
                  </a:lnTo>
                  <a:lnTo>
                    <a:pt x="121" y="40"/>
                  </a:lnTo>
                  <a:lnTo>
                    <a:pt x="124" y="55"/>
                  </a:lnTo>
                  <a:lnTo>
                    <a:pt x="128" y="71"/>
                  </a:lnTo>
                  <a:lnTo>
                    <a:pt x="131" y="89"/>
                  </a:lnTo>
                  <a:lnTo>
                    <a:pt x="134" y="82"/>
                  </a:lnTo>
                  <a:lnTo>
                    <a:pt x="137" y="115"/>
                  </a:lnTo>
                  <a:lnTo>
                    <a:pt x="140" y="124"/>
                  </a:lnTo>
                  <a:lnTo>
                    <a:pt x="143" y="118"/>
                  </a:lnTo>
                  <a:lnTo>
                    <a:pt x="147" y="50"/>
                  </a:lnTo>
                  <a:lnTo>
                    <a:pt x="150" y="36"/>
                  </a:lnTo>
                  <a:lnTo>
                    <a:pt x="153" y="28"/>
                  </a:lnTo>
                  <a:lnTo>
                    <a:pt x="156" y="27"/>
                  </a:lnTo>
                  <a:lnTo>
                    <a:pt x="159" y="20"/>
                  </a:lnTo>
                  <a:lnTo>
                    <a:pt x="163" y="29"/>
                  </a:lnTo>
                  <a:lnTo>
                    <a:pt x="166" y="25"/>
                  </a:lnTo>
                  <a:lnTo>
                    <a:pt x="169" y="36"/>
                  </a:lnTo>
                  <a:lnTo>
                    <a:pt x="172" y="33"/>
                  </a:lnTo>
                  <a:lnTo>
                    <a:pt x="175" y="47"/>
                  </a:lnTo>
                  <a:lnTo>
                    <a:pt x="178" y="52"/>
                  </a:lnTo>
                  <a:lnTo>
                    <a:pt x="182" y="76"/>
                  </a:lnTo>
                  <a:lnTo>
                    <a:pt x="185" y="105"/>
                  </a:lnTo>
                  <a:lnTo>
                    <a:pt x="188" y="125"/>
                  </a:lnTo>
                  <a:lnTo>
                    <a:pt x="191" y="111"/>
                  </a:lnTo>
                  <a:lnTo>
                    <a:pt x="194" y="66"/>
                  </a:lnTo>
                  <a:lnTo>
                    <a:pt x="198" y="60"/>
                  </a:lnTo>
                  <a:lnTo>
                    <a:pt x="201" y="80"/>
                  </a:lnTo>
                  <a:lnTo>
                    <a:pt x="204" y="103"/>
                  </a:lnTo>
                  <a:lnTo>
                    <a:pt x="207" y="140"/>
                  </a:lnTo>
                  <a:lnTo>
                    <a:pt x="210" y="119"/>
                  </a:lnTo>
                  <a:lnTo>
                    <a:pt x="213" y="117"/>
                  </a:lnTo>
                  <a:lnTo>
                    <a:pt x="217" y="97"/>
                  </a:lnTo>
                  <a:lnTo>
                    <a:pt x="220" y="73"/>
                  </a:lnTo>
                  <a:lnTo>
                    <a:pt x="223" y="55"/>
                  </a:lnTo>
                  <a:lnTo>
                    <a:pt x="226" y="69"/>
                  </a:lnTo>
                  <a:lnTo>
                    <a:pt x="229" y="70"/>
                  </a:lnTo>
                  <a:lnTo>
                    <a:pt x="233" y="80"/>
                  </a:lnTo>
                  <a:lnTo>
                    <a:pt x="236" y="91"/>
                  </a:lnTo>
                  <a:lnTo>
                    <a:pt x="239" y="86"/>
                  </a:lnTo>
                  <a:lnTo>
                    <a:pt x="242" y="67"/>
                  </a:lnTo>
                  <a:lnTo>
                    <a:pt x="245" y="43"/>
                  </a:lnTo>
                  <a:lnTo>
                    <a:pt x="248" y="31"/>
                  </a:lnTo>
                  <a:lnTo>
                    <a:pt x="252" y="27"/>
                  </a:lnTo>
                  <a:lnTo>
                    <a:pt x="255" y="6"/>
                  </a:lnTo>
                  <a:lnTo>
                    <a:pt x="258" y="0"/>
                  </a:lnTo>
                  <a:lnTo>
                    <a:pt x="261" y="24"/>
                  </a:lnTo>
                  <a:lnTo>
                    <a:pt x="264" y="34"/>
                  </a:lnTo>
                  <a:lnTo>
                    <a:pt x="267" y="54"/>
                  </a:lnTo>
                  <a:lnTo>
                    <a:pt x="271" y="76"/>
                  </a:lnTo>
                  <a:lnTo>
                    <a:pt x="274" y="131"/>
                  </a:lnTo>
                  <a:lnTo>
                    <a:pt x="277" y="128"/>
                  </a:lnTo>
                  <a:lnTo>
                    <a:pt x="280" y="75"/>
                  </a:lnTo>
                  <a:lnTo>
                    <a:pt x="283" y="45"/>
                  </a:lnTo>
                  <a:lnTo>
                    <a:pt x="287" y="84"/>
                  </a:lnTo>
                  <a:lnTo>
                    <a:pt x="290" y="105"/>
                  </a:lnTo>
                  <a:lnTo>
                    <a:pt x="293" y="129"/>
                  </a:lnTo>
                  <a:lnTo>
                    <a:pt x="296" y="149"/>
                  </a:lnTo>
                  <a:lnTo>
                    <a:pt x="299" y="172"/>
                  </a:lnTo>
                  <a:lnTo>
                    <a:pt x="302" y="234"/>
                  </a:lnTo>
                  <a:lnTo>
                    <a:pt x="306" y="321"/>
                  </a:lnTo>
                  <a:lnTo>
                    <a:pt x="309" y="340"/>
                  </a:lnTo>
                  <a:lnTo>
                    <a:pt x="312" y="289"/>
                  </a:lnTo>
                  <a:lnTo>
                    <a:pt x="315" y="271"/>
                  </a:lnTo>
                  <a:lnTo>
                    <a:pt x="318" y="222"/>
                  </a:lnTo>
                  <a:lnTo>
                    <a:pt x="322" y="160"/>
                  </a:lnTo>
                  <a:lnTo>
                    <a:pt x="325" y="124"/>
                  </a:lnTo>
                  <a:lnTo>
                    <a:pt x="328" y="123"/>
                  </a:lnTo>
                  <a:lnTo>
                    <a:pt x="331" y="159"/>
                  </a:lnTo>
                  <a:lnTo>
                    <a:pt x="334" y="195"/>
                  </a:lnTo>
                  <a:lnTo>
                    <a:pt x="337" y="184"/>
                  </a:lnTo>
                  <a:lnTo>
                    <a:pt x="341" y="146"/>
                  </a:lnTo>
                  <a:lnTo>
                    <a:pt x="344" y="170"/>
                  </a:lnTo>
                  <a:lnTo>
                    <a:pt x="347" y="199"/>
                  </a:lnTo>
                  <a:lnTo>
                    <a:pt x="350" y="212"/>
                  </a:lnTo>
                  <a:lnTo>
                    <a:pt x="353" y="160"/>
                  </a:lnTo>
                  <a:lnTo>
                    <a:pt x="356" y="136"/>
                  </a:lnTo>
                  <a:lnTo>
                    <a:pt x="360" y="158"/>
                  </a:lnTo>
                  <a:lnTo>
                    <a:pt x="363" y="184"/>
                  </a:lnTo>
                  <a:lnTo>
                    <a:pt x="366" y="259"/>
                  </a:lnTo>
                  <a:lnTo>
                    <a:pt x="369" y="336"/>
                  </a:lnTo>
                  <a:lnTo>
                    <a:pt x="372" y="423"/>
                  </a:lnTo>
                  <a:lnTo>
                    <a:pt x="376" y="469"/>
                  </a:lnTo>
                  <a:lnTo>
                    <a:pt x="379" y="547"/>
                  </a:lnTo>
                  <a:lnTo>
                    <a:pt x="382" y="673"/>
                  </a:lnTo>
                  <a:lnTo>
                    <a:pt x="385" y="510"/>
                  </a:lnTo>
                  <a:lnTo>
                    <a:pt x="388" y="268"/>
                  </a:lnTo>
                  <a:lnTo>
                    <a:pt x="391" y="203"/>
                  </a:lnTo>
                  <a:lnTo>
                    <a:pt x="395" y="213"/>
                  </a:lnTo>
                  <a:lnTo>
                    <a:pt x="398" y="208"/>
                  </a:lnTo>
                  <a:lnTo>
                    <a:pt x="401" y="205"/>
                  </a:lnTo>
                  <a:lnTo>
                    <a:pt x="404" y="189"/>
                  </a:lnTo>
                  <a:lnTo>
                    <a:pt x="407" y="183"/>
                  </a:lnTo>
                  <a:lnTo>
                    <a:pt x="411" y="217"/>
                  </a:lnTo>
                  <a:lnTo>
                    <a:pt x="414" y="217"/>
                  </a:lnTo>
                  <a:lnTo>
                    <a:pt x="417" y="213"/>
                  </a:lnTo>
                  <a:lnTo>
                    <a:pt x="420" y="217"/>
                  </a:lnTo>
                  <a:lnTo>
                    <a:pt x="423" y="234"/>
                  </a:lnTo>
                  <a:lnTo>
                    <a:pt x="426" y="247"/>
                  </a:lnTo>
                  <a:lnTo>
                    <a:pt x="430" y="281"/>
                  </a:lnTo>
                  <a:lnTo>
                    <a:pt x="433" y="279"/>
                  </a:lnTo>
                  <a:lnTo>
                    <a:pt x="436" y="258"/>
                  </a:lnTo>
                  <a:lnTo>
                    <a:pt x="439" y="218"/>
                  </a:lnTo>
                  <a:lnTo>
                    <a:pt x="442" y="182"/>
                  </a:lnTo>
                  <a:lnTo>
                    <a:pt x="446" y="184"/>
                  </a:lnTo>
                  <a:lnTo>
                    <a:pt x="449" y="225"/>
                  </a:lnTo>
                  <a:lnTo>
                    <a:pt x="452" y="272"/>
                  </a:lnTo>
                  <a:lnTo>
                    <a:pt x="455" y="375"/>
                  </a:lnTo>
                  <a:lnTo>
                    <a:pt x="458" y="336"/>
                  </a:lnTo>
                  <a:lnTo>
                    <a:pt x="461" y="183"/>
                  </a:lnTo>
                  <a:lnTo>
                    <a:pt x="465" y="96"/>
                  </a:lnTo>
                  <a:lnTo>
                    <a:pt x="468" y="66"/>
                  </a:lnTo>
                  <a:lnTo>
                    <a:pt x="471" y="51"/>
                  </a:lnTo>
                  <a:lnTo>
                    <a:pt x="474" y="32"/>
                  </a:lnTo>
                  <a:lnTo>
                    <a:pt x="477" y="23"/>
                  </a:lnTo>
                  <a:lnTo>
                    <a:pt x="480" y="10"/>
                  </a:lnTo>
                  <a:lnTo>
                    <a:pt x="484" y="9"/>
                  </a:lnTo>
                  <a:lnTo>
                    <a:pt x="487" y="25"/>
                  </a:lnTo>
                  <a:lnTo>
                    <a:pt x="490" y="36"/>
                  </a:lnTo>
                  <a:lnTo>
                    <a:pt x="493" y="54"/>
                  </a:lnTo>
                  <a:lnTo>
                    <a:pt x="496" y="95"/>
                  </a:lnTo>
                  <a:lnTo>
                    <a:pt x="500" y="80"/>
                  </a:lnTo>
                  <a:lnTo>
                    <a:pt x="503" y="44"/>
                  </a:lnTo>
                  <a:lnTo>
                    <a:pt x="506" y="31"/>
                  </a:lnTo>
                  <a:lnTo>
                    <a:pt x="509" y="15"/>
                  </a:lnTo>
                  <a:lnTo>
                    <a:pt x="512" y="28"/>
                  </a:lnTo>
                  <a:lnTo>
                    <a:pt x="515" y="18"/>
                  </a:lnTo>
                  <a:lnTo>
                    <a:pt x="519" y="10"/>
                  </a:lnTo>
                  <a:lnTo>
                    <a:pt x="522" y="3"/>
                  </a:lnTo>
                  <a:lnTo>
                    <a:pt x="525" y="25"/>
                  </a:lnTo>
                  <a:lnTo>
                    <a:pt x="528" y="23"/>
                  </a:lnTo>
                  <a:lnTo>
                    <a:pt x="531" y="40"/>
                  </a:lnTo>
                  <a:lnTo>
                    <a:pt x="535" y="76"/>
                  </a:lnTo>
                  <a:lnTo>
                    <a:pt x="538" y="154"/>
                  </a:lnTo>
                  <a:lnTo>
                    <a:pt x="541" y="184"/>
                  </a:lnTo>
                  <a:lnTo>
                    <a:pt x="544" y="95"/>
                  </a:lnTo>
                  <a:lnTo>
                    <a:pt x="547" y="48"/>
                  </a:lnTo>
                  <a:lnTo>
                    <a:pt x="550" y="29"/>
                  </a:lnTo>
                  <a:lnTo>
                    <a:pt x="554" y="29"/>
                  </a:lnTo>
                  <a:lnTo>
                    <a:pt x="557" y="21"/>
                  </a:lnTo>
                  <a:lnTo>
                    <a:pt x="560" y="23"/>
                  </a:lnTo>
                  <a:lnTo>
                    <a:pt x="563" y="40"/>
                  </a:lnTo>
                  <a:lnTo>
                    <a:pt x="566" y="38"/>
                  </a:lnTo>
                  <a:lnTo>
                    <a:pt x="570" y="37"/>
                  </a:lnTo>
                  <a:lnTo>
                    <a:pt x="573" y="38"/>
                  </a:lnTo>
                  <a:lnTo>
                    <a:pt x="576" y="34"/>
                  </a:lnTo>
                  <a:lnTo>
                    <a:pt x="579" y="54"/>
                  </a:lnTo>
                  <a:lnTo>
                    <a:pt x="582" y="60"/>
                  </a:lnTo>
                  <a:lnTo>
                    <a:pt x="585" y="60"/>
                  </a:lnTo>
                  <a:lnTo>
                    <a:pt x="589" y="64"/>
                  </a:lnTo>
                  <a:lnTo>
                    <a:pt x="592" y="41"/>
                  </a:lnTo>
                  <a:lnTo>
                    <a:pt x="595" y="21"/>
                  </a:lnTo>
                  <a:lnTo>
                    <a:pt x="598" y="19"/>
                  </a:lnTo>
                  <a:lnTo>
                    <a:pt x="601" y="6"/>
                  </a:lnTo>
                  <a:lnTo>
                    <a:pt x="604" y="0"/>
                  </a:lnTo>
                  <a:lnTo>
                    <a:pt x="608" y="6"/>
                  </a:lnTo>
                  <a:lnTo>
                    <a:pt x="611" y="9"/>
                  </a:lnTo>
                  <a:lnTo>
                    <a:pt x="614" y="1"/>
                  </a:lnTo>
                  <a:lnTo>
                    <a:pt x="617" y="23"/>
                  </a:lnTo>
                  <a:lnTo>
                    <a:pt x="620" y="21"/>
                  </a:lnTo>
                  <a:lnTo>
                    <a:pt x="624" y="46"/>
                  </a:lnTo>
                  <a:lnTo>
                    <a:pt x="627" y="59"/>
                  </a:lnTo>
                  <a:lnTo>
                    <a:pt x="630" y="96"/>
                  </a:lnTo>
                  <a:lnTo>
                    <a:pt x="633" y="95"/>
                  </a:lnTo>
                  <a:lnTo>
                    <a:pt x="636" y="101"/>
                  </a:lnTo>
                  <a:lnTo>
                    <a:pt x="639" y="94"/>
                  </a:lnTo>
                  <a:lnTo>
                    <a:pt x="643" y="139"/>
                  </a:lnTo>
                  <a:lnTo>
                    <a:pt x="646" y="182"/>
                  </a:lnTo>
                  <a:lnTo>
                    <a:pt x="649" y="150"/>
                  </a:lnTo>
                  <a:lnTo>
                    <a:pt x="652" y="109"/>
                  </a:lnTo>
                  <a:lnTo>
                    <a:pt x="655" y="100"/>
                  </a:lnTo>
                  <a:lnTo>
                    <a:pt x="659" y="82"/>
                  </a:lnTo>
                  <a:lnTo>
                    <a:pt x="662" y="65"/>
                  </a:lnTo>
                  <a:lnTo>
                    <a:pt x="665" y="68"/>
                  </a:lnTo>
                  <a:lnTo>
                    <a:pt x="668" y="70"/>
                  </a:lnTo>
                  <a:lnTo>
                    <a:pt x="671" y="58"/>
                  </a:lnTo>
                  <a:lnTo>
                    <a:pt x="674" y="51"/>
                  </a:lnTo>
                  <a:lnTo>
                    <a:pt x="678" y="52"/>
                  </a:lnTo>
                  <a:lnTo>
                    <a:pt x="681" y="75"/>
                  </a:lnTo>
                  <a:lnTo>
                    <a:pt x="684" y="86"/>
                  </a:lnTo>
                  <a:lnTo>
                    <a:pt x="687" y="105"/>
                  </a:lnTo>
                  <a:lnTo>
                    <a:pt x="690" y="138"/>
                  </a:lnTo>
                  <a:lnTo>
                    <a:pt x="693" y="203"/>
                  </a:lnTo>
                  <a:lnTo>
                    <a:pt x="697" y="278"/>
                  </a:lnTo>
                  <a:lnTo>
                    <a:pt x="700" y="209"/>
                  </a:lnTo>
                  <a:lnTo>
                    <a:pt x="703" y="198"/>
                  </a:lnTo>
                  <a:lnTo>
                    <a:pt x="706" y="327"/>
                  </a:lnTo>
                  <a:lnTo>
                    <a:pt x="709" y="323"/>
                  </a:lnTo>
                  <a:lnTo>
                    <a:pt x="713" y="202"/>
                  </a:lnTo>
                  <a:lnTo>
                    <a:pt x="716" y="141"/>
                  </a:lnTo>
                  <a:lnTo>
                    <a:pt x="719" y="132"/>
                  </a:lnTo>
                  <a:lnTo>
                    <a:pt x="722" y="145"/>
                  </a:lnTo>
                  <a:lnTo>
                    <a:pt x="725" y="162"/>
                  </a:lnTo>
                  <a:lnTo>
                    <a:pt x="728" y="128"/>
                  </a:lnTo>
                  <a:lnTo>
                    <a:pt x="732" y="109"/>
                  </a:lnTo>
                  <a:lnTo>
                    <a:pt x="735" y="103"/>
                  </a:lnTo>
                  <a:lnTo>
                    <a:pt x="738" y="73"/>
                  </a:lnTo>
                  <a:lnTo>
                    <a:pt x="741" y="72"/>
                  </a:lnTo>
                  <a:lnTo>
                    <a:pt x="744" y="75"/>
                  </a:lnTo>
                  <a:lnTo>
                    <a:pt x="748" y="76"/>
                  </a:lnTo>
                  <a:lnTo>
                    <a:pt x="751" y="74"/>
                  </a:lnTo>
                  <a:lnTo>
                    <a:pt x="754" y="68"/>
                  </a:lnTo>
                  <a:lnTo>
                    <a:pt x="757" y="53"/>
                  </a:lnTo>
                  <a:lnTo>
                    <a:pt x="760" y="57"/>
                  </a:lnTo>
                  <a:lnTo>
                    <a:pt x="763" y="60"/>
                  </a:lnTo>
                  <a:lnTo>
                    <a:pt x="767" y="62"/>
                  </a:lnTo>
                  <a:lnTo>
                    <a:pt x="770" y="57"/>
                  </a:lnTo>
                  <a:lnTo>
                    <a:pt x="773" y="58"/>
                  </a:lnTo>
                  <a:lnTo>
                    <a:pt x="776" y="71"/>
                  </a:lnTo>
                  <a:lnTo>
                    <a:pt x="779" y="75"/>
                  </a:lnTo>
                  <a:lnTo>
                    <a:pt x="783" y="76"/>
                  </a:lnTo>
                  <a:lnTo>
                    <a:pt x="786" y="64"/>
                  </a:lnTo>
                  <a:lnTo>
                    <a:pt x="789" y="59"/>
                  </a:lnTo>
                  <a:lnTo>
                    <a:pt x="792" y="57"/>
                  </a:lnTo>
                  <a:lnTo>
                    <a:pt x="795" y="34"/>
                  </a:lnTo>
                  <a:lnTo>
                    <a:pt x="798" y="38"/>
                  </a:lnTo>
                  <a:lnTo>
                    <a:pt x="802" y="33"/>
                  </a:lnTo>
                  <a:lnTo>
                    <a:pt x="805" y="35"/>
                  </a:lnTo>
                  <a:lnTo>
                    <a:pt x="808" y="33"/>
                  </a:lnTo>
                  <a:lnTo>
                    <a:pt x="811" y="51"/>
                  </a:lnTo>
                  <a:lnTo>
                    <a:pt x="814" y="50"/>
                  </a:lnTo>
                  <a:lnTo>
                    <a:pt x="817" y="50"/>
                  </a:lnTo>
                  <a:lnTo>
                    <a:pt x="821" y="59"/>
                  </a:lnTo>
                  <a:lnTo>
                    <a:pt x="824" y="70"/>
                  </a:lnTo>
                  <a:lnTo>
                    <a:pt x="827" y="77"/>
                  </a:lnTo>
                  <a:lnTo>
                    <a:pt x="830" y="87"/>
                  </a:lnTo>
                  <a:lnTo>
                    <a:pt x="833" y="128"/>
                  </a:lnTo>
                  <a:lnTo>
                    <a:pt x="837" y="166"/>
                  </a:lnTo>
                  <a:lnTo>
                    <a:pt x="840" y="229"/>
                  </a:lnTo>
                  <a:lnTo>
                    <a:pt x="843" y="302"/>
                  </a:lnTo>
                  <a:lnTo>
                    <a:pt x="846" y="347"/>
                  </a:lnTo>
                  <a:lnTo>
                    <a:pt x="849" y="398"/>
                  </a:lnTo>
                  <a:lnTo>
                    <a:pt x="852" y="494"/>
                  </a:lnTo>
                  <a:lnTo>
                    <a:pt x="856" y="493"/>
                  </a:lnTo>
                  <a:lnTo>
                    <a:pt x="859" y="317"/>
                  </a:lnTo>
                  <a:lnTo>
                    <a:pt x="862" y="279"/>
                  </a:lnTo>
                  <a:lnTo>
                    <a:pt x="865" y="298"/>
                  </a:lnTo>
                  <a:lnTo>
                    <a:pt x="868" y="216"/>
                  </a:lnTo>
                  <a:lnTo>
                    <a:pt x="872" y="147"/>
                  </a:lnTo>
                  <a:lnTo>
                    <a:pt x="875" y="110"/>
                  </a:lnTo>
                  <a:lnTo>
                    <a:pt x="878" y="97"/>
                  </a:lnTo>
                  <a:lnTo>
                    <a:pt x="881" y="114"/>
                  </a:lnTo>
                  <a:lnTo>
                    <a:pt x="884" y="126"/>
                  </a:lnTo>
                  <a:lnTo>
                    <a:pt x="887" y="95"/>
                  </a:lnTo>
                  <a:lnTo>
                    <a:pt x="891" y="70"/>
                  </a:lnTo>
                  <a:lnTo>
                    <a:pt x="894" y="81"/>
                  </a:lnTo>
                  <a:lnTo>
                    <a:pt x="897" y="78"/>
                  </a:lnTo>
                  <a:lnTo>
                    <a:pt x="900" y="72"/>
                  </a:lnTo>
                  <a:lnTo>
                    <a:pt x="903" y="68"/>
                  </a:lnTo>
                  <a:lnTo>
                    <a:pt x="906" y="71"/>
                  </a:lnTo>
                  <a:lnTo>
                    <a:pt x="910" y="85"/>
                  </a:lnTo>
                  <a:lnTo>
                    <a:pt x="913" y="99"/>
                  </a:lnTo>
                  <a:lnTo>
                    <a:pt x="916" y="95"/>
                  </a:lnTo>
                  <a:lnTo>
                    <a:pt x="919" y="109"/>
                  </a:lnTo>
                  <a:lnTo>
                    <a:pt x="922" y="117"/>
                  </a:lnTo>
                  <a:lnTo>
                    <a:pt x="926" y="148"/>
                  </a:lnTo>
                  <a:lnTo>
                    <a:pt x="929" y="181"/>
                  </a:lnTo>
                  <a:lnTo>
                    <a:pt x="932" y="150"/>
                  </a:lnTo>
                  <a:lnTo>
                    <a:pt x="935" y="118"/>
                  </a:lnTo>
                  <a:lnTo>
                    <a:pt x="938" y="107"/>
                  </a:lnTo>
                  <a:lnTo>
                    <a:pt x="941" y="122"/>
                  </a:lnTo>
                  <a:lnTo>
                    <a:pt x="945" y="139"/>
                  </a:lnTo>
                  <a:lnTo>
                    <a:pt x="948" y="189"/>
                  </a:lnTo>
                  <a:lnTo>
                    <a:pt x="951" y="196"/>
                  </a:lnTo>
                  <a:lnTo>
                    <a:pt x="954" y="190"/>
                  </a:lnTo>
                  <a:lnTo>
                    <a:pt x="957" y="199"/>
                  </a:lnTo>
                  <a:lnTo>
                    <a:pt x="961" y="272"/>
                  </a:lnTo>
                  <a:lnTo>
                    <a:pt x="964" y="301"/>
                  </a:lnTo>
                  <a:lnTo>
                    <a:pt x="967" y="202"/>
                  </a:lnTo>
                  <a:lnTo>
                    <a:pt x="970" y="140"/>
                  </a:lnTo>
                  <a:lnTo>
                    <a:pt x="973" y="109"/>
                  </a:lnTo>
                  <a:lnTo>
                    <a:pt x="976" y="108"/>
                  </a:lnTo>
                  <a:lnTo>
                    <a:pt x="980" y="96"/>
                  </a:lnTo>
                  <a:lnTo>
                    <a:pt x="983" y="76"/>
                  </a:lnTo>
                  <a:lnTo>
                    <a:pt x="986" y="57"/>
                  </a:lnTo>
                  <a:lnTo>
                    <a:pt x="989" y="52"/>
                  </a:lnTo>
                  <a:lnTo>
                    <a:pt x="992" y="61"/>
                  </a:lnTo>
                  <a:lnTo>
                    <a:pt x="996" y="67"/>
                  </a:lnTo>
                  <a:lnTo>
                    <a:pt x="999" y="77"/>
                  </a:lnTo>
                  <a:lnTo>
                    <a:pt x="1002" y="74"/>
                  </a:lnTo>
                  <a:lnTo>
                    <a:pt x="1005" y="70"/>
                  </a:lnTo>
                  <a:lnTo>
                    <a:pt x="1008" y="48"/>
                  </a:lnTo>
                  <a:lnTo>
                    <a:pt x="1011" y="67"/>
                  </a:lnTo>
                  <a:lnTo>
                    <a:pt x="1015" y="63"/>
                  </a:lnTo>
                  <a:lnTo>
                    <a:pt x="1018" y="57"/>
                  </a:lnTo>
                  <a:lnTo>
                    <a:pt x="1021" y="69"/>
                  </a:lnTo>
                  <a:lnTo>
                    <a:pt x="1024" y="70"/>
                  </a:lnTo>
                  <a:lnTo>
                    <a:pt x="1027" y="79"/>
                  </a:lnTo>
                  <a:lnTo>
                    <a:pt x="1030" y="67"/>
                  </a:lnTo>
                  <a:lnTo>
                    <a:pt x="1034" y="75"/>
                  </a:lnTo>
                  <a:lnTo>
                    <a:pt x="1037" y="68"/>
                  </a:lnTo>
                  <a:lnTo>
                    <a:pt x="1040" y="70"/>
                  </a:lnTo>
                  <a:lnTo>
                    <a:pt x="1043" y="67"/>
                  </a:lnTo>
                  <a:lnTo>
                    <a:pt x="1046" y="61"/>
                  </a:lnTo>
                  <a:lnTo>
                    <a:pt x="1050" y="62"/>
                  </a:lnTo>
                  <a:lnTo>
                    <a:pt x="1053" y="63"/>
                  </a:lnTo>
                  <a:lnTo>
                    <a:pt x="1056" y="66"/>
                  </a:lnTo>
                  <a:lnTo>
                    <a:pt x="1059" y="82"/>
                  </a:lnTo>
                  <a:lnTo>
                    <a:pt x="1062" y="95"/>
                  </a:lnTo>
                  <a:lnTo>
                    <a:pt x="1065" y="117"/>
                  </a:lnTo>
                  <a:lnTo>
                    <a:pt x="1069" y="141"/>
                  </a:lnTo>
                  <a:lnTo>
                    <a:pt x="1072" y="183"/>
                  </a:lnTo>
                  <a:lnTo>
                    <a:pt x="1075" y="153"/>
                  </a:lnTo>
                  <a:lnTo>
                    <a:pt x="1078" y="126"/>
                  </a:lnTo>
                  <a:lnTo>
                    <a:pt x="1081" y="119"/>
                  </a:lnTo>
                  <a:lnTo>
                    <a:pt x="1085" y="110"/>
                  </a:lnTo>
                  <a:lnTo>
                    <a:pt x="1088" y="129"/>
                  </a:lnTo>
                  <a:lnTo>
                    <a:pt x="1091" y="136"/>
                  </a:lnTo>
                  <a:lnTo>
                    <a:pt x="1094" y="168"/>
                  </a:lnTo>
                  <a:lnTo>
                    <a:pt x="1097" y="186"/>
                  </a:lnTo>
                  <a:lnTo>
                    <a:pt x="1100" y="216"/>
                  </a:lnTo>
                  <a:lnTo>
                    <a:pt x="1104" y="294"/>
                  </a:lnTo>
                  <a:lnTo>
                    <a:pt x="1107" y="305"/>
                  </a:lnTo>
                  <a:lnTo>
                    <a:pt x="1110" y="342"/>
                  </a:lnTo>
                  <a:lnTo>
                    <a:pt x="1113" y="521"/>
                  </a:lnTo>
                  <a:lnTo>
                    <a:pt x="1116" y="761"/>
                  </a:lnTo>
                  <a:lnTo>
                    <a:pt x="1119" y="882"/>
                  </a:lnTo>
                  <a:lnTo>
                    <a:pt x="1123" y="851"/>
                  </a:lnTo>
                  <a:lnTo>
                    <a:pt x="1126" y="820"/>
                  </a:lnTo>
                  <a:lnTo>
                    <a:pt x="1129" y="716"/>
                  </a:lnTo>
                  <a:lnTo>
                    <a:pt x="1132" y="483"/>
                  </a:lnTo>
                  <a:lnTo>
                    <a:pt x="1135" y="347"/>
                  </a:lnTo>
                  <a:lnTo>
                    <a:pt x="1139" y="310"/>
                  </a:lnTo>
                  <a:lnTo>
                    <a:pt x="1142" y="297"/>
                  </a:lnTo>
                  <a:lnTo>
                    <a:pt x="1145" y="326"/>
                  </a:lnTo>
                  <a:lnTo>
                    <a:pt x="1148" y="354"/>
                  </a:lnTo>
                  <a:lnTo>
                    <a:pt x="1151" y="369"/>
                  </a:lnTo>
                  <a:lnTo>
                    <a:pt x="1154" y="357"/>
                  </a:lnTo>
                  <a:lnTo>
                    <a:pt x="1158" y="330"/>
                  </a:lnTo>
                  <a:lnTo>
                    <a:pt x="1161" y="306"/>
                  </a:lnTo>
                  <a:lnTo>
                    <a:pt x="1164" y="258"/>
                  </a:lnTo>
                  <a:lnTo>
                    <a:pt x="1167" y="217"/>
                  </a:lnTo>
                  <a:lnTo>
                    <a:pt x="1170" y="208"/>
                  </a:lnTo>
                  <a:lnTo>
                    <a:pt x="1174" y="219"/>
                  </a:lnTo>
                  <a:lnTo>
                    <a:pt x="1177" y="209"/>
                  </a:lnTo>
                  <a:lnTo>
                    <a:pt x="1180" y="180"/>
                  </a:lnTo>
                  <a:lnTo>
                    <a:pt x="1183" y="186"/>
                  </a:lnTo>
                  <a:lnTo>
                    <a:pt x="1186" y="192"/>
                  </a:lnTo>
                  <a:lnTo>
                    <a:pt x="1189" y="200"/>
                  </a:lnTo>
                  <a:lnTo>
                    <a:pt x="1193" y="190"/>
                  </a:lnTo>
                  <a:lnTo>
                    <a:pt x="1196" y="188"/>
                  </a:lnTo>
                  <a:lnTo>
                    <a:pt x="1199" y="194"/>
                  </a:lnTo>
                  <a:lnTo>
                    <a:pt x="1202" y="196"/>
                  </a:lnTo>
                  <a:lnTo>
                    <a:pt x="1205" y="228"/>
                  </a:lnTo>
                  <a:lnTo>
                    <a:pt x="1209" y="232"/>
                  </a:lnTo>
                  <a:lnTo>
                    <a:pt x="1212" y="255"/>
                  </a:lnTo>
                  <a:lnTo>
                    <a:pt x="1215" y="211"/>
                  </a:lnTo>
                  <a:lnTo>
                    <a:pt x="1218" y="209"/>
                  </a:lnTo>
                  <a:lnTo>
                    <a:pt x="1221" y="235"/>
                  </a:lnTo>
                  <a:lnTo>
                    <a:pt x="1224" y="280"/>
                  </a:lnTo>
                  <a:lnTo>
                    <a:pt x="1228" y="277"/>
                  </a:lnTo>
                  <a:lnTo>
                    <a:pt x="1231" y="307"/>
                  </a:lnTo>
                  <a:lnTo>
                    <a:pt x="1234" y="278"/>
                  </a:lnTo>
                  <a:lnTo>
                    <a:pt x="1237" y="302"/>
                  </a:lnTo>
                  <a:lnTo>
                    <a:pt x="1240" y="291"/>
                  </a:lnTo>
                  <a:lnTo>
                    <a:pt x="1243" y="289"/>
                  </a:lnTo>
                  <a:lnTo>
                    <a:pt x="1247" y="259"/>
                  </a:lnTo>
                  <a:lnTo>
                    <a:pt x="1250" y="249"/>
                  </a:lnTo>
                  <a:lnTo>
                    <a:pt x="1253" y="269"/>
                  </a:lnTo>
                  <a:lnTo>
                    <a:pt x="1256" y="237"/>
                  </a:lnTo>
                  <a:lnTo>
                    <a:pt x="1259" y="208"/>
                  </a:lnTo>
                  <a:lnTo>
                    <a:pt x="1263" y="192"/>
                  </a:lnTo>
                  <a:lnTo>
                    <a:pt x="1266" y="178"/>
                  </a:lnTo>
                  <a:lnTo>
                    <a:pt x="1269" y="161"/>
                  </a:lnTo>
                  <a:lnTo>
                    <a:pt x="1272" y="154"/>
                  </a:lnTo>
                  <a:lnTo>
                    <a:pt x="1275" y="145"/>
                  </a:lnTo>
                  <a:lnTo>
                    <a:pt x="1278" y="189"/>
                  </a:lnTo>
                  <a:lnTo>
                    <a:pt x="1282" y="223"/>
                  </a:lnTo>
                  <a:lnTo>
                    <a:pt x="1285" y="180"/>
                  </a:lnTo>
                  <a:lnTo>
                    <a:pt x="1288" y="150"/>
                  </a:lnTo>
                  <a:lnTo>
                    <a:pt x="1291" y="138"/>
                  </a:lnTo>
                  <a:lnTo>
                    <a:pt x="1294" y="131"/>
                  </a:lnTo>
                  <a:lnTo>
                    <a:pt x="1298" y="130"/>
                  </a:lnTo>
                  <a:lnTo>
                    <a:pt x="1301" y="145"/>
                  </a:lnTo>
                  <a:lnTo>
                    <a:pt x="1304" y="165"/>
                  </a:lnTo>
                  <a:lnTo>
                    <a:pt x="1307" y="165"/>
                  </a:lnTo>
                  <a:lnTo>
                    <a:pt x="1310" y="161"/>
                  </a:lnTo>
                  <a:lnTo>
                    <a:pt x="1313" y="132"/>
                  </a:lnTo>
                  <a:lnTo>
                    <a:pt x="1317" y="133"/>
                  </a:lnTo>
                  <a:lnTo>
                    <a:pt x="1320" y="121"/>
                  </a:lnTo>
                  <a:lnTo>
                    <a:pt x="1323" y="135"/>
                  </a:lnTo>
                  <a:lnTo>
                    <a:pt x="1326" y="144"/>
                  </a:lnTo>
                  <a:lnTo>
                    <a:pt x="1329" y="158"/>
                  </a:lnTo>
                  <a:lnTo>
                    <a:pt x="1332" y="185"/>
                  </a:lnTo>
                  <a:lnTo>
                    <a:pt x="1336" y="163"/>
                  </a:lnTo>
                  <a:lnTo>
                    <a:pt x="1339" y="132"/>
                  </a:lnTo>
                  <a:lnTo>
                    <a:pt x="1342" y="129"/>
                  </a:lnTo>
                  <a:lnTo>
                    <a:pt x="1345" y="133"/>
                  </a:lnTo>
                  <a:lnTo>
                    <a:pt x="1348" y="144"/>
                  </a:lnTo>
                  <a:lnTo>
                    <a:pt x="1352" y="139"/>
                  </a:lnTo>
                  <a:lnTo>
                    <a:pt x="1355" y="160"/>
                  </a:lnTo>
                  <a:lnTo>
                    <a:pt x="1358" y="174"/>
                  </a:lnTo>
                  <a:lnTo>
                    <a:pt x="1361" y="189"/>
                  </a:lnTo>
                  <a:lnTo>
                    <a:pt x="1364" y="204"/>
                  </a:lnTo>
                  <a:lnTo>
                    <a:pt x="1367" y="226"/>
                  </a:lnTo>
                  <a:lnTo>
                    <a:pt x="1371" y="248"/>
                  </a:lnTo>
                  <a:lnTo>
                    <a:pt x="1374" y="276"/>
                  </a:lnTo>
                  <a:lnTo>
                    <a:pt x="1377" y="281"/>
                  </a:lnTo>
                  <a:lnTo>
                    <a:pt x="1380" y="300"/>
                  </a:lnTo>
                  <a:lnTo>
                    <a:pt x="1383" y="278"/>
                  </a:lnTo>
                  <a:lnTo>
                    <a:pt x="1387" y="271"/>
                  </a:lnTo>
                  <a:lnTo>
                    <a:pt x="1390" y="289"/>
                  </a:lnTo>
                  <a:lnTo>
                    <a:pt x="1393" y="273"/>
                  </a:lnTo>
                  <a:lnTo>
                    <a:pt x="1396" y="268"/>
                  </a:lnTo>
                  <a:lnTo>
                    <a:pt x="1399" y="284"/>
                  </a:lnTo>
                  <a:lnTo>
                    <a:pt x="1402" y="307"/>
                  </a:lnTo>
                  <a:lnTo>
                    <a:pt x="1406" y="430"/>
                  </a:lnTo>
                  <a:lnTo>
                    <a:pt x="1409" y="525"/>
                  </a:lnTo>
                  <a:lnTo>
                    <a:pt x="1412" y="459"/>
                  </a:lnTo>
                  <a:lnTo>
                    <a:pt x="1415" y="375"/>
                  </a:lnTo>
                  <a:lnTo>
                    <a:pt x="1418" y="297"/>
                  </a:lnTo>
                  <a:lnTo>
                    <a:pt x="1422" y="253"/>
                  </a:lnTo>
                  <a:lnTo>
                    <a:pt x="1425" y="248"/>
                  </a:lnTo>
                  <a:lnTo>
                    <a:pt x="1428" y="276"/>
                  </a:lnTo>
                  <a:lnTo>
                    <a:pt x="1431" y="282"/>
                  </a:lnTo>
                  <a:lnTo>
                    <a:pt x="1434" y="273"/>
                  </a:lnTo>
                  <a:lnTo>
                    <a:pt x="1437" y="270"/>
                  </a:lnTo>
                  <a:lnTo>
                    <a:pt x="1441" y="360"/>
                  </a:lnTo>
                  <a:lnTo>
                    <a:pt x="1444" y="489"/>
                  </a:lnTo>
                  <a:lnTo>
                    <a:pt x="1447" y="431"/>
                  </a:lnTo>
                  <a:lnTo>
                    <a:pt x="1450" y="363"/>
                  </a:lnTo>
                  <a:lnTo>
                    <a:pt x="1453" y="300"/>
                  </a:lnTo>
                  <a:lnTo>
                    <a:pt x="1456" y="248"/>
                  </a:lnTo>
                  <a:lnTo>
                    <a:pt x="1460" y="240"/>
                  </a:lnTo>
                  <a:lnTo>
                    <a:pt x="1463" y="246"/>
                  </a:lnTo>
                  <a:lnTo>
                    <a:pt x="1466" y="224"/>
                  </a:lnTo>
                  <a:lnTo>
                    <a:pt x="1469" y="229"/>
                  </a:lnTo>
                  <a:lnTo>
                    <a:pt x="1472" y="233"/>
                  </a:lnTo>
                  <a:lnTo>
                    <a:pt x="1476" y="248"/>
                  </a:lnTo>
                  <a:lnTo>
                    <a:pt x="1479" y="256"/>
                  </a:lnTo>
                  <a:lnTo>
                    <a:pt x="1482" y="329"/>
                  </a:lnTo>
                  <a:lnTo>
                    <a:pt x="1485" y="386"/>
                  </a:lnTo>
                  <a:lnTo>
                    <a:pt x="1488" y="408"/>
                  </a:lnTo>
                  <a:lnTo>
                    <a:pt x="1491" y="398"/>
                  </a:lnTo>
                  <a:lnTo>
                    <a:pt x="1495" y="379"/>
                  </a:lnTo>
                  <a:lnTo>
                    <a:pt x="1498" y="356"/>
                  </a:lnTo>
                  <a:lnTo>
                    <a:pt x="1501" y="358"/>
                  </a:lnTo>
                  <a:lnTo>
                    <a:pt x="1504" y="431"/>
                  </a:lnTo>
                  <a:lnTo>
                    <a:pt x="1507" y="546"/>
                  </a:lnTo>
                  <a:lnTo>
                    <a:pt x="1511" y="506"/>
                  </a:lnTo>
                  <a:lnTo>
                    <a:pt x="1514" y="396"/>
                  </a:lnTo>
                  <a:lnTo>
                    <a:pt x="1517" y="357"/>
                  </a:lnTo>
                  <a:lnTo>
                    <a:pt x="1520" y="370"/>
                  </a:lnTo>
                  <a:lnTo>
                    <a:pt x="1523" y="387"/>
                  </a:lnTo>
                  <a:lnTo>
                    <a:pt x="1526" y="379"/>
                  </a:lnTo>
                  <a:lnTo>
                    <a:pt x="1530" y="383"/>
                  </a:lnTo>
                  <a:lnTo>
                    <a:pt x="1533" y="438"/>
                  </a:lnTo>
                  <a:lnTo>
                    <a:pt x="1536" y="637"/>
                  </a:lnTo>
                  <a:lnTo>
                    <a:pt x="1539" y="833"/>
                  </a:lnTo>
                  <a:lnTo>
                    <a:pt x="1542" y="770"/>
                  </a:lnTo>
                  <a:lnTo>
                    <a:pt x="1545" y="595"/>
                  </a:lnTo>
                  <a:lnTo>
                    <a:pt x="1549" y="465"/>
                  </a:lnTo>
                  <a:lnTo>
                    <a:pt x="1552" y="381"/>
                  </a:lnTo>
                  <a:lnTo>
                    <a:pt x="1555" y="352"/>
                  </a:lnTo>
                  <a:lnTo>
                    <a:pt x="1558" y="349"/>
                  </a:lnTo>
                  <a:lnTo>
                    <a:pt x="1561" y="360"/>
                  </a:lnTo>
                  <a:lnTo>
                    <a:pt x="1565" y="367"/>
                  </a:lnTo>
                  <a:lnTo>
                    <a:pt x="1568" y="363"/>
                  </a:lnTo>
                  <a:lnTo>
                    <a:pt x="1571" y="378"/>
                  </a:lnTo>
                  <a:lnTo>
                    <a:pt x="1574" y="432"/>
                  </a:lnTo>
                  <a:lnTo>
                    <a:pt x="1577" y="417"/>
                  </a:lnTo>
                  <a:lnTo>
                    <a:pt x="1580" y="296"/>
                  </a:lnTo>
                  <a:lnTo>
                    <a:pt x="1584" y="231"/>
                  </a:lnTo>
                  <a:lnTo>
                    <a:pt x="1587" y="238"/>
                  </a:lnTo>
                  <a:lnTo>
                    <a:pt x="1590" y="252"/>
                  </a:lnTo>
                  <a:lnTo>
                    <a:pt x="1593" y="245"/>
                  </a:lnTo>
                  <a:lnTo>
                    <a:pt x="1596" y="213"/>
                  </a:lnTo>
                  <a:lnTo>
                    <a:pt x="1600" y="211"/>
                  </a:lnTo>
                  <a:lnTo>
                    <a:pt x="1603" y="192"/>
                  </a:lnTo>
                  <a:lnTo>
                    <a:pt x="1606" y="193"/>
                  </a:lnTo>
                  <a:lnTo>
                    <a:pt x="1609" y="183"/>
                  </a:lnTo>
                  <a:lnTo>
                    <a:pt x="1612" y="172"/>
                  </a:lnTo>
                  <a:lnTo>
                    <a:pt x="1615" y="183"/>
                  </a:lnTo>
                  <a:lnTo>
                    <a:pt x="1619" y="190"/>
                  </a:lnTo>
                  <a:lnTo>
                    <a:pt x="1622" y="201"/>
                  </a:lnTo>
                  <a:lnTo>
                    <a:pt x="1625" y="195"/>
                  </a:lnTo>
                  <a:lnTo>
                    <a:pt x="1628" y="220"/>
                  </a:lnTo>
                  <a:lnTo>
                    <a:pt x="1631" y="255"/>
                  </a:lnTo>
                  <a:lnTo>
                    <a:pt x="1635" y="244"/>
                  </a:lnTo>
                  <a:lnTo>
                    <a:pt x="1638" y="214"/>
                  </a:lnTo>
                  <a:lnTo>
                    <a:pt x="1641" y="197"/>
                  </a:lnTo>
                  <a:lnTo>
                    <a:pt x="1644" y="203"/>
                  </a:lnTo>
                  <a:lnTo>
                    <a:pt x="1647" y="194"/>
                  </a:lnTo>
                  <a:lnTo>
                    <a:pt x="1650" y="210"/>
                  </a:lnTo>
                  <a:lnTo>
                    <a:pt x="1654" y="215"/>
                  </a:lnTo>
                  <a:lnTo>
                    <a:pt x="1657" y="253"/>
                  </a:lnTo>
                  <a:lnTo>
                    <a:pt x="1660" y="246"/>
                  </a:lnTo>
                  <a:lnTo>
                    <a:pt x="1663" y="202"/>
                  </a:lnTo>
                  <a:lnTo>
                    <a:pt x="1666" y="200"/>
                  </a:lnTo>
                  <a:lnTo>
                    <a:pt x="1669" y="245"/>
                  </a:lnTo>
                  <a:lnTo>
                    <a:pt x="1673" y="272"/>
                  </a:lnTo>
                  <a:lnTo>
                    <a:pt x="1676" y="252"/>
                  </a:lnTo>
                  <a:lnTo>
                    <a:pt x="1679" y="177"/>
                  </a:lnTo>
                  <a:lnTo>
                    <a:pt x="1682" y="177"/>
                  </a:lnTo>
                  <a:lnTo>
                    <a:pt x="1685" y="175"/>
                  </a:lnTo>
                  <a:lnTo>
                    <a:pt x="1689" y="168"/>
                  </a:lnTo>
                  <a:lnTo>
                    <a:pt x="1692" y="179"/>
                  </a:lnTo>
                  <a:lnTo>
                    <a:pt x="1695" y="170"/>
                  </a:lnTo>
                  <a:lnTo>
                    <a:pt x="1698" y="178"/>
                  </a:lnTo>
                  <a:lnTo>
                    <a:pt x="1701" y="174"/>
                  </a:lnTo>
                  <a:lnTo>
                    <a:pt x="1704" y="182"/>
                  </a:lnTo>
                  <a:lnTo>
                    <a:pt x="1708" y="211"/>
                  </a:lnTo>
                  <a:lnTo>
                    <a:pt x="1711" y="261"/>
                  </a:lnTo>
                  <a:lnTo>
                    <a:pt x="1714" y="319"/>
                  </a:lnTo>
                  <a:lnTo>
                    <a:pt x="1717" y="278"/>
                  </a:lnTo>
                  <a:lnTo>
                    <a:pt x="1720" y="234"/>
                  </a:lnTo>
                  <a:lnTo>
                    <a:pt x="1724" y="239"/>
                  </a:lnTo>
                  <a:lnTo>
                    <a:pt x="1727" y="224"/>
                  </a:lnTo>
                  <a:lnTo>
                    <a:pt x="1730" y="221"/>
                  </a:lnTo>
                  <a:lnTo>
                    <a:pt x="1733" y="235"/>
                  </a:lnTo>
                  <a:lnTo>
                    <a:pt x="1736" y="332"/>
                  </a:lnTo>
                  <a:lnTo>
                    <a:pt x="1739" y="520"/>
                  </a:lnTo>
                  <a:lnTo>
                    <a:pt x="1743" y="549"/>
                  </a:lnTo>
                  <a:lnTo>
                    <a:pt x="1746" y="355"/>
                  </a:lnTo>
                  <a:lnTo>
                    <a:pt x="1749" y="226"/>
                  </a:lnTo>
                  <a:lnTo>
                    <a:pt x="1752" y="185"/>
                  </a:lnTo>
                  <a:lnTo>
                    <a:pt x="1755" y="194"/>
                  </a:lnTo>
                  <a:lnTo>
                    <a:pt x="1758" y="201"/>
                  </a:lnTo>
                  <a:lnTo>
                    <a:pt x="1762" y="206"/>
                  </a:lnTo>
                  <a:lnTo>
                    <a:pt x="1765" y="209"/>
                  </a:lnTo>
                  <a:lnTo>
                    <a:pt x="1768" y="219"/>
                  </a:lnTo>
                  <a:lnTo>
                    <a:pt x="1771" y="217"/>
                  </a:lnTo>
                  <a:lnTo>
                    <a:pt x="1774" y="232"/>
                  </a:lnTo>
                  <a:lnTo>
                    <a:pt x="1778" y="234"/>
                  </a:lnTo>
                  <a:lnTo>
                    <a:pt x="1781" y="255"/>
                  </a:lnTo>
                  <a:lnTo>
                    <a:pt x="1784" y="260"/>
                  </a:lnTo>
                  <a:lnTo>
                    <a:pt x="1787" y="259"/>
                  </a:lnTo>
                  <a:lnTo>
                    <a:pt x="1790" y="269"/>
                  </a:lnTo>
                  <a:lnTo>
                    <a:pt x="1793" y="302"/>
                  </a:lnTo>
                  <a:lnTo>
                    <a:pt x="1797" y="305"/>
                  </a:lnTo>
                  <a:lnTo>
                    <a:pt x="1800" y="301"/>
                  </a:lnTo>
                  <a:lnTo>
                    <a:pt x="1803" y="316"/>
                  </a:lnTo>
                  <a:lnTo>
                    <a:pt x="1806" y="320"/>
                  </a:lnTo>
                  <a:lnTo>
                    <a:pt x="1809" y="354"/>
                  </a:lnTo>
                  <a:lnTo>
                    <a:pt x="1813" y="396"/>
                  </a:lnTo>
                  <a:lnTo>
                    <a:pt x="1816" y="428"/>
                  </a:lnTo>
                  <a:lnTo>
                    <a:pt x="1819" y="422"/>
                  </a:lnTo>
                  <a:lnTo>
                    <a:pt x="1822" y="400"/>
                  </a:lnTo>
                  <a:lnTo>
                    <a:pt x="1825" y="378"/>
                  </a:lnTo>
                  <a:lnTo>
                    <a:pt x="1828" y="365"/>
                  </a:lnTo>
                  <a:lnTo>
                    <a:pt x="1832" y="434"/>
                  </a:lnTo>
                  <a:lnTo>
                    <a:pt x="1835" y="478"/>
                  </a:lnTo>
                  <a:lnTo>
                    <a:pt x="1838" y="392"/>
                  </a:lnTo>
                  <a:lnTo>
                    <a:pt x="1841" y="340"/>
                  </a:lnTo>
                  <a:lnTo>
                    <a:pt x="1844" y="309"/>
                  </a:lnTo>
                  <a:lnTo>
                    <a:pt x="1848" y="303"/>
                  </a:lnTo>
                  <a:lnTo>
                    <a:pt x="1851" y="293"/>
                  </a:lnTo>
                  <a:lnTo>
                    <a:pt x="1854" y="293"/>
                  </a:lnTo>
                  <a:lnTo>
                    <a:pt x="1857" y="302"/>
                  </a:lnTo>
                  <a:lnTo>
                    <a:pt x="1860" y="325"/>
                  </a:lnTo>
                  <a:lnTo>
                    <a:pt x="1863" y="341"/>
                  </a:lnTo>
                  <a:lnTo>
                    <a:pt x="1867" y="322"/>
                  </a:lnTo>
                  <a:lnTo>
                    <a:pt x="1870" y="317"/>
                  </a:lnTo>
                  <a:lnTo>
                    <a:pt x="1873" y="324"/>
                  </a:lnTo>
                  <a:lnTo>
                    <a:pt x="1876" y="332"/>
                  </a:lnTo>
                  <a:lnTo>
                    <a:pt x="1879" y="351"/>
                  </a:lnTo>
                  <a:lnTo>
                    <a:pt x="1882" y="356"/>
                  </a:lnTo>
                  <a:lnTo>
                    <a:pt x="1886" y="357"/>
                  </a:lnTo>
                  <a:lnTo>
                    <a:pt x="1889" y="347"/>
                  </a:lnTo>
                  <a:lnTo>
                    <a:pt x="1892" y="381"/>
                  </a:lnTo>
                  <a:lnTo>
                    <a:pt x="1895" y="430"/>
                  </a:lnTo>
                  <a:lnTo>
                    <a:pt x="1898" y="490"/>
                  </a:lnTo>
                  <a:lnTo>
                    <a:pt x="1902" y="502"/>
                  </a:lnTo>
                  <a:lnTo>
                    <a:pt x="1905" y="512"/>
                  </a:lnTo>
                  <a:lnTo>
                    <a:pt x="1908" y="632"/>
                  </a:lnTo>
                  <a:lnTo>
                    <a:pt x="1911" y="898"/>
                  </a:lnTo>
                  <a:lnTo>
                    <a:pt x="1914" y="1057"/>
                  </a:lnTo>
                  <a:lnTo>
                    <a:pt x="1917" y="894"/>
                  </a:lnTo>
                  <a:lnTo>
                    <a:pt x="1921" y="691"/>
                  </a:lnTo>
                  <a:lnTo>
                    <a:pt x="1924" y="592"/>
                  </a:lnTo>
                  <a:lnTo>
                    <a:pt x="1927" y="520"/>
                  </a:lnTo>
                  <a:lnTo>
                    <a:pt x="1930" y="468"/>
                  </a:lnTo>
                  <a:lnTo>
                    <a:pt x="1933" y="441"/>
                  </a:lnTo>
                  <a:lnTo>
                    <a:pt x="1937" y="404"/>
                  </a:lnTo>
                  <a:lnTo>
                    <a:pt x="1940" y="404"/>
                  </a:lnTo>
                  <a:lnTo>
                    <a:pt x="1943" y="400"/>
                  </a:lnTo>
                  <a:lnTo>
                    <a:pt x="1946" y="416"/>
                  </a:lnTo>
                  <a:lnTo>
                    <a:pt x="1949" y="426"/>
                  </a:lnTo>
                  <a:lnTo>
                    <a:pt x="1952" y="440"/>
                  </a:lnTo>
                  <a:lnTo>
                    <a:pt x="1956" y="457"/>
                  </a:lnTo>
                  <a:lnTo>
                    <a:pt x="1959" y="443"/>
                  </a:lnTo>
                  <a:lnTo>
                    <a:pt x="1962" y="424"/>
                  </a:lnTo>
                  <a:lnTo>
                    <a:pt x="1965" y="443"/>
                  </a:lnTo>
                  <a:lnTo>
                    <a:pt x="1968" y="468"/>
                  </a:lnTo>
                  <a:lnTo>
                    <a:pt x="1971" y="512"/>
                  </a:lnTo>
                  <a:lnTo>
                    <a:pt x="1975" y="722"/>
                  </a:lnTo>
                  <a:lnTo>
                    <a:pt x="1978" y="948"/>
                  </a:lnTo>
                  <a:lnTo>
                    <a:pt x="1981" y="838"/>
                  </a:lnTo>
                  <a:lnTo>
                    <a:pt x="1984" y="616"/>
                  </a:lnTo>
                  <a:lnTo>
                    <a:pt x="1987" y="524"/>
                  </a:lnTo>
                  <a:lnTo>
                    <a:pt x="1991" y="430"/>
                  </a:lnTo>
                  <a:lnTo>
                    <a:pt x="1994" y="402"/>
                  </a:lnTo>
                  <a:lnTo>
                    <a:pt x="1997" y="401"/>
                  </a:lnTo>
                  <a:lnTo>
                    <a:pt x="2000" y="396"/>
                  </a:lnTo>
                  <a:lnTo>
                    <a:pt x="2003" y="416"/>
                  </a:lnTo>
                  <a:lnTo>
                    <a:pt x="2006" y="421"/>
                  </a:lnTo>
                  <a:lnTo>
                    <a:pt x="2010" y="454"/>
                  </a:lnTo>
                  <a:lnTo>
                    <a:pt x="2013" y="532"/>
                  </a:lnTo>
                  <a:lnTo>
                    <a:pt x="2016" y="564"/>
                  </a:lnTo>
                  <a:lnTo>
                    <a:pt x="2019" y="425"/>
                  </a:lnTo>
                  <a:lnTo>
                    <a:pt x="2022" y="386"/>
                  </a:lnTo>
                  <a:lnTo>
                    <a:pt x="2026" y="405"/>
                  </a:lnTo>
                  <a:lnTo>
                    <a:pt x="2029" y="386"/>
                  </a:lnTo>
                  <a:lnTo>
                    <a:pt x="2032" y="379"/>
                  </a:lnTo>
                  <a:lnTo>
                    <a:pt x="2035" y="370"/>
                  </a:lnTo>
                  <a:lnTo>
                    <a:pt x="2038" y="368"/>
                  </a:lnTo>
                  <a:lnTo>
                    <a:pt x="2041" y="341"/>
                  </a:lnTo>
                  <a:lnTo>
                    <a:pt x="2045" y="327"/>
                  </a:lnTo>
                  <a:lnTo>
                    <a:pt x="2048" y="366"/>
                  </a:lnTo>
                  <a:lnTo>
                    <a:pt x="2051" y="409"/>
                  </a:lnTo>
                  <a:lnTo>
                    <a:pt x="2054" y="414"/>
                  </a:lnTo>
                  <a:lnTo>
                    <a:pt x="2057" y="376"/>
                  </a:lnTo>
                  <a:lnTo>
                    <a:pt x="2061" y="375"/>
                  </a:lnTo>
                  <a:lnTo>
                    <a:pt x="2064" y="349"/>
                  </a:lnTo>
                  <a:lnTo>
                    <a:pt x="2067" y="347"/>
                  </a:lnTo>
                  <a:lnTo>
                    <a:pt x="2070" y="352"/>
                  </a:lnTo>
                  <a:lnTo>
                    <a:pt x="2073" y="396"/>
                  </a:lnTo>
                  <a:lnTo>
                    <a:pt x="2076" y="406"/>
                  </a:lnTo>
                  <a:lnTo>
                    <a:pt x="2080" y="376"/>
                  </a:lnTo>
                  <a:lnTo>
                    <a:pt x="2083" y="337"/>
                  </a:lnTo>
                  <a:lnTo>
                    <a:pt x="2086" y="336"/>
                  </a:lnTo>
                  <a:lnTo>
                    <a:pt x="2089" y="340"/>
                  </a:lnTo>
                  <a:lnTo>
                    <a:pt x="2092" y="340"/>
                  </a:lnTo>
                  <a:lnTo>
                    <a:pt x="2095" y="331"/>
                  </a:lnTo>
                  <a:lnTo>
                    <a:pt x="2099" y="337"/>
                  </a:lnTo>
                  <a:lnTo>
                    <a:pt x="2102" y="321"/>
                  </a:lnTo>
                  <a:lnTo>
                    <a:pt x="2105" y="324"/>
                  </a:lnTo>
                  <a:lnTo>
                    <a:pt x="2108" y="352"/>
                  </a:lnTo>
                  <a:lnTo>
                    <a:pt x="2111" y="450"/>
                  </a:lnTo>
                  <a:lnTo>
                    <a:pt x="2115" y="530"/>
                  </a:lnTo>
                  <a:lnTo>
                    <a:pt x="2118" y="429"/>
                  </a:lnTo>
                  <a:lnTo>
                    <a:pt x="2121" y="361"/>
                  </a:lnTo>
                  <a:lnTo>
                    <a:pt x="2124" y="347"/>
                  </a:lnTo>
                  <a:lnTo>
                    <a:pt x="2127" y="343"/>
                  </a:lnTo>
                  <a:lnTo>
                    <a:pt x="2130" y="345"/>
                  </a:lnTo>
                  <a:lnTo>
                    <a:pt x="2134" y="362"/>
                  </a:lnTo>
                  <a:lnTo>
                    <a:pt x="2137" y="324"/>
                  </a:lnTo>
                  <a:lnTo>
                    <a:pt x="2140" y="328"/>
                  </a:lnTo>
                  <a:lnTo>
                    <a:pt x="2143" y="327"/>
                  </a:lnTo>
                  <a:lnTo>
                    <a:pt x="2146" y="333"/>
                  </a:lnTo>
                  <a:lnTo>
                    <a:pt x="2150" y="342"/>
                  </a:lnTo>
                  <a:lnTo>
                    <a:pt x="2153" y="369"/>
                  </a:lnTo>
                  <a:lnTo>
                    <a:pt x="2156" y="385"/>
                  </a:lnTo>
                  <a:lnTo>
                    <a:pt x="2159" y="373"/>
                  </a:lnTo>
                  <a:lnTo>
                    <a:pt x="2162" y="385"/>
                  </a:lnTo>
                  <a:lnTo>
                    <a:pt x="2165" y="392"/>
                  </a:lnTo>
                  <a:lnTo>
                    <a:pt x="2169" y="389"/>
                  </a:lnTo>
                  <a:lnTo>
                    <a:pt x="2172" y="419"/>
                  </a:lnTo>
                  <a:lnTo>
                    <a:pt x="2175" y="404"/>
                  </a:lnTo>
                  <a:lnTo>
                    <a:pt x="2178" y="402"/>
                  </a:lnTo>
                  <a:lnTo>
                    <a:pt x="2181" y="435"/>
                  </a:lnTo>
                  <a:lnTo>
                    <a:pt x="2184" y="464"/>
                  </a:lnTo>
                  <a:lnTo>
                    <a:pt x="2188" y="471"/>
                  </a:lnTo>
                  <a:lnTo>
                    <a:pt x="2191" y="438"/>
                  </a:lnTo>
                  <a:lnTo>
                    <a:pt x="2194" y="412"/>
                  </a:lnTo>
                  <a:lnTo>
                    <a:pt x="2197" y="455"/>
                  </a:lnTo>
                  <a:lnTo>
                    <a:pt x="2200" y="527"/>
                  </a:lnTo>
                  <a:lnTo>
                    <a:pt x="2204" y="601"/>
                  </a:lnTo>
                  <a:lnTo>
                    <a:pt x="2207" y="625"/>
                  </a:lnTo>
                  <a:lnTo>
                    <a:pt x="2210" y="676"/>
                  </a:lnTo>
                  <a:lnTo>
                    <a:pt x="2213" y="843"/>
                  </a:lnTo>
                  <a:lnTo>
                    <a:pt x="2216" y="1121"/>
                  </a:lnTo>
                  <a:lnTo>
                    <a:pt x="2219" y="1139"/>
                  </a:lnTo>
                  <a:lnTo>
                    <a:pt x="2223" y="791"/>
                  </a:lnTo>
                  <a:lnTo>
                    <a:pt x="2226" y="617"/>
                  </a:lnTo>
                  <a:lnTo>
                    <a:pt x="2229" y="551"/>
                  </a:lnTo>
                  <a:lnTo>
                    <a:pt x="2232" y="541"/>
                  </a:lnTo>
                  <a:lnTo>
                    <a:pt x="2235" y="493"/>
                  </a:lnTo>
                  <a:lnTo>
                    <a:pt x="2239" y="462"/>
                  </a:lnTo>
                  <a:lnTo>
                    <a:pt x="2242" y="498"/>
                  </a:lnTo>
                  <a:lnTo>
                    <a:pt x="2245" y="491"/>
                  </a:lnTo>
                  <a:lnTo>
                    <a:pt x="2248" y="455"/>
                  </a:lnTo>
                  <a:lnTo>
                    <a:pt x="2251" y="457"/>
                  </a:lnTo>
                  <a:lnTo>
                    <a:pt x="2254" y="479"/>
                  </a:lnTo>
                  <a:lnTo>
                    <a:pt x="2258" y="487"/>
                  </a:lnTo>
                  <a:lnTo>
                    <a:pt x="2261" y="497"/>
                  </a:lnTo>
                  <a:lnTo>
                    <a:pt x="2264" y="542"/>
                  </a:lnTo>
                  <a:lnTo>
                    <a:pt x="2267" y="609"/>
                  </a:lnTo>
                  <a:lnTo>
                    <a:pt x="2270" y="622"/>
                  </a:lnTo>
                  <a:lnTo>
                    <a:pt x="2274" y="548"/>
                  </a:lnTo>
                  <a:lnTo>
                    <a:pt x="2277" y="499"/>
                  </a:lnTo>
                  <a:lnTo>
                    <a:pt x="2280" y="497"/>
                  </a:lnTo>
                  <a:lnTo>
                    <a:pt x="2283" y="489"/>
                  </a:lnTo>
                  <a:lnTo>
                    <a:pt x="2286" y="458"/>
                  </a:lnTo>
                  <a:lnTo>
                    <a:pt x="2289" y="468"/>
                  </a:lnTo>
                  <a:lnTo>
                    <a:pt x="2293" y="496"/>
                  </a:lnTo>
                  <a:lnTo>
                    <a:pt x="2296" y="507"/>
                  </a:lnTo>
                  <a:lnTo>
                    <a:pt x="2299" y="515"/>
                  </a:lnTo>
                  <a:lnTo>
                    <a:pt x="2302" y="509"/>
                  </a:lnTo>
                  <a:lnTo>
                    <a:pt x="2305" y="477"/>
                  </a:lnTo>
                  <a:lnTo>
                    <a:pt x="2308" y="457"/>
                  </a:lnTo>
                  <a:lnTo>
                    <a:pt x="2312" y="446"/>
                  </a:lnTo>
                  <a:lnTo>
                    <a:pt x="2315" y="459"/>
                  </a:lnTo>
                  <a:lnTo>
                    <a:pt x="2318" y="494"/>
                  </a:lnTo>
                  <a:lnTo>
                    <a:pt x="2321" y="487"/>
                  </a:lnTo>
                  <a:lnTo>
                    <a:pt x="2324" y="493"/>
                  </a:lnTo>
                  <a:lnTo>
                    <a:pt x="2328" y="505"/>
                  </a:lnTo>
                  <a:lnTo>
                    <a:pt x="2331" y="496"/>
                  </a:lnTo>
                  <a:lnTo>
                    <a:pt x="2334" y="501"/>
                  </a:lnTo>
                  <a:lnTo>
                    <a:pt x="2337" y="539"/>
                  </a:lnTo>
                  <a:lnTo>
                    <a:pt x="2340" y="577"/>
                  </a:lnTo>
                  <a:lnTo>
                    <a:pt x="2343" y="634"/>
                  </a:lnTo>
                  <a:lnTo>
                    <a:pt x="2347" y="669"/>
                  </a:lnTo>
                  <a:lnTo>
                    <a:pt x="2350" y="695"/>
                  </a:lnTo>
                  <a:lnTo>
                    <a:pt x="2353" y="830"/>
                  </a:lnTo>
                  <a:lnTo>
                    <a:pt x="2356" y="764"/>
                  </a:lnTo>
                  <a:lnTo>
                    <a:pt x="2359" y="585"/>
                  </a:lnTo>
                  <a:lnTo>
                    <a:pt x="2363" y="538"/>
                  </a:lnTo>
                  <a:lnTo>
                    <a:pt x="2366" y="518"/>
                  </a:lnTo>
                  <a:lnTo>
                    <a:pt x="2369" y="499"/>
                  </a:lnTo>
                  <a:lnTo>
                    <a:pt x="2372" y="483"/>
                  </a:lnTo>
                  <a:lnTo>
                    <a:pt x="2375" y="514"/>
                  </a:lnTo>
                  <a:lnTo>
                    <a:pt x="2378" y="513"/>
                  </a:lnTo>
                  <a:lnTo>
                    <a:pt x="2382" y="487"/>
                  </a:lnTo>
                  <a:lnTo>
                    <a:pt x="2385" y="459"/>
                  </a:lnTo>
                  <a:lnTo>
                    <a:pt x="2388" y="443"/>
                  </a:lnTo>
                  <a:lnTo>
                    <a:pt x="2391" y="452"/>
                  </a:lnTo>
                  <a:lnTo>
                    <a:pt x="2394" y="443"/>
                  </a:lnTo>
                  <a:lnTo>
                    <a:pt x="2397" y="430"/>
                  </a:lnTo>
                  <a:lnTo>
                    <a:pt x="2401" y="453"/>
                  </a:lnTo>
                  <a:lnTo>
                    <a:pt x="2404" y="475"/>
                  </a:lnTo>
                  <a:lnTo>
                    <a:pt x="2407" y="482"/>
                  </a:lnTo>
                  <a:lnTo>
                    <a:pt x="2410" y="503"/>
                  </a:lnTo>
                  <a:lnTo>
                    <a:pt x="2413" y="476"/>
                  </a:lnTo>
                  <a:lnTo>
                    <a:pt x="2417" y="488"/>
                  </a:lnTo>
                  <a:lnTo>
                    <a:pt x="2420" y="514"/>
                  </a:lnTo>
                  <a:lnTo>
                    <a:pt x="2423" y="509"/>
                  </a:lnTo>
                  <a:lnTo>
                    <a:pt x="2426" y="520"/>
                  </a:lnTo>
                  <a:lnTo>
                    <a:pt x="2429" y="507"/>
                  </a:lnTo>
                  <a:lnTo>
                    <a:pt x="2432" y="506"/>
                  </a:lnTo>
                  <a:lnTo>
                    <a:pt x="2436" y="512"/>
                  </a:lnTo>
                  <a:lnTo>
                    <a:pt x="2439" y="527"/>
                  </a:lnTo>
                  <a:lnTo>
                    <a:pt x="2442" y="520"/>
                  </a:lnTo>
                  <a:lnTo>
                    <a:pt x="2445" y="536"/>
                  </a:lnTo>
                  <a:lnTo>
                    <a:pt x="2448" y="500"/>
                  </a:lnTo>
                  <a:lnTo>
                    <a:pt x="2452" y="506"/>
                  </a:lnTo>
                  <a:lnTo>
                    <a:pt x="2455" y="526"/>
                  </a:lnTo>
                  <a:lnTo>
                    <a:pt x="2458" y="565"/>
                  </a:lnTo>
                  <a:lnTo>
                    <a:pt x="2461" y="527"/>
                  </a:lnTo>
                  <a:lnTo>
                    <a:pt x="2464" y="546"/>
                  </a:lnTo>
                  <a:lnTo>
                    <a:pt x="2467" y="560"/>
                  </a:lnTo>
                  <a:lnTo>
                    <a:pt x="2471" y="563"/>
                  </a:lnTo>
                  <a:lnTo>
                    <a:pt x="2474" y="599"/>
                  </a:lnTo>
                  <a:lnTo>
                    <a:pt x="2477" y="560"/>
                  </a:lnTo>
                  <a:lnTo>
                    <a:pt x="2480" y="534"/>
                  </a:lnTo>
                  <a:lnTo>
                    <a:pt x="2483" y="522"/>
                  </a:lnTo>
                  <a:lnTo>
                    <a:pt x="2487" y="530"/>
                  </a:lnTo>
                  <a:lnTo>
                    <a:pt x="2490" y="563"/>
                  </a:lnTo>
                  <a:lnTo>
                    <a:pt x="2493" y="628"/>
                  </a:lnTo>
                  <a:lnTo>
                    <a:pt x="2496" y="678"/>
                  </a:lnTo>
                  <a:lnTo>
                    <a:pt x="2499" y="627"/>
                  </a:lnTo>
                  <a:lnTo>
                    <a:pt x="2502" y="548"/>
                  </a:lnTo>
                  <a:lnTo>
                    <a:pt x="2506" y="528"/>
                  </a:lnTo>
                  <a:lnTo>
                    <a:pt x="2509" y="505"/>
                  </a:lnTo>
                  <a:lnTo>
                    <a:pt x="2512" y="501"/>
                  </a:lnTo>
                  <a:lnTo>
                    <a:pt x="2515" y="492"/>
                  </a:lnTo>
                  <a:lnTo>
                    <a:pt x="2518" y="490"/>
                  </a:lnTo>
                  <a:lnTo>
                    <a:pt x="2521" y="479"/>
                  </a:lnTo>
                  <a:lnTo>
                    <a:pt x="2525" y="484"/>
                  </a:lnTo>
                  <a:lnTo>
                    <a:pt x="2528" y="479"/>
                  </a:lnTo>
                  <a:lnTo>
                    <a:pt x="2531" y="504"/>
                  </a:lnTo>
                  <a:lnTo>
                    <a:pt x="2534" y="494"/>
                  </a:lnTo>
                  <a:lnTo>
                    <a:pt x="2537" y="496"/>
                  </a:lnTo>
                  <a:lnTo>
                    <a:pt x="2541" y="525"/>
                  </a:lnTo>
                  <a:lnTo>
                    <a:pt x="2544" y="534"/>
                  </a:lnTo>
                  <a:lnTo>
                    <a:pt x="2547" y="578"/>
                  </a:lnTo>
                  <a:lnTo>
                    <a:pt x="2550" y="622"/>
                  </a:lnTo>
                  <a:lnTo>
                    <a:pt x="2553" y="598"/>
                  </a:lnTo>
                  <a:lnTo>
                    <a:pt x="2556" y="559"/>
                  </a:lnTo>
                  <a:lnTo>
                    <a:pt x="2560" y="530"/>
                  </a:lnTo>
                  <a:lnTo>
                    <a:pt x="2563" y="536"/>
                  </a:lnTo>
                  <a:lnTo>
                    <a:pt x="2566" y="539"/>
                  </a:lnTo>
                  <a:lnTo>
                    <a:pt x="2569" y="525"/>
                  </a:lnTo>
                  <a:lnTo>
                    <a:pt x="2572" y="529"/>
                  </a:lnTo>
                  <a:lnTo>
                    <a:pt x="2576" y="466"/>
                  </a:lnTo>
                  <a:lnTo>
                    <a:pt x="2579" y="488"/>
                  </a:lnTo>
                  <a:lnTo>
                    <a:pt x="2582" y="484"/>
                  </a:lnTo>
                  <a:lnTo>
                    <a:pt x="2585" y="466"/>
                  </a:lnTo>
                  <a:lnTo>
                    <a:pt x="2588" y="485"/>
                  </a:lnTo>
                  <a:lnTo>
                    <a:pt x="2591" y="508"/>
                  </a:lnTo>
                  <a:lnTo>
                    <a:pt x="2595" y="517"/>
                  </a:lnTo>
                  <a:lnTo>
                    <a:pt x="2598" y="484"/>
                  </a:lnTo>
                  <a:lnTo>
                    <a:pt x="2601" y="468"/>
                  </a:lnTo>
                  <a:lnTo>
                    <a:pt x="2604" y="482"/>
                  </a:lnTo>
                  <a:lnTo>
                    <a:pt x="2607" y="501"/>
                  </a:lnTo>
                  <a:lnTo>
                    <a:pt x="2610" y="519"/>
                  </a:lnTo>
                  <a:lnTo>
                    <a:pt x="2614" y="514"/>
                  </a:lnTo>
                  <a:lnTo>
                    <a:pt x="2617" y="492"/>
                  </a:lnTo>
                  <a:lnTo>
                    <a:pt x="2620" y="489"/>
                  </a:lnTo>
                  <a:lnTo>
                    <a:pt x="2623" y="501"/>
                  </a:lnTo>
                  <a:lnTo>
                    <a:pt x="2626" y="515"/>
                  </a:lnTo>
                  <a:lnTo>
                    <a:pt x="2630" y="506"/>
                  </a:lnTo>
                  <a:lnTo>
                    <a:pt x="2633" y="515"/>
                  </a:lnTo>
                  <a:lnTo>
                    <a:pt x="2636" y="520"/>
                  </a:lnTo>
                  <a:lnTo>
                    <a:pt x="2639" y="488"/>
                  </a:lnTo>
                  <a:lnTo>
                    <a:pt x="2642" y="495"/>
                  </a:lnTo>
                  <a:lnTo>
                    <a:pt x="2645" y="508"/>
                  </a:lnTo>
                  <a:lnTo>
                    <a:pt x="2649" y="525"/>
                  </a:lnTo>
                  <a:lnTo>
                    <a:pt x="2652" y="541"/>
                  </a:lnTo>
                  <a:lnTo>
                    <a:pt x="2655" y="537"/>
                  </a:lnTo>
                  <a:lnTo>
                    <a:pt x="2658" y="538"/>
                  </a:lnTo>
                  <a:lnTo>
                    <a:pt x="2661" y="550"/>
                  </a:lnTo>
                  <a:lnTo>
                    <a:pt x="2665" y="580"/>
                  </a:lnTo>
                  <a:lnTo>
                    <a:pt x="2668" y="591"/>
                  </a:lnTo>
                  <a:lnTo>
                    <a:pt x="2671" y="632"/>
                  </a:lnTo>
                  <a:lnTo>
                    <a:pt x="2674" y="639"/>
                  </a:lnTo>
                  <a:lnTo>
                    <a:pt x="2677" y="668"/>
                  </a:lnTo>
                  <a:lnTo>
                    <a:pt x="2680" y="669"/>
                  </a:lnTo>
                  <a:lnTo>
                    <a:pt x="2684" y="690"/>
                  </a:lnTo>
                  <a:lnTo>
                    <a:pt x="2687" y="793"/>
                  </a:lnTo>
                  <a:lnTo>
                    <a:pt x="2690" y="957"/>
                  </a:lnTo>
                  <a:lnTo>
                    <a:pt x="2693" y="914"/>
                  </a:lnTo>
                  <a:lnTo>
                    <a:pt x="2696" y="759"/>
                  </a:lnTo>
                  <a:lnTo>
                    <a:pt x="2700" y="756"/>
                  </a:lnTo>
                  <a:lnTo>
                    <a:pt x="2703" y="714"/>
                  </a:lnTo>
                  <a:lnTo>
                    <a:pt x="2706" y="683"/>
                  </a:lnTo>
                  <a:lnTo>
                    <a:pt x="2709" y="671"/>
                  </a:lnTo>
                  <a:lnTo>
                    <a:pt x="2712" y="675"/>
                  </a:lnTo>
                  <a:lnTo>
                    <a:pt x="2715" y="654"/>
                  </a:lnTo>
                  <a:lnTo>
                    <a:pt x="2719" y="694"/>
                  </a:lnTo>
                  <a:lnTo>
                    <a:pt x="2722" y="677"/>
                  </a:lnTo>
                  <a:lnTo>
                    <a:pt x="2725" y="664"/>
                  </a:lnTo>
                  <a:lnTo>
                    <a:pt x="2728" y="674"/>
                  </a:lnTo>
                  <a:lnTo>
                    <a:pt x="2731" y="677"/>
                  </a:lnTo>
                  <a:lnTo>
                    <a:pt x="2734" y="665"/>
                  </a:lnTo>
                  <a:lnTo>
                    <a:pt x="2738" y="660"/>
                  </a:lnTo>
                  <a:lnTo>
                    <a:pt x="2741" y="687"/>
                  </a:lnTo>
                  <a:lnTo>
                    <a:pt x="2744" y="665"/>
                  </a:lnTo>
                  <a:lnTo>
                    <a:pt x="2747" y="648"/>
                  </a:lnTo>
                  <a:lnTo>
                    <a:pt x="2750" y="678"/>
                  </a:lnTo>
                  <a:lnTo>
                    <a:pt x="2754" y="791"/>
                  </a:lnTo>
                  <a:lnTo>
                    <a:pt x="2757" y="834"/>
                  </a:lnTo>
                  <a:lnTo>
                    <a:pt x="2760" y="761"/>
                  </a:lnTo>
                  <a:lnTo>
                    <a:pt x="2763" y="734"/>
                  </a:lnTo>
                  <a:lnTo>
                    <a:pt x="2766" y="680"/>
                  </a:lnTo>
                  <a:lnTo>
                    <a:pt x="2769" y="675"/>
                  </a:lnTo>
                  <a:lnTo>
                    <a:pt x="2773" y="662"/>
                  </a:lnTo>
                  <a:lnTo>
                    <a:pt x="2776" y="642"/>
                  </a:lnTo>
                  <a:lnTo>
                    <a:pt x="2779" y="635"/>
                  </a:lnTo>
                  <a:lnTo>
                    <a:pt x="2782" y="639"/>
                  </a:lnTo>
                  <a:lnTo>
                    <a:pt x="2785" y="647"/>
                  </a:lnTo>
                  <a:lnTo>
                    <a:pt x="2789" y="640"/>
                  </a:lnTo>
                  <a:lnTo>
                    <a:pt x="2792" y="661"/>
                  </a:lnTo>
                  <a:lnTo>
                    <a:pt x="2795" y="679"/>
                  </a:lnTo>
                  <a:lnTo>
                    <a:pt x="2798" y="720"/>
                  </a:lnTo>
                  <a:lnTo>
                    <a:pt x="2801" y="737"/>
                  </a:lnTo>
                  <a:lnTo>
                    <a:pt x="2804" y="828"/>
                  </a:lnTo>
                  <a:lnTo>
                    <a:pt x="2808" y="824"/>
                  </a:lnTo>
                  <a:lnTo>
                    <a:pt x="2811" y="784"/>
                  </a:lnTo>
                  <a:lnTo>
                    <a:pt x="2814" y="773"/>
                  </a:lnTo>
                  <a:lnTo>
                    <a:pt x="2817" y="727"/>
                  </a:lnTo>
                  <a:lnTo>
                    <a:pt x="2820" y="762"/>
                  </a:lnTo>
                  <a:lnTo>
                    <a:pt x="2824" y="771"/>
                  </a:lnTo>
                  <a:lnTo>
                    <a:pt x="2827" y="811"/>
                  </a:lnTo>
                  <a:lnTo>
                    <a:pt x="2830" y="815"/>
                  </a:lnTo>
                  <a:lnTo>
                    <a:pt x="2833" y="827"/>
                  </a:lnTo>
                  <a:lnTo>
                    <a:pt x="2836" y="876"/>
                  </a:lnTo>
                  <a:lnTo>
                    <a:pt x="2839" y="846"/>
                  </a:lnTo>
                  <a:lnTo>
                    <a:pt x="2843" y="866"/>
                  </a:lnTo>
                  <a:lnTo>
                    <a:pt x="2846" y="878"/>
                  </a:lnTo>
                  <a:lnTo>
                    <a:pt x="2849" y="914"/>
                  </a:lnTo>
                  <a:lnTo>
                    <a:pt x="2852" y="920"/>
                  </a:lnTo>
                  <a:lnTo>
                    <a:pt x="2855" y="995"/>
                  </a:lnTo>
                  <a:lnTo>
                    <a:pt x="2858" y="1016"/>
                  </a:lnTo>
                  <a:lnTo>
                    <a:pt x="2862" y="1035"/>
                  </a:lnTo>
                  <a:lnTo>
                    <a:pt x="2865" y="1055"/>
                  </a:lnTo>
                  <a:lnTo>
                    <a:pt x="2868" y="1092"/>
                  </a:lnTo>
                  <a:lnTo>
                    <a:pt x="2871" y="1164"/>
                  </a:lnTo>
                  <a:lnTo>
                    <a:pt x="2874" y="1251"/>
                  </a:lnTo>
                  <a:lnTo>
                    <a:pt x="2878" y="1440"/>
                  </a:lnTo>
                  <a:lnTo>
                    <a:pt x="2881" y="1614"/>
                  </a:lnTo>
                  <a:lnTo>
                    <a:pt x="2884" y="1967"/>
                  </a:lnTo>
                  <a:lnTo>
                    <a:pt x="2887" y="2476"/>
                  </a:lnTo>
                  <a:lnTo>
                    <a:pt x="2890" y="2959"/>
                  </a:lnTo>
                  <a:lnTo>
                    <a:pt x="2893" y="3086"/>
                  </a:lnTo>
                  <a:lnTo>
                    <a:pt x="2897" y="3210"/>
                  </a:lnTo>
                  <a:lnTo>
                    <a:pt x="2900" y="3796"/>
                  </a:lnTo>
                  <a:lnTo>
                    <a:pt x="2903" y="4998"/>
                  </a:lnTo>
                  <a:lnTo>
                    <a:pt x="2906" y="6022"/>
                  </a:lnTo>
                  <a:lnTo>
                    <a:pt x="2909" y="6663"/>
                  </a:lnTo>
                  <a:lnTo>
                    <a:pt x="2913" y="7677"/>
                  </a:lnTo>
                  <a:lnTo>
                    <a:pt x="2914" y="8122"/>
                  </a:lnTo>
                </a:path>
              </a:pathLst>
            </a:custGeom>
            <a:noFill/>
            <a:ln w="0">
              <a:solidFill>
                <a:srgbClr val="00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4"/>
            <p:cNvSpPr>
              <a:spLocks/>
            </p:cNvSpPr>
            <p:nvPr/>
          </p:nvSpPr>
          <p:spPr bwMode="auto">
            <a:xfrm flipV="1">
              <a:off x="2812" y="1609"/>
              <a:ext cx="157" cy="1044"/>
            </a:xfrm>
            <a:custGeom>
              <a:avLst/>
              <a:gdLst>
                <a:gd name="T0" fmla="*/ 9 w 722"/>
                <a:gd name="T1" fmla="*/ 1185 h 7476"/>
                <a:gd name="T2" fmla="*/ 21 w 722"/>
                <a:gd name="T3" fmla="*/ 654 h 7476"/>
                <a:gd name="T4" fmla="*/ 34 w 722"/>
                <a:gd name="T5" fmla="*/ 442 h 7476"/>
                <a:gd name="T6" fmla="*/ 47 w 722"/>
                <a:gd name="T7" fmla="*/ 312 h 7476"/>
                <a:gd name="T8" fmla="*/ 59 w 722"/>
                <a:gd name="T9" fmla="*/ 221 h 7476"/>
                <a:gd name="T10" fmla="*/ 72 w 722"/>
                <a:gd name="T11" fmla="*/ 152 h 7476"/>
                <a:gd name="T12" fmla="*/ 85 w 722"/>
                <a:gd name="T13" fmla="*/ 167 h 7476"/>
                <a:gd name="T14" fmla="*/ 98 w 722"/>
                <a:gd name="T15" fmla="*/ 244 h 7476"/>
                <a:gd name="T16" fmla="*/ 110 w 722"/>
                <a:gd name="T17" fmla="*/ 447 h 7476"/>
                <a:gd name="T18" fmla="*/ 123 w 722"/>
                <a:gd name="T19" fmla="*/ 240 h 7476"/>
                <a:gd name="T20" fmla="*/ 136 w 722"/>
                <a:gd name="T21" fmla="*/ 208 h 7476"/>
                <a:gd name="T22" fmla="*/ 148 w 722"/>
                <a:gd name="T23" fmla="*/ 93 h 7476"/>
                <a:gd name="T24" fmla="*/ 161 w 722"/>
                <a:gd name="T25" fmla="*/ 50 h 7476"/>
                <a:gd name="T26" fmla="*/ 174 w 722"/>
                <a:gd name="T27" fmla="*/ 37 h 7476"/>
                <a:gd name="T28" fmla="*/ 187 w 722"/>
                <a:gd name="T29" fmla="*/ 107 h 7476"/>
                <a:gd name="T30" fmla="*/ 199 w 722"/>
                <a:gd name="T31" fmla="*/ 482 h 7476"/>
                <a:gd name="T32" fmla="*/ 212 w 722"/>
                <a:gd name="T33" fmla="*/ 102 h 7476"/>
                <a:gd name="T34" fmla="*/ 225 w 722"/>
                <a:gd name="T35" fmla="*/ 103 h 7476"/>
                <a:gd name="T36" fmla="*/ 237 w 722"/>
                <a:gd name="T37" fmla="*/ 118 h 7476"/>
                <a:gd name="T38" fmla="*/ 250 w 722"/>
                <a:gd name="T39" fmla="*/ 88 h 7476"/>
                <a:gd name="T40" fmla="*/ 263 w 722"/>
                <a:gd name="T41" fmla="*/ 76 h 7476"/>
                <a:gd name="T42" fmla="*/ 276 w 722"/>
                <a:gd name="T43" fmla="*/ 60 h 7476"/>
                <a:gd name="T44" fmla="*/ 288 w 722"/>
                <a:gd name="T45" fmla="*/ 102 h 7476"/>
                <a:gd name="T46" fmla="*/ 301 w 722"/>
                <a:gd name="T47" fmla="*/ 120 h 7476"/>
                <a:gd name="T48" fmla="*/ 314 w 722"/>
                <a:gd name="T49" fmla="*/ 152 h 7476"/>
                <a:gd name="T50" fmla="*/ 327 w 722"/>
                <a:gd name="T51" fmla="*/ 246 h 7476"/>
                <a:gd name="T52" fmla="*/ 339 w 722"/>
                <a:gd name="T53" fmla="*/ 319 h 7476"/>
                <a:gd name="T54" fmla="*/ 352 w 722"/>
                <a:gd name="T55" fmla="*/ 114 h 7476"/>
                <a:gd name="T56" fmla="*/ 365 w 722"/>
                <a:gd name="T57" fmla="*/ 114 h 7476"/>
                <a:gd name="T58" fmla="*/ 377 w 722"/>
                <a:gd name="T59" fmla="*/ 129 h 7476"/>
                <a:gd name="T60" fmla="*/ 390 w 722"/>
                <a:gd name="T61" fmla="*/ 43 h 7476"/>
                <a:gd name="T62" fmla="*/ 403 w 722"/>
                <a:gd name="T63" fmla="*/ 74 h 7476"/>
                <a:gd name="T64" fmla="*/ 416 w 722"/>
                <a:gd name="T65" fmla="*/ 186 h 7476"/>
                <a:gd name="T66" fmla="*/ 428 w 722"/>
                <a:gd name="T67" fmla="*/ 221 h 7476"/>
                <a:gd name="T68" fmla="*/ 441 w 722"/>
                <a:gd name="T69" fmla="*/ 252 h 7476"/>
                <a:gd name="T70" fmla="*/ 454 w 722"/>
                <a:gd name="T71" fmla="*/ 236 h 7476"/>
                <a:gd name="T72" fmla="*/ 466 w 722"/>
                <a:gd name="T73" fmla="*/ 338 h 7476"/>
                <a:gd name="T74" fmla="*/ 479 w 722"/>
                <a:gd name="T75" fmla="*/ 187 h 7476"/>
                <a:gd name="T76" fmla="*/ 492 w 722"/>
                <a:gd name="T77" fmla="*/ 207 h 7476"/>
                <a:gd name="T78" fmla="*/ 505 w 722"/>
                <a:gd name="T79" fmla="*/ 313 h 7476"/>
                <a:gd name="T80" fmla="*/ 517 w 722"/>
                <a:gd name="T81" fmla="*/ 253 h 7476"/>
                <a:gd name="T82" fmla="*/ 530 w 722"/>
                <a:gd name="T83" fmla="*/ 250 h 7476"/>
                <a:gd name="T84" fmla="*/ 543 w 722"/>
                <a:gd name="T85" fmla="*/ 163 h 7476"/>
                <a:gd name="T86" fmla="*/ 555 w 722"/>
                <a:gd name="T87" fmla="*/ 194 h 7476"/>
                <a:gd name="T88" fmla="*/ 568 w 722"/>
                <a:gd name="T89" fmla="*/ 212 h 7476"/>
                <a:gd name="T90" fmla="*/ 581 w 722"/>
                <a:gd name="T91" fmla="*/ 124 h 7476"/>
                <a:gd name="T92" fmla="*/ 594 w 722"/>
                <a:gd name="T93" fmla="*/ 170 h 7476"/>
                <a:gd name="T94" fmla="*/ 606 w 722"/>
                <a:gd name="T95" fmla="*/ 122 h 7476"/>
                <a:gd name="T96" fmla="*/ 619 w 722"/>
                <a:gd name="T97" fmla="*/ 156 h 7476"/>
                <a:gd name="T98" fmla="*/ 632 w 722"/>
                <a:gd name="T99" fmla="*/ 207 h 7476"/>
                <a:gd name="T100" fmla="*/ 644 w 722"/>
                <a:gd name="T101" fmla="*/ 212 h 7476"/>
                <a:gd name="T102" fmla="*/ 657 w 722"/>
                <a:gd name="T103" fmla="*/ 277 h 7476"/>
                <a:gd name="T104" fmla="*/ 670 w 722"/>
                <a:gd name="T105" fmla="*/ 328 h 7476"/>
                <a:gd name="T106" fmla="*/ 683 w 722"/>
                <a:gd name="T107" fmla="*/ 616 h 7476"/>
                <a:gd name="T108" fmla="*/ 695 w 722"/>
                <a:gd name="T109" fmla="*/ 1494 h 7476"/>
                <a:gd name="T110" fmla="*/ 708 w 722"/>
                <a:gd name="T111" fmla="*/ 3277 h 7476"/>
                <a:gd name="T112" fmla="*/ 721 w 722"/>
                <a:gd name="T113" fmla="*/ 7241 h 7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2" h="7476">
                  <a:moveTo>
                    <a:pt x="0" y="7476"/>
                  </a:moveTo>
                  <a:lnTo>
                    <a:pt x="2" y="4894"/>
                  </a:lnTo>
                  <a:lnTo>
                    <a:pt x="5" y="1849"/>
                  </a:lnTo>
                  <a:lnTo>
                    <a:pt x="9" y="1185"/>
                  </a:lnTo>
                  <a:lnTo>
                    <a:pt x="12" y="929"/>
                  </a:lnTo>
                  <a:lnTo>
                    <a:pt x="15" y="821"/>
                  </a:lnTo>
                  <a:lnTo>
                    <a:pt x="18" y="733"/>
                  </a:lnTo>
                  <a:lnTo>
                    <a:pt x="21" y="654"/>
                  </a:lnTo>
                  <a:lnTo>
                    <a:pt x="24" y="621"/>
                  </a:lnTo>
                  <a:lnTo>
                    <a:pt x="28" y="523"/>
                  </a:lnTo>
                  <a:lnTo>
                    <a:pt x="31" y="455"/>
                  </a:lnTo>
                  <a:lnTo>
                    <a:pt x="34" y="442"/>
                  </a:lnTo>
                  <a:lnTo>
                    <a:pt x="37" y="429"/>
                  </a:lnTo>
                  <a:lnTo>
                    <a:pt x="40" y="374"/>
                  </a:lnTo>
                  <a:lnTo>
                    <a:pt x="44" y="262"/>
                  </a:lnTo>
                  <a:lnTo>
                    <a:pt x="47" y="312"/>
                  </a:lnTo>
                  <a:lnTo>
                    <a:pt x="50" y="259"/>
                  </a:lnTo>
                  <a:lnTo>
                    <a:pt x="53" y="206"/>
                  </a:lnTo>
                  <a:lnTo>
                    <a:pt x="56" y="196"/>
                  </a:lnTo>
                  <a:lnTo>
                    <a:pt x="59" y="221"/>
                  </a:lnTo>
                  <a:lnTo>
                    <a:pt x="63" y="213"/>
                  </a:lnTo>
                  <a:lnTo>
                    <a:pt x="66" y="201"/>
                  </a:lnTo>
                  <a:lnTo>
                    <a:pt x="69" y="167"/>
                  </a:lnTo>
                  <a:lnTo>
                    <a:pt x="72" y="152"/>
                  </a:lnTo>
                  <a:lnTo>
                    <a:pt x="75" y="154"/>
                  </a:lnTo>
                  <a:lnTo>
                    <a:pt x="79" y="150"/>
                  </a:lnTo>
                  <a:lnTo>
                    <a:pt x="82" y="185"/>
                  </a:lnTo>
                  <a:lnTo>
                    <a:pt x="85" y="167"/>
                  </a:lnTo>
                  <a:lnTo>
                    <a:pt x="88" y="212"/>
                  </a:lnTo>
                  <a:lnTo>
                    <a:pt x="91" y="179"/>
                  </a:lnTo>
                  <a:lnTo>
                    <a:pt x="94" y="193"/>
                  </a:lnTo>
                  <a:lnTo>
                    <a:pt x="98" y="244"/>
                  </a:lnTo>
                  <a:lnTo>
                    <a:pt x="101" y="216"/>
                  </a:lnTo>
                  <a:lnTo>
                    <a:pt x="104" y="216"/>
                  </a:lnTo>
                  <a:lnTo>
                    <a:pt x="107" y="305"/>
                  </a:lnTo>
                  <a:lnTo>
                    <a:pt x="110" y="447"/>
                  </a:lnTo>
                  <a:lnTo>
                    <a:pt x="114" y="567"/>
                  </a:lnTo>
                  <a:lnTo>
                    <a:pt x="117" y="365"/>
                  </a:lnTo>
                  <a:lnTo>
                    <a:pt x="120" y="248"/>
                  </a:lnTo>
                  <a:lnTo>
                    <a:pt x="123" y="240"/>
                  </a:lnTo>
                  <a:lnTo>
                    <a:pt x="126" y="197"/>
                  </a:lnTo>
                  <a:lnTo>
                    <a:pt x="129" y="201"/>
                  </a:lnTo>
                  <a:lnTo>
                    <a:pt x="133" y="227"/>
                  </a:lnTo>
                  <a:lnTo>
                    <a:pt x="136" y="208"/>
                  </a:lnTo>
                  <a:lnTo>
                    <a:pt x="139" y="180"/>
                  </a:lnTo>
                  <a:lnTo>
                    <a:pt x="142" y="145"/>
                  </a:lnTo>
                  <a:lnTo>
                    <a:pt x="145" y="139"/>
                  </a:lnTo>
                  <a:lnTo>
                    <a:pt x="148" y="93"/>
                  </a:lnTo>
                  <a:lnTo>
                    <a:pt x="152" y="85"/>
                  </a:lnTo>
                  <a:lnTo>
                    <a:pt x="155" y="67"/>
                  </a:lnTo>
                  <a:lnTo>
                    <a:pt x="158" y="61"/>
                  </a:lnTo>
                  <a:lnTo>
                    <a:pt x="161" y="50"/>
                  </a:lnTo>
                  <a:lnTo>
                    <a:pt x="164" y="71"/>
                  </a:lnTo>
                  <a:lnTo>
                    <a:pt x="168" y="71"/>
                  </a:lnTo>
                  <a:lnTo>
                    <a:pt x="171" y="0"/>
                  </a:lnTo>
                  <a:lnTo>
                    <a:pt x="174" y="37"/>
                  </a:lnTo>
                  <a:lnTo>
                    <a:pt x="177" y="49"/>
                  </a:lnTo>
                  <a:lnTo>
                    <a:pt x="180" y="52"/>
                  </a:lnTo>
                  <a:lnTo>
                    <a:pt x="183" y="56"/>
                  </a:lnTo>
                  <a:lnTo>
                    <a:pt x="187" y="107"/>
                  </a:lnTo>
                  <a:lnTo>
                    <a:pt x="190" y="152"/>
                  </a:lnTo>
                  <a:lnTo>
                    <a:pt x="193" y="407"/>
                  </a:lnTo>
                  <a:lnTo>
                    <a:pt x="196" y="521"/>
                  </a:lnTo>
                  <a:lnTo>
                    <a:pt x="199" y="482"/>
                  </a:lnTo>
                  <a:lnTo>
                    <a:pt x="203" y="214"/>
                  </a:lnTo>
                  <a:lnTo>
                    <a:pt x="206" y="113"/>
                  </a:lnTo>
                  <a:lnTo>
                    <a:pt x="209" y="88"/>
                  </a:lnTo>
                  <a:lnTo>
                    <a:pt x="212" y="102"/>
                  </a:lnTo>
                  <a:lnTo>
                    <a:pt x="215" y="118"/>
                  </a:lnTo>
                  <a:lnTo>
                    <a:pt x="218" y="47"/>
                  </a:lnTo>
                  <a:lnTo>
                    <a:pt x="222" y="97"/>
                  </a:lnTo>
                  <a:lnTo>
                    <a:pt x="225" y="103"/>
                  </a:lnTo>
                  <a:lnTo>
                    <a:pt x="228" y="134"/>
                  </a:lnTo>
                  <a:lnTo>
                    <a:pt x="231" y="123"/>
                  </a:lnTo>
                  <a:lnTo>
                    <a:pt x="234" y="105"/>
                  </a:lnTo>
                  <a:lnTo>
                    <a:pt x="237" y="118"/>
                  </a:lnTo>
                  <a:lnTo>
                    <a:pt x="241" y="144"/>
                  </a:lnTo>
                  <a:lnTo>
                    <a:pt x="244" y="157"/>
                  </a:lnTo>
                  <a:lnTo>
                    <a:pt x="247" y="167"/>
                  </a:lnTo>
                  <a:lnTo>
                    <a:pt x="250" y="88"/>
                  </a:lnTo>
                  <a:lnTo>
                    <a:pt x="253" y="140"/>
                  </a:lnTo>
                  <a:lnTo>
                    <a:pt x="257" y="116"/>
                  </a:lnTo>
                  <a:lnTo>
                    <a:pt x="260" y="59"/>
                  </a:lnTo>
                  <a:lnTo>
                    <a:pt x="263" y="76"/>
                  </a:lnTo>
                  <a:lnTo>
                    <a:pt x="266" y="39"/>
                  </a:lnTo>
                  <a:lnTo>
                    <a:pt x="269" y="92"/>
                  </a:lnTo>
                  <a:lnTo>
                    <a:pt x="272" y="58"/>
                  </a:lnTo>
                  <a:lnTo>
                    <a:pt x="276" y="60"/>
                  </a:lnTo>
                  <a:lnTo>
                    <a:pt x="279" y="49"/>
                  </a:lnTo>
                  <a:lnTo>
                    <a:pt x="282" y="48"/>
                  </a:lnTo>
                  <a:lnTo>
                    <a:pt x="285" y="65"/>
                  </a:lnTo>
                  <a:lnTo>
                    <a:pt x="288" y="102"/>
                  </a:lnTo>
                  <a:lnTo>
                    <a:pt x="292" y="95"/>
                  </a:lnTo>
                  <a:lnTo>
                    <a:pt x="295" y="100"/>
                  </a:lnTo>
                  <a:lnTo>
                    <a:pt x="298" y="77"/>
                  </a:lnTo>
                  <a:lnTo>
                    <a:pt x="301" y="120"/>
                  </a:lnTo>
                  <a:lnTo>
                    <a:pt x="304" y="93"/>
                  </a:lnTo>
                  <a:lnTo>
                    <a:pt x="307" y="119"/>
                  </a:lnTo>
                  <a:lnTo>
                    <a:pt x="311" y="75"/>
                  </a:lnTo>
                  <a:lnTo>
                    <a:pt x="314" y="152"/>
                  </a:lnTo>
                  <a:lnTo>
                    <a:pt x="317" y="106"/>
                  </a:lnTo>
                  <a:lnTo>
                    <a:pt x="320" y="160"/>
                  </a:lnTo>
                  <a:lnTo>
                    <a:pt x="323" y="152"/>
                  </a:lnTo>
                  <a:lnTo>
                    <a:pt x="327" y="246"/>
                  </a:lnTo>
                  <a:lnTo>
                    <a:pt x="330" y="259"/>
                  </a:lnTo>
                  <a:lnTo>
                    <a:pt x="333" y="238"/>
                  </a:lnTo>
                  <a:lnTo>
                    <a:pt x="336" y="236"/>
                  </a:lnTo>
                  <a:lnTo>
                    <a:pt x="339" y="319"/>
                  </a:lnTo>
                  <a:lnTo>
                    <a:pt x="342" y="350"/>
                  </a:lnTo>
                  <a:lnTo>
                    <a:pt x="346" y="244"/>
                  </a:lnTo>
                  <a:lnTo>
                    <a:pt x="349" y="188"/>
                  </a:lnTo>
                  <a:lnTo>
                    <a:pt x="352" y="114"/>
                  </a:lnTo>
                  <a:lnTo>
                    <a:pt x="355" y="60"/>
                  </a:lnTo>
                  <a:lnTo>
                    <a:pt x="358" y="81"/>
                  </a:lnTo>
                  <a:lnTo>
                    <a:pt x="361" y="115"/>
                  </a:lnTo>
                  <a:lnTo>
                    <a:pt x="365" y="114"/>
                  </a:lnTo>
                  <a:lnTo>
                    <a:pt x="368" y="136"/>
                  </a:lnTo>
                  <a:lnTo>
                    <a:pt x="371" y="122"/>
                  </a:lnTo>
                  <a:lnTo>
                    <a:pt x="374" y="105"/>
                  </a:lnTo>
                  <a:lnTo>
                    <a:pt x="377" y="129"/>
                  </a:lnTo>
                  <a:lnTo>
                    <a:pt x="381" y="96"/>
                  </a:lnTo>
                  <a:lnTo>
                    <a:pt x="384" y="100"/>
                  </a:lnTo>
                  <a:lnTo>
                    <a:pt x="387" y="60"/>
                  </a:lnTo>
                  <a:lnTo>
                    <a:pt x="390" y="43"/>
                  </a:lnTo>
                  <a:lnTo>
                    <a:pt x="393" y="68"/>
                  </a:lnTo>
                  <a:lnTo>
                    <a:pt x="396" y="40"/>
                  </a:lnTo>
                  <a:lnTo>
                    <a:pt x="400" y="61"/>
                  </a:lnTo>
                  <a:lnTo>
                    <a:pt x="403" y="74"/>
                  </a:lnTo>
                  <a:lnTo>
                    <a:pt x="406" y="80"/>
                  </a:lnTo>
                  <a:lnTo>
                    <a:pt x="409" y="95"/>
                  </a:lnTo>
                  <a:lnTo>
                    <a:pt x="412" y="126"/>
                  </a:lnTo>
                  <a:lnTo>
                    <a:pt x="416" y="186"/>
                  </a:lnTo>
                  <a:lnTo>
                    <a:pt x="419" y="176"/>
                  </a:lnTo>
                  <a:lnTo>
                    <a:pt x="422" y="179"/>
                  </a:lnTo>
                  <a:lnTo>
                    <a:pt x="425" y="164"/>
                  </a:lnTo>
                  <a:lnTo>
                    <a:pt x="428" y="221"/>
                  </a:lnTo>
                  <a:lnTo>
                    <a:pt x="431" y="239"/>
                  </a:lnTo>
                  <a:lnTo>
                    <a:pt x="435" y="278"/>
                  </a:lnTo>
                  <a:lnTo>
                    <a:pt x="438" y="215"/>
                  </a:lnTo>
                  <a:lnTo>
                    <a:pt x="441" y="252"/>
                  </a:lnTo>
                  <a:lnTo>
                    <a:pt x="444" y="244"/>
                  </a:lnTo>
                  <a:lnTo>
                    <a:pt x="447" y="237"/>
                  </a:lnTo>
                  <a:lnTo>
                    <a:pt x="450" y="222"/>
                  </a:lnTo>
                  <a:lnTo>
                    <a:pt x="454" y="236"/>
                  </a:lnTo>
                  <a:lnTo>
                    <a:pt x="457" y="196"/>
                  </a:lnTo>
                  <a:lnTo>
                    <a:pt x="460" y="230"/>
                  </a:lnTo>
                  <a:lnTo>
                    <a:pt x="463" y="226"/>
                  </a:lnTo>
                  <a:lnTo>
                    <a:pt x="466" y="338"/>
                  </a:lnTo>
                  <a:lnTo>
                    <a:pt x="470" y="465"/>
                  </a:lnTo>
                  <a:lnTo>
                    <a:pt x="473" y="451"/>
                  </a:lnTo>
                  <a:lnTo>
                    <a:pt x="476" y="251"/>
                  </a:lnTo>
                  <a:lnTo>
                    <a:pt x="479" y="187"/>
                  </a:lnTo>
                  <a:lnTo>
                    <a:pt x="482" y="164"/>
                  </a:lnTo>
                  <a:lnTo>
                    <a:pt x="485" y="197"/>
                  </a:lnTo>
                  <a:lnTo>
                    <a:pt x="489" y="181"/>
                  </a:lnTo>
                  <a:lnTo>
                    <a:pt x="492" y="207"/>
                  </a:lnTo>
                  <a:lnTo>
                    <a:pt x="495" y="191"/>
                  </a:lnTo>
                  <a:lnTo>
                    <a:pt x="498" y="230"/>
                  </a:lnTo>
                  <a:lnTo>
                    <a:pt x="501" y="268"/>
                  </a:lnTo>
                  <a:lnTo>
                    <a:pt x="505" y="313"/>
                  </a:lnTo>
                  <a:lnTo>
                    <a:pt x="508" y="319"/>
                  </a:lnTo>
                  <a:lnTo>
                    <a:pt x="511" y="270"/>
                  </a:lnTo>
                  <a:lnTo>
                    <a:pt x="514" y="205"/>
                  </a:lnTo>
                  <a:lnTo>
                    <a:pt x="517" y="253"/>
                  </a:lnTo>
                  <a:lnTo>
                    <a:pt x="520" y="269"/>
                  </a:lnTo>
                  <a:lnTo>
                    <a:pt x="524" y="258"/>
                  </a:lnTo>
                  <a:lnTo>
                    <a:pt x="527" y="262"/>
                  </a:lnTo>
                  <a:lnTo>
                    <a:pt x="530" y="250"/>
                  </a:lnTo>
                  <a:lnTo>
                    <a:pt x="533" y="234"/>
                  </a:lnTo>
                  <a:lnTo>
                    <a:pt x="536" y="234"/>
                  </a:lnTo>
                  <a:lnTo>
                    <a:pt x="540" y="226"/>
                  </a:lnTo>
                  <a:lnTo>
                    <a:pt x="543" y="163"/>
                  </a:lnTo>
                  <a:lnTo>
                    <a:pt x="546" y="194"/>
                  </a:lnTo>
                  <a:lnTo>
                    <a:pt x="549" y="135"/>
                  </a:lnTo>
                  <a:lnTo>
                    <a:pt x="552" y="199"/>
                  </a:lnTo>
                  <a:lnTo>
                    <a:pt x="555" y="194"/>
                  </a:lnTo>
                  <a:lnTo>
                    <a:pt x="559" y="211"/>
                  </a:lnTo>
                  <a:lnTo>
                    <a:pt x="562" y="236"/>
                  </a:lnTo>
                  <a:lnTo>
                    <a:pt x="565" y="201"/>
                  </a:lnTo>
                  <a:lnTo>
                    <a:pt x="568" y="212"/>
                  </a:lnTo>
                  <a:lnTo>
                    <a:pt x="571" y="77"/>
                  </a:lnTo>
                  <a:lnTo>
                    <a:pt x="574" y="123"/>
                  </a:lnTo>
                  <a:lnTo>
                    <a:pt x="578" y="138"/>
                  </a:lnTo>
                  <a:lnTo>
                    <a:pt x="581" y="124"/>
                  </a:lnTo>
                  <a:lnTo>
                    <a:pt x="584" y="138"/>
                  </a:lnTo>
                  <a:lnTo>
                    <a:pt x="587" y="136"/>
                  </a:lnTo>
                  <a:lnTo>
                    <a:pt x="590" y="135"/>
                  </a:lnTo>
                  <a:lnTo>
                    <a:pt x="594" y="170"/>
                  </a:lnTo>
                  <a:lnTo>
                    <a:pt x="597" y="157"/>
                  </a:lnTo>
                  <a:lnTo>
                    <a:pt x="600" y="121"/>
                  </a:lnTo>
                  <a:lnTo>
                    <a:pt x="603" y="56"/>
                  </a:lnTo>
                  <a:lnTo>
                    <a:pt x="606" y="122"/>
                  </a:lnTo>
                  <a:lnTo>
                    <a:pt x="609" y="136"/>
                  </a:lnTo>
                  <a:lnTo>
                    <a:pt x="613" y="181"/>
                  </a:lnTo>
                  <a:lnTo>
                    <a:pt x="616" y="165"/>
                  </a:lnTo>
                  <a:lnTo>
                    <a:pt x="619" y="156"/>
                  </a:lnTo>
                  <a:lnTo>
                    <a:pt x="622" y="122"/>
                  </a:lnTo>
                  <a:lnTo>
                    <a:pt x="625" y="113"/>
                  </a:lnTo>
                  <a:lnTo>
                    <a:pt x="629" y="150"/>
                  </a:lnTo>
                  <a:lnTo>
                    <a:pt x="632" y="207"/>
                  </a:lnTo>
                  <a:lnTo>
                    <a:pt x="635" y="217"/>
                  </a:lnTo>
                  <a:lnTo>
                    <a:pt x="638" y="194"/>
                  </a:lnTo>
                  <a:lnTo>
                    <a:pt x="641" y="230"/>
                  </a:lnTo>
                  <a:lnTo>
                    <a:pt x="644" y="212"/>
                  </a:lnTo>
                  <a:lnTo>
                    <a:pt x="648" y="210"/>
                  </a:lnTo>
                  <a:lnTo>
                    <a:pt x="651" y="240"/>
                  </a:lnTo>
                  <a:lnTo>
                    <a:pt x="654" y="210"/>
                  </a:lnTo>
                  <a:lnTo>
                    <a:pt x="657" y="277"/>
                  </a:lnTo>
                  <a:lnTo>
                    <a:pt x="660" y="234"/>
                  </a:lnTo>
                  <a:lnTo>
                    <a:pt x="663" y="251"/>
                  </a:lnTo>
                  <a:lnTo>
                    <a:pt x="667" y="325"/>
                  </a:lnTo>
                  <a:lnTo>
                    <a:pt x="670" y="328"/>
                  </a:lnTo>
                  <a:lnTo>
                    <a:pt x="673" y="376"/>
                  </a:lnTo>
                  <a:lnTo>
                    <a:pt x="676" y="408"/>
                  </a:lnTo>
                  <a:lnTo>
                    <a:pt x="679" y="312"/>
                  </a:lnTo>
                  <a:lnTo>
                    <a:pt x="683" y="616"/>
                  </a:lnTo>
                  <a:lnTo>
                    <a:pt x="686" y="704"/>
                  </a:lnTo>
                  <a:lnTo>
                    <a:pt x="689" y="930"/>
                  </a:lnTo>
                  <a:lnTo>
                    <a:pt x="692" y="1228"/>
                  </a:lnTo>
                  <a:lnTo>
                    <a:pt x="695" y="1494"/>
                  </a:lnTo>
                  <a:lnTo>
                    <a:pt x="698" y="1771"/>
                  </a:lnTo>
                  <a:lnTo>
                    <a:pt x="702" y="1650"/>
                  </a:lnTo>
                  <a:lnTo>
                    <a:pt x="705" y="2180"/>
                  </a:lnTo>
                  <a:lnTo>
                    <a:pt x="708" y="3277"/>
                  </a:lnTo>
                  <a:lnTo>
                    <a:pt x="711" y="3978"/>
                  </a:lnTo>
                  <a:lnTo>
                    <a:pt x="714" y="4635"/>
                  </a:lnTo>
                  <a:lnTo>
                    <a:pt x="718" y="5683"/>
                  </a:lnTo>
                  <a:lnTo>
                    <a:pt x="721" y="7241"/>
                  </a:lnTo>
                  <a:lnTo>
                    <a:pt x="722" y="7476"/>
                  </a:lnTo>
                </a:path>
              </a:pathLst>
            </a:custGeom>
            <a:noFill/>
            <a:ln w="0">
              <a:solidFill>
                <a:srgbClr val="00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5"/>
            <p:cNvSpPr>
              <a:spLocks/>
            </p:cNvSpPr>
            <p:nvPr/>
          </p:nvSpPr>
          <p:spPr bwMode="auto">
            <a:xfrm flipV="1">
              <a:off x="2970" y="1609"/>
              <a:ext cx="1458" cy="1029"/>
            </a:xfrm>
            <a:custGeom>
              <a:avLst/>
              <a:gdLst>
                <a:gd name="T0" fmla="*/ 101 w 6690"/>
                <a:gd name="T1" fmla="*/ 304 h 7368"/>
                <a:gd name="T2" fmla="*/ 206 w 6690"/>
                <a:gd name="T3" fmla="*/ 368 h 7368"/>
                <a:gd name="T4" fmla="*/ 311 w 6690"/>
                <a:gd name="T5" fmla="*/ 299 h 7368"/>
                <a:gd name="T6" fmla="*/ 416 w 6690"/>
                <a:gd name="T7" fmla="*/ 227 h 7368"/>
                <a:gd name="T8" fmla="*/ 520 w 6690"/>
                <a:gd name="T9" fmla="*/ 290 h 7368"/>
                <a:gd name="T10" fmla="*/ 625 w 6690"/>
                <a:gd name="T11" fmla="*/ 282 h 7368"/>
                <a:gd name="T12" fmla="*/ 730 w 6690"/>
                <a:gd name="T13" fmla="*/ 269 h 7368"/>
                <a:gd name="T14" fmla="*/ 835 w 6690"/>
                <a:gd name="T15" fmla="*/ 325 h 7368"/>
                <a:gd name="T16" fmla="*/ 940 w 6690"/>
                <a:gd name="T17" fmla="*/ 486 h 7368"/>
                <a:gd name="T18" fmla="*/ 1045 w 6690"/>
                <a:gd name="T19" fmla="*/ 251 h 7368"/>
                <a:gd name="T20" fmla="*/ 1150 w 6690"/>
                <a:gd name="T21" fmla="*/ 128 h 7368"/>
                <a:gd name="T22" fmla="*/ 1255 w 6690"/>
                <a:gd name="T23" fmla="*/ 205 h 7368"/>
                <a:gd name="T24" fmla="*/ 1360 w 6690"/>
                <a:gd name="T25" fmla="*/ 231 h 7368"/>
                <a:gd name="T26" fmla="*/ 1465 w 6690"/>
                <a:gd name="T27" fmla="*/ 57 h 7368"/>
                <a:gd name="T28" fmla="*/ 1570 w 6690"/>
                <a:gd name="T29" fmla="*/ 69 h 7368"/>
                <a:gd name="T30" fmla="*/ 1674 w 6690"/>
                <a:gd name="T31" fmla="*/ 407 h 7368"/>
                <a:gd name="T32" fmla="*/ 1779 w 6690"/>
                <a:gd name="T33" fmla="*/ 501 h 7368"/>
                <a:gd name="T34" fmla="*/ 1884 w 6690"/>
                <a:gd name="T35" fmla="*/ 237 h 7368"/>
                <a:gd name="T36" fmla="*/ 1989 w 6690"/>
                <a:gd name="T37" fmla="*/ 262 h 7368"/>
                <a:gd name="T38" fmla="*/ 2094 w 6690"/>
                <a:gd name="T39" fmla="*/ 652 h 7368"/>
                <a:gd name="T40" fmla="*/ 2199 w 6690"/>
                <a:gd name="T41" fmla="*/ 577 h 7368"/>
                <a:gd name="T42" fmla="*/ 2304 w 6690"/>
                <a:gd name="T43" fmla="*/ 814 h 7368"/>
                <a:gd name="T44" fmla="*/ 2409 w 6690"/>
                <a:gd name="T45" fmla="*/ 353 h 7368"/>
                <a:gd name="T46" fmla="*/ 2514 w 6690"/>
                <a:gd name="T47" fmla="*/ 399 h 7368"/>
                <a:gd name="T48" fmla="*/ 2619 w 6690"/>
                <a:gd name="T49" fmla="*/ 886 h 7368"/>
                <a:gd name="T50" fmla="*/ 2724 w 6690"/>
                <a:gd name="T51" fmla="*/ 598 h 7368"/>
                <a:gd name="T52" fmla="*/ 2828 w 6690"/>
                <a:gd name="T53" fmla="*/ 755 h 7368"/>
                <a:gd name="T54" fmla="*/ 2933 w 6690"/>
                <a:gd name="T55" fmla="*/ 225 h 7368"/>
                <a:gd name="T56" fmla="*/ 3038 w 6690"/>
                <a:gd name="T57" fmla="*/ 240 h 7368"/>
                <a:gd name="T58" fmla="*/ 3143 w 6690"/>
                <a:gd name="T59" fmla="*/ 1213 h 7368"/>
                <a:gd name="T60" fmla="*/ 3248 w 6690"/>
                <a:gd name="T61" fmla="*/ 449 h 7368"/>
                <a:gd name="T62" fmla="*/ 3353 w 6690"/>
                <a:gd name="T63" fmla="*/ 718 h 7368"/>
                <a:gd name="T64" fmla="*/ 3458 w 6690"/>
                <a:gd name="T65" fmla="*/ 1004 h 7368"/>
                <a:gd name="T66" fmla="*/ 3563 w 6690"/>
                <a:gd name="T67" fmla="*/ 724 h 7368"/>
                <a:gd name="T68" fmla="*/ 3668 w 6690"/>
                <a:gd name="T69" fmla="*/ 881 h 7368"/>
                <a:gd name="T70" fmla="*/ 3773 w 6690"/>
                <a:gd name="T71" fmla="*/ 676 h 7368"/>
                <a:gd name="T72" fmla="*/ 3878 w 6690"/>
                <a:gd name="T73" fmla="*/ 574 h 7368"/>
                <a:gd name="T74" fmla="*/ 3983 w 6690"/>
                <a:gd name="T75" fmla="*/ 458 h 7368"/>
                <a:gd name="T76" fmla="*/ 4087 w 6690"/>
                <a:gd name="T77" fmla="*/ 860 h 7368"/>
                <a:gd name="T78" fmla="*/ 4192 w 6690"/>
                <a:gd name="T79" fmla="*/ 650 h 7368"/>
                <a:gd name="T80" fmla="*/ 4297 w 6690"/>
                <a:gd name="T81" fmla="*/ 815 h 7368"/>
                <a:gd name="T82" fmla="*/ 4402 w 6690"/>
                <a:gd name="T83" fmla="*/ 926 h 7368"/>
                <a:gd name="T84" fmla="*/ 4507 w 6690"/>
                <a:gd name="T85" fmla="*/ 2541 h 7368"/>
                <a:gd name="T86" fmla="*/ 4612 w 6690"/>
                <a:gd name="T87" fmla="*/ 1670 h 7368"/>
                <a:gd name="T88" fmla="*/ 4717 w 6690"/>
                <a:gd name="T89" fmla="*/ 757 h 7368"/>
                <a:gd name="T90" fmla="*/ 4822 w 6690"/>
                <a:gd name="T91" fmla="*/ 663 h 7368"/>
                <a:gd name="T92" fmla="*/ 4927 w 6690"/>
                <a:gd name="T93" fmla="*/ 1000 h 7368"/>
                <a:gd name="T94" fmla="*/ 5032 w 6690"/>
                <a:gd name="T95" fmla="*/ 1316 h 7368"/>
                <a:gd name="T96" fmla="*/ 5137 w 6690"/>
                <a:gd name="T97" fmla="*/ 1225 h 7368"/>
                <a:gd name="T98" fmla="*/ 5241 w 6690"/>
                <a:gd name="T99" fmla="*/ 966 h 7368"/>
                <a:gd name="T100" fmla="*/ 5346 w 6690"/>
                <a:gd name="T101" fmla="*/ 956 h 7368"/>
                <a:gd name="T102" fmla="*/ 5451 w 6690"/>
                <a:gd name="T103" fmla="*/ 1047 h 7368"/>
                <a:gd name="T104" fmla="*/ 5556 w 6690"/>
                <a:gd name="T105" fmla="*/ 1438 h 7368"/>
                <a:gd name="T106" fmla="*/ 5661 w 6690"/>
                <a:gd name="T107" fmla="*/ 1914 h 7368"/>
                <a:gd name="T108" fmla="*/ 5766 w 6690"/>
                <a:gd name="T109" fmla="*/ 1873 h 7368"/>
                <a:gd name="T110" fmla="*/ 5871 w 6690"/>
                <a:gd name="T111" fmla="*/ 1953 h 7368"/>
                <a:gd name="T112" fmla="*/ 5976 w 6690"/>
                <a:gd name="T113" fmla="*/ 1160 h 7368"/>
                <a:gd name="T114" fmla="*/ 6081 w 6690"/>
                <a:gd name="T115" fmla="*/ 1008 h 7368"/>
                <a:gd name="T116" fmla="*/ 6186 w 6690"/>
                <a:gd name="T117" fmla="*/ 1131 h 7368"/>
                <a:gd name="T118" fmla="*/ 6291 w 6690"/>
                <a:gd name="T119" fmla="*/ 1696 h 7368"/>
                <a:gd name="T120" fmla="*/ 6395 w 6690"/>
                <a:gd name="T121" fmla="*/ 2044 h 7368"/>
                <a:gd name="T122" fmla="*/ 6500 w 6690"/>
                <a:gd name="T123" fmla="*/ 1776 h 7368"/>
                <a:gd name="T124" fmla="*/ 6605 w 6690"/>
                <a:gd name="T125" fmla="*/ 1989 h 7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690" h="7368">
                  <a:moveTo>
                    <a:pt x="0" y="7368"/>
                  </a:moveTo>
                  <a:lnTo>
                    <a:pt x="2" y="5710"/>
                  </a:lnTo>
                  <a:lnTo>
                    <a:pt x="5" y="2265"/>
                  </a:lnTo>
                  <a:lnTo>
                    <a:pt x="9" y="1473"/>
                  </a:lnTo>
                  <a:lnTo>
                    <a:pt x="12" y="1194"/>
                  </a:lnTo>
                  <a:lnTo>
                    <a:pt x="15" y="981"/>
                  </a:lnTo>
                  <a:lnTo>
                    <a:pt x="18" y="829"/>
                  </a:lnTo>
                  <a:lnTo>
                    <a:pt x="21" y="794"/>
                  </a:lnTo>
                  <a:lnTo>
                    <a:pt x="25" y="656"/>
                  </a:lnTo>
                  <a:lnTo>
                    <a:pt x="28" y="602"/>
                  </a:lnTo>
                  <a:lnTo>
                    <a:pt x="31" y="540"/>
                  </a:lnTo>
                  <a:lnTo>
                    <a:pt x="34" y="507"/>
                  </a:lnTo>
                  <a:lnTo>
                    <a:pt x="37" y="450"/>
                  </a:lnTo>
                  <a:lnTo>
                    <a:pt x="40" y="447"/>
                  </a:lnTo>
                  <a:lnTo>
                    <a:pt x="44" y="415"/>
                  </a:lnTo>
                  <a:lnTo>
                    <a:pt x="47" y="359"/>
                  </a:lnTo>
                  <a:lnTo>
                    <a:pt x="50" y="417"/>
                  </a:lnTo>
                  <a:lnTo>
                    <a:pt x="53" y="317"/>
                  </a:lnTo>
                  <a:lnTo>
                    <a:pt x="56" y="331"/>
                  </a:lnTo>
                  <a:lnTo>
                    <a:pt x="59" y="316"/>
                  </a:lnTo>
                  <a:lnTo>
                    <a:pt x="63" y="320"/>
                  </a:lnTo>
                  <a:lnTo>
                    <a:pt x="66" y="368"/>
                  </a:lnTo>
                  <a:lnTo>
                    <a:pt x="69" y="425"/>
                  </a:lnTo>
                  <a:lnTo>
                    <a:pt x="72" y="376"/>
                  </a:lnTo>
                  <a:lnTo>
                    <a:pt x="75" y="409"/>
                  </a:lnTo>
                  <a:lnTo>
                    <a:pt x="79" y="278"/>
                  </a:lnTo>
                  <a:lnTo>
                    <a:pt x="82" y="315"/>
                  </a:lnTo>
                  <a:lnTo>
                    <a:pt x="85" y="289"/>
                  </a:lnTo>
                  <a:lnTo>
                    <a:pt x="88" y="334"/>
                  </a:lnTo>
                  <a:lnTo>
                    <a:pt x="91" y="330"/>
                  </a:lnTo>
                  <a:lnTo>
                    <a:pt x="94" y="328"/>
                  </a:lnTo>
                  <a:lnTo>
                    <a:pt x="98" y="330"/>
                  </a:lnTo>
                  <a:lnTo>
                    <a:pt x="101" y="304"/>
                  </a:lnTo>
                  <a:lnTo>
                    <a:pt x="104" y="312"/>
                  </a:lnTo>
                  <a:lnTo>
                    <a:pt x="107" y="333"/>
                  </a:lnTo>
                  <a:lnTo>
                    <a:pt x="110" y="381"/>
                  </a:lnTo>
                  <a:lnTo>
                    <a:pt x="114" y="351"/>
                  </a:lnTo>
                  <a:lnTo>
                    <a:pt x="117" y="414"/>
                  </a:lnTo>
                  <a:lnTo>
                    <a:pt x="120" y="525"/>
                  </a:lnTo>
                  <a:lnTo>
                    <a:pt x="123" y="535"/>
                  </a:lnTo>
                  <a:lnTo>
                    <a:pt x="126" y="552"/>
                  </a:lnTo>
                  <a:lnTo>
                    <a:pt x="129" y="451"/>
                  </a:lnTo>
                  <a:lnTo>
                    <a:pt x="133" y="286"/>
                  </a:lnTo>
                  <a:lnTo>
                    <a:pt x="136" y="327"/>
                  </a:lnTo>
                  <a:lnTo>
                    <a:pt x="139" y="326"/>
                  </a:lnTo>
                  <a:lnTo>
                    <a:pt x="142" y="360"/>
                  </a:lnTo>
                  <a:lnTo>
                    <a:pt x="145" y="473"/>
                  </a:lnTo>
                  <a:lnTo>
                    <a:pt x="148" y="514"/>
                  </a:lnTo>
                  <a:lnTo>
                    <a:pt x="152" y="442"/>
                  </a:lnTo>
                  <a:lnTo>
                    <a:pt x="155" y="385"/>
                  </a:lnTo>
                  <a:lnTo>
                    <a:pt x="158" y="309"/>
                  </a:lnTo>
                  <a:lnTo>
                    <a:pt x="161" y="363"/>
                  </a:lnTo>
                  <a:lnTo>
                    <a:pt x="164" y="290"/>
                  </a:lnTo>
                  <a:lnTo>
                    <a:pt x="168" y="274"/>
                  </a:lnTo>
                  <a:lnTo>
                    <a:pt x="171" y="277"/>
                  </a:lnTo>
                  <a:lnTo>
                    <a:pt x="174" y="256"/>
                  </a:lnTo>
                  <a:lnTo>
                    <a:pt x="177" y="274"/>
                  </a:lnTo>
                  <a:lnTo>
                    <a:pt x="180" y="232"/>
                  </a:lnTo>
                  <a:lnTo>
                    <a:pt x="183" y="207"/>
                  </a:lnTo>
                  <a:lnTo>
                    <a:pt x="187" y="183"/>
                  </a:lnTo>
                  <a:lnTo>
                    <a:pt x="190" y="208"/>
                  </a:lnTo>
                  <a:lnTo>
                    <a:pt x="193" y="296"/>
                  </a:lnTo>
                  <a:lnTo>
                    <a:pt x="196" y="277"/>
                  </a:lnTo>
                  <a:lnTo>
                    <a:pt x="199" y="384"/>
                  </a:lnTo>
                  <a:lnTo>
                    <a:pt x="203" y="350"/>
                  </a:lnTo>
                  <a:lnTo>
                    <a:pt x="206" y="368"/>
                  </a:lnTo>
                  <a:lnTo>
                    <a:pt x="209" y="335"/>
                  </a:lnTo>
                  <a:lnTo>
                    <a:pt x="212" y="342"/>
                  </a:lnTo>
                  <a:lnTo>
                    <a:pt x="215" y="336"/>
                  </a:lnTo>
                  <a:lnTo>
                    <a:pt x="218" y="340"/>
                  </a:lnTo>
                  <a:lnTo>
                    <a:pt x="222" y="339"/>
                  </a:lnTo>
                  <a:lnTo>
                    <a:pt x="225" y="222"/>
                  </a:lnTo>
                  <a:lnTo>
                    <a:pt x="228" y="282"/>
                  </a:lnTo>
                  <a:lnTo>
                    <a:pt x="231" y="287"/>
                  </a:lnTo>
                  <a:lnTo>
                    <a:pt x="234" y="327"/>
                  </a:lnTo>
                  <a:lnTo>
                    <a:pt x="238" y="299"/>
                  </a:lnTo>
                  <a:lnTo>
                    <a:pt x="241" y="287"/>
                  </a:lnTo>
                  <a:lnTo>
                    <a:pt x="244" y="320"/>
                  </a:lnTo>
                  <a:lnTo>
                    <a:pt x="247" y="305"/>
                  </a:lnTo>
                  <a:lnTo>
                    <a:pt x="250" y="290"/>
                  </a:lnTo>
                  <a:lnTo>
                    <a:pt x="253" y="337"/>
                  </a:lnTo>
                  <a:lnTo>
                    <a:pt x="257" y="345"/>
                  </a:lnTo>
                  <a:lnTo>
                    <a:pt x="260" y="324"/>
                  </a:lnTo>
                  <a:lnTo>
                    <a:pt x="263" y="260"/>
                  </a:lnTo>
                  <a:lnTo>
                    <a:pt x="266" y="248"/>
                  </a:lnTo>
                  <a:lnTo>
                    <a:pt x="269" y="295"/>
                  </a:lnTo>
                  <a:lnTo>
                    <a:pt x="272" y="297"/>
                  </a:lnTo>
                  <a:lnTo>
                    <a:pt x="276" y="269"/>
                  </a:lnTo>
                  <a:lnTo>
                    <a:pt x="279" y="259"/>
                  </a:lnTo>
                  <a:lnTo>
                    <a:pt x="282" y="241"/>
                  </a:lnTo>
                  <a:lnTo>
                    <a:pt x="285" y="224"/>
                  </a:lnTo>
                  <a:lnTo>
                    <a:pt x="288" y="234"/>
                  </a:lnTo>
                  <a:lnTo>
                    <a:pt x="292" y="242"/>
                  </a:lnTo>
                  <a:lnTo>
                    <a:pt x="295" y="269"/>
                  </a:lnTo>
                  <a:lnTo>
                    <a:pt x="298" y="261"/>
                  </a:lnTo>
                  <a:lnTo>
                    <a:pt x="301" y="270"/>
                  </a:lnTo>
                  <a:lnTo>
                    <a:pt x="304" y="291"/>
                  </a:lnTo>
                  <a:lnTo>
                    <a:pt x="307" y="288"/>
                  </a:lnTo>
                  <a:lnTo>
                    <a:pt x="311" y="299"/>
                  </a:lnTo>
                  <a:lnTo>
                    <a:pt x="314" y="355"/>
                  </a:lnTo>
                  <a:lnTo>
                    <a:pt x="317" y="379"/>
                  </a:lnTo>
                  <a:lnTo>
                    <a:pt x="320" y="388"/>
                  </a:lnTo>
                  <a:lnTo>
                    <a:pt x="323" y="427"/>
                  </a:lnTo>
                  <a:lnTo>
                    <a:pt x="327" y="415"/>
                  </a:lnTo>
                  <a:lnTo>
                    <a:pt x="330" y="412"/>
                  </a:lnTo>
                  <a:lnTo>
                    <a:pt x="333" y="481"/>
                  </a:lnTo>
                  <a:lnTo>
                    <a:pt x="336" y="423"/>
                  </a:lnTo>
                  <a:lnTo>
                    <a:pt x="339" y="430"/>
                  </a:lnTo>
                  <a:lnTo>
                    <a:pt x="342" y="421"/>
                  </a:lnTo>
                  <a:lnTo>
                    <a:pt x="346" y="394"/>
                  </a:lnTo>
                  <a:lnTo>
                    <a:pt x="349" y="380"/>
                  </a:lnTo>
                  <a:lnTo>
                    <a:pt x="352" y="498"/>
                  </a:lnTo>
                  <a:lnTo>
                    <a:pt x="355" y="440"/>
                  </a:lnTo>
                  <a:lnTo>
                    <a:pt x="358" y="434"/>
                  </a:lnTo>
                  <a:lnTo>
                    <a:pt x="361" y="359"/>
                  </a:lnTo>
                  <a:lnTo>
                    <a:pt x="365" y="384"/>
                  </a:lnTo>
                  <a:lnTo>
                    <a:pt x="368" y="430"/>
                  </a:lnTo>
                  <a:lnTo>
                    <a:pt x="371" y="419"/>
                  </a:lnTo>
                  <a:lnTo>
                    <a:pt x="374" y="465"/>
                  </a:lnTo>
                  <a:lnTo>
                    <a:pt x="377" y="441"/>
                  </a:lnTo>
                  <a:lnTo>
                    <a:pt x="381" y="386"/>
                  </a:lnTo>
                  <a:lnTo>
                    <a:pt x="384" y="409"/>
                  </a:lnTo>
                  <a:lnTo>
                    <a:pt x="387" y="352"/>
                  </a:lnTo>
                  <a:lnTo>
                    <a:pt x="390" y="455"/>
                  </a:lnTo>
                  <a:lnTo>
                    <a:pt x="393" y="428"/>
                  </a:lnTo>
                  <a:lnTo>
                    <a:pt x="396" y="372"/>
                  </a:lnTo>
                  <a:lnTo>
                    <a:pt x="400" y="300"/>
                  </a:lnTo>
                  <a:lnTo>
                    <a:pt x="403" y="290"/>
                  </a:lnTo>
                  <a:lnTo>
                    <a:pt x="406" y="286"/>
                  </a:lnTo>
                  <a:lnTo>
                    <a:pt x="409" y="264"/>
                  </a:lnTo>
                  <a:lnTo>
                    <a:pt x="412" y="264"/>
                  </a:lnTo>
                  <a:lnTo>
                    <a:pt x="416" y="227"/>
                  </a:lnTo>
                  <a:lnTo>
                    <a:pt x="419" y="239"/>
                  </a:lnTo>
                  <a:lnTo>
                    <a:pt x="422" y="223"/>
                  </a:lnTo>
                  <a:lnTo>
                    <a:pt x="425" y="215"/>
                  </a:lnTo>
                  <a:lnTo>
                    <a:pt x="428" y="223"/>
                  </a:lnTo>
                  <a:lnTo>
                    <a:pt x="431" y="243"/>
                  </a:lnTo>
                  <a:lnTo>
                    <a:pt x="435" y="261"/>
                  </a:lnTo>
                  <a:lnTo>
                    <a:pt x="438" y="296"/>
                  </a:lnTo>
                  <a:lnTo>
                    <a:pt x="441" y="266"/>
                  </a:lnTo>
                  <a:lnTo>
                    <a:pt x="444" y="280"/>
                  </a:lnTo>
                  <a:lnTo>
                    <a:pt x="447" y="342"/>
                  </a:lnTo>
                  <a:lnTo>
                    <a:pt x="451" y="292"/>
                  </a:lnTo>
                  <a:lnTo>
                    <a:pt x="454" y="275"/>
                  </a:lnTo>
                  <a:lnTo>
                    <a:pt x="457" y="301"/>
                  </a:lnTo>
                  <a:lnTo>
                    <a:pt x="460" y="370"/>
                  </a:lnTo>
                  <a:lnTo>
                    <a:pt x="463" y="290"/>
                  </a:lnTo>
                  <a:lnTo>
                    <a:pt x="466" y="224"/>
                  </a:lnTo>
                  <a:lnTo>
                    <a:pt x="470" y="215"/>
                  </a:lnTo>
                  <a:lnTo>
                    <a:pt x="473" y="265"/>
                  </a:lnTo>
                  <a:lnTo>
                    <a:pt x="476" y="298"/>
                  </a:lnTo>
                  <a:lnTo>
                    <a:pt x="479" y="284"/>
                  </a:lnTo>
                  <a:lnTo>
                    <a:pt x="482" y="249"/>
                  </a:lnTo>
                  <a:lnTo>
                    <a:pt x="485" y="218"/>
                  </a:lnTo>
                  <a:lnTo>
                    <a:pt x="489" y="211"/>
                  </a:lnTo>
                  <a:lnTo>
                    <a:pt x="492" y="224"/>
                  </a:lnTo>
                  <a:lnTo>
                    <a:pt x="495" y="229"/>
                  </a:lnTo>
                  <a:lnTo>
                    <a:pt x="498" y="199"/>
                  </a:lnTo>
                  <a:lnTo>
                    <a:pt x="501" y="219"/>
                  </a:lnTo>
                  <a:lnTo>
                    <a:pt x="505" y="181"/>
                  </a:lnTo>
                  <a:lnTo>
                    <a:pt x="508" y="200"/>
                  </a:lnTo>
                  <a:lnTo>
                    <a:pt x="511" y="190"/>
                  </a:lnTo>
                  <a:lnTo>
                    <a:pt x="514" y="149"/>
                  </a:lnTo>
                  <a:lnTo>
                    <a:pt x="517" y="242"/>
                  </a:lnTo>
                  <a:lnTo>
                    <a:pt x="520" y="290"/>
                  </a:lnTo>
                  <a:lnTo>
                    <a:pt x="524" y="249"/>
                  </a:lnTo>
                  <a:lnTo>
                    <a:pt x="527" y="377"/>
                  </a:lnTo>
                  <a:lnTo>
                    <a:pt x="530" y="555"/>
                  </a:lnTo>
                  <a:lnTo>
                    <a:pt x="533" y="433"/>
                  </a:lnTo>
                  <a:lnTo>
                    <a:pt x="536" y="357"/>
                  </a:lnTo>
                  <a:lnTo>
                    <a:pt x="540" y="262"/>
                  </a:lnTo>
                  <a:lnTo>
                    <a:pt x="543" y="243"/>
                  </a:lnTo>
                  <a:lnTo>
                    <a:pt x="546" y="242"/>
                  </a:lnTo>
                  <a:lnTo>
                    <a:pt x="549" y="224"/>
                  </a:lnTo>
                  <a:lnTo>
                    <a:pt x="552" y="237"/>
                  </a:lnTo>
                  <a:lnTo>
                    <a:pt x="555" y="256"/>
                  </a:lnTo>
                  <a:lnTo>
                    <a:pt x="559" y="270"/>
                  </a:lnTo>
                  <a:lnTo>
                    <a:pt x="562" y="273"/>
                  </a:lnTo>
                  <a:lnTo>
                    <a:pt x="565" y="324"/>
                  </a:lnTo>
                  <a:lnTo>
                    <a:pt x="568" y="284"/>
                  </a:lnTo>
                  <a:lnTo>
                    <a:pt x="571" y="291"/>
                  </a:lnTo>
                  <a:lnTo>
                    <a:pt x="574" y="238"/>
                  </a:lnTo>
                  <a:lnTo>
                    <a:pt x="578" y="305"/>
                  </a:lnTo>
                  <a:lnTo>
                    <a:pt x="581" y="260"/>
                  </a:lnTo>
                  <a:lnTo>
                    <a:pt x="584" y="297"/>
                  </a:lnTo>
                  <a:lnTo>
                    <a:pt x="587" y="239"/>
                  </a:lnTo>
                  <a:lnTo>
                    <a:pt x="590" y="230"/>
                  </a:lnTo>
                  <a:lnTo>
                    <a:pt x="594" y="290"/>
                  </a:lnTo>
                  <a:lnTo>
                    <a:pt x="597" y="277"/>
                  </a:lnTo>
                  <a:lnTo>
                    <a:pt x="600" y="271"/>
                  </a:lnTo>
                  <a:lnTo>
                    <a:pt x="603" y="235"/>
                  </a:lnTo>
                  <a:lnTo>
                    <a:pt x="606" y="239"/>
                  </a:lnTo>
                  <a:lnTo>
                    <a:pt x="609" y="243"/>
                  </a:lnTo>
                  <a:lnTo>
                    <a:pt x="613" y="225"/>
                  </a:lnTo>
                  <a:lnTo>
                    <a:pt x="616" y="296"/>
                  </a:lnTo>
                  <a:lnTo>
                    <a:pt x="619" y="270"/>
                  </a:lnTo>
                  <a:lnTo>
                    <a:pt x="622" y="251"/>
                  </a:lnTo>
                  <a:lnTo>
                    <a:pt x="625" y="282"/>
                  </a:lnTo>
                  <a:lnTo>
                    <a:pt x="629" y="378"/>
                  </a:lnTo>
                  <a:lnTo>
                    <a:pt x="632" y="357"/>
                  </a:lnTo>
                  <a:lnTo>
                    <a:pt x="635" y="313"/>
                  </a:lnTo>
                  <a:lnTo>
                    <a:pt x="638" y="338"/>
                  </a:lnTo>
                  <a:lnTo>
                    <a:pt x="641" y="250"/>
                  </a:lnTo>
                  <a:lnTo>
                    <a:pt x="644" y="228"/>
                  </a:lnTo>
                  <a:lnTo>
                    <a:pt x="648" y="191"/>
                  </a:lnTo>
                  <a:lnTo>
                    <a:pt x="651" y="183"/>
                  </a:lnTo>
                  <a:lnTo>
                    <a:pt x="654" y="174"/>
                  </a:lnTo>
                  <a:lnTo>
                    <a:pt x="657" y="163"/>
                  </a:lnTo>
                  <a:lnTo>
                    <a:pt x="660" y="206"/>
                  </a:lnTo>
                  <a:lnTo>
                    <a:pt x="664" y="222"/>
                  </a:lnTo>
                  <a:lnTo>
                    <a:pt x="667" y="236"/>
                  </a:lnTo>
                  <a:lnTo>
                    <a:pt x="670" y="249"/>
                  </a:lnTo>
                  <a:lnTo>
                    <a:pt x="673" y="309"/>
                  </a:lnTo>
                  <a:lnTo>
                    <a:pt x="676" y="379"/>
                  </a:lnTo>
                  <a:lnTo>
                    <a:pt x="679" y="445"/>
                  </a:lnTo>
                  <a:lnTo>
                    <a:pt x="683" y="448"/>
                  </a:lnTo>
                  <a:lnTo>
                    <a:pt x="686" y="440"/>
                  </a:lnTo>
                  <a:lnTo>
                    <a:pt x="689" y="404"/>
                  </a:lnTo>
                  <a:lnTo>
                    <a:pt x="692" y="420"/>
                  </a:lnTo>
                  <a:lnTo>
                    <a:pt x="695" y="353"/>
                  </a:lnTo>
                  <a:lnTo>
                    <a:pt x="698" y="349"/>
                  </a:lnTo>
                  <a:lnTo>
                    <a:pt x="702" y="403"/>
                  </a:lnTo>
                  <a:lnTo>
                    <a:pt x="705" y="408"/>
                  </a:lnTo>
                  <a:lnTo>
                    <a:pt x="708" y="427"/>
                  </a:lnTo>
                  <a:lnTo>
                    <a:pt x="711" y="385"/>
                  </a:lnTo>
                  <a:lnTo>
                    <a:pt x="714" y="305"/>
                  </a:lnTo>
                  <a:lnTo>
                    <a:pt x="718" y="349"/>
                  </a:lnTo>
                  <a:lnTo>
                    <a:pt x="721" y="309"/>
                  </a:lnTo>
                  <a:lnTo>
                    <a:pt x="724" y="278"/>
                  </a:lnTo>
                  <a:lnTo>
                    <a:pt x="727" y="287"/>
                  </a:lnTo>
                  <a:lnTo>
                    <a:pt x="730" y="269"/>
                  </a:lnTo>
                  <a:lnTo>
                    <a:pt x="733" y="237"/>
                  </a:lnTo>
                  <a:lnTo>
                    <a:pt x="737" y="181"/>
                  </a:lnTo>
                  <a:lnTo>
                    <a:pt x="740" y="229"/>
                  </a:lnTo>
                  <a:lnTo>
                    <a:pt x="743" y="201"/>
                  </a:lnTo>
                  <a:lnTo>
                    <a:pt x="746" y="146"/>
                  </a:lnTo>
                  <a:lnTo>
                    <a:pt x="749" y="280"/>
                  </a:lnTo>
                  <a:lnTo>
                    <a:pt x="753" y="242"/>
                  </a:lnTo>
                  <a:lnTo>
                    <a:pt x="756" y="232"/>
                  </a:lnTo>
                  <a:lnTo>
                    <a:pt x="759" y="214"/>
                  </a:lnTo>
                  <a:lnTo>
                    <a:pt x="762" y="144"/>
                  </a:lnTo>
                  <a:lnTo>
                    <a:pt x="765" y="143"/>
                  </a:lnTo>
                  <a:lnTo>
                    <a:pt x="768" y="200"/>
                  </a:lnTo>
                  <a:lnTo>
                    <a:pt x="772" y="227"/>
                  </a:lnTo>
                  <a:lnTo>
                    <a:pt x="775" y="304"/>
                  </a:lnTo>
                  <a:lnTo>
                    <a:pt x="778" y="407"/>
                  </a:lnTo>
                  <a:lnTo>
                    <a:pt x="781" y="590"/>
                  </a:lnTo>
                  <a:lnTo>
                    <a:pt x="784" y="594"/>
                  </a:lnTo>
                  <a:lnTo>
                    <a:pt x="787" y="570"/>
                  </a:lnTo>
                  <a:lnTo>
                    <a:pt x="791" y="525"/>
                  </a:lnTo>
                  <a:lnTo>
                    <a:pt x="794" y="398"/>
                  </a:lnTo>
                  <a:lnTo>
                    <a:pt x="797" y="400"/>
                  </a:lnTo>
                  <a:lnTo>
                    <a:pt x="800" y="323"/>
                  </a:lnTo>
                  <a:lnTo>
                    <a:pt x="803" y="351"/>
                  </a:lnTo>
                  <a:lnTo>
                    <a:pt x="807" y="268"/>
                  </a:lnTo>
                  <a:lnTo>
                    <a:pt x="810" y="250"/>
                  </a:lnTo>
                  <a:lnTo>
                    <a:pt x="813" y="268"/>
                  </a:lnTo>
                  <a:lnTo>
                    <a:pt x="816" y="249"/>
                  </a:lnTo>
                  <a:lnTo>
                    <a:pt x="819" y="219"/>
                  </a:lnTo>
                  <a:lnTo>
                    <a:pt x="822" y="229"/>
                  </a:lnTo>
                  <a:lnTo>
                    <a:pt x="826" y="200"/>
                  </a:lnTo>
                  <a:lnTo>
                    <a:pt x="829" y="264"/>
                  </a:lnTo>
                  <a:lnTo>
                    <a:pt x="832" y="223"/>
                  </a:lnTo>
                  <a:lnTo>
                    <a:pt x="835" y="325"/>
                  </a:lnTo>
                  <a:lnTo>
                    <a:pt x="838" y="290"/>
                  </a:lnTo>
                  <a:lnTo>
                    <a:pt x="842" y="318"/>
                  </a:lnTo>
                  <a:lnTo>
                    <a:pt x="845" y="296"/>
                  </a:lnTo>
                  <a:lnTo>
                    <a:pt x="848" y="339"/>
                  </a:lnTo>
                  <a:lnTo>
                    <a:pt x="851" y="325"/>
                  </a:lnTo>
                  <a:lnTo>
                    <a:pt x="854" y="378"/>
                  </a:lnTo>
                  <a:lnTo>
                    <a:pt x="857" y="282"/>
                  </a:lnTo>
                  <a:lnTo>
                    <a:pt x="861" y="395"/>
                  </a:lnTo>
                  <a:lnTo>
                    <a:pt x="864" y="434"/>
                  </a:lnTo>
                  <a:lnTo>
                    <a:pt x="867" y="391"/>
                  </a:lnTo>
                  <a:lnTo>
                    <a:pt x="870" y="356"/>
                  </a:lnTo>
                  <a:lnTo>
                    <a:pt x="873" y="362"/>
                  </a:lnTo>
                  <a:lnTo>
                    <a:pt x="877" y="491"/>
                  </a:lnTo>
                  <a:lnTo>
                    <a:pt x="880" y="458"/>
                  </a:lnTo>
                  <a:lnTo>
                    <a:pt x="883" y="408"/>
                  </a:lnTo>
                  <a:lnTo>
                    <a:pt x="886" y="430"/>
                  </a:lnTo>
                  <a:lnTo>
                    <a:pt x="889" y="478"/>
                  </a:lnTo>
                  <a:lnTo>
                    <a:pt x="892" y="436"/>
                  </a:lnTo>
                  <a:lnTo>
                    <a:pt x="896" y="433"/>
                  </a:lnTo>
                  <a:lnTo>
                    <a:pt x="899" y="441"/>
                  </a:lnTo>
                  <a:lnTo>
                    <a:pt x="902" y="445"/>
                  </a:lnTo>
                  <a:lnTo>
                    <a:pt x="905" y="473"/>
                  </a:lnTo>
                  <a:lnTo>
                    <a:pt x="908" y="465"/>
                  </a:lnTo>
                  <a:lnTo>
                    <a:pt x="911" y="547"/>
                  </a:lnTo>
                  <a:lnTo>
                    <a:pt x="915" y="591"/>
                  </a:lnTo>
                  <a:lnTo>
                    <a:pt x="918" y="645"/>
                  </a:lnTo>
                  <a:lnTo>
                    <a:pt x="921" y="714"/>
                  </a:lnTo>
                  <a:lnTo>
                    <a:pt x="924" y="552"/>
                  </a:lnTo>
                  <a:lnTo>
                    <a:pt x="927" y="475"/>
                  </a:lnTo>
                  <a:lnTo>
                    <a:pt x="931" y="494"/>
                  </a:lnTo>
                  <a:lnTo>
                    <a:pt x="934" y="450"/>
                  </a:lnTo>
                  <a:lnTo>
                    <a:pt x="937" y="417"/>
                  </a:lnTo>
                  <a:lnTo>
                    <a:pt x="940" y="486"/>
                  </a:lnTo>
                  <a:lnTo>
                    <a:pt x="943" y="481"/>
                  </a:lnTo>
                  <a:lnTo>
                    <a:pt x="946" y="527"/>
                  </a:lnTo>
                  <a:lnTo>
                    <a:pt x="950" y="563"/>
                  </a:lnTo>
                  <a:lnTo>
                    <a:pt x="953" y="520"/>
                  </a:lnTo>
                  <a:lnTo>
                    <a:pt x="956" y="573"/>
                  </a:lnTo>
                  <a:lnTo>
                    <a:pt x="959" y="596"/>
                  </a:lnTo>
                  <a:lnTo>
                    <a:pt x="962" y="654"/>
                  </a:lnTo>
                  <a:lnTo>
                    <a:pt x="966" y="1056"/>
                  </a:lnTo>
                  <a:lnTo>
                    <a:pt x="969" y="936"/>
                  </a:lnTo>
                  <a:lnTo>
                    <a:pt x="972" y="867"/>
                  </a:lnTo>
                  <a:lnTo>
                    <a:pt x="975" y="607"/>
                  </a:lnTo>
                  <a:lnTo>
                    <a:pt x="978" y="448"/>
                  </a:lnTo>
                  <a:lnTo>
                    <a:pt x="981" y="361"/>
                  </a:lnTo>
                  <a:lnTo>
                    <a:pt x="985" y="330"/>
                  </a:lnTo>
                  <a:lnTo>
                    <a:pt x="988" y="335"/>
                  </a:lnTo>
                  <a:lnTo>
                    <a:pt x="991" y="364"/>
                  </a:lnTo>
                  <a:lnTo>
                    <a:pt x="994" y="279"/>
                  </a:lnTo>
                  <a:lnTo>
                    <a:pt x="997" y="271"/>
                  </a:lnTo>
                  <a:lnTo>
                    <a:pt x="1000" y="339"/>
                  </a:lnTo>
                  <a:lnTo>
                    <a:pt x="1004" y="291"/>
                  </a:lnTo>
                  <a:lnTo>
                    <a:pt x="1007" y="342"/>
                  </a:lnTo>
                  <a:lnTo>
                    <a:pt x="1010" y="286"/>
                  </a:lnTo>
                  <a:lnTo>
                    <a:pt x="1013" y="276"/>
                  </a:lnTo>
                  <a:lnTo>
                    <a:pt x="1016" y="291"/>
                  </a:lnTo>
                  <a:lnTo>
                    <a:pt x="1020" y="215"/>
                  </a:lnTo>
                  <a:lnTo>
                    <a:pt x="1023" y="280"/>
                  </a:lnTo>
                  <a:lnTo>
                    <a:pt x="1026" y="252"/>
                  </a:lnTo>
                  <a:lnTo>
                    <a:pt x="1029" y="273"/>
                  </a:lnTo>
                  <a:lnTo>
                    <a:pt x="1032" y="256"/>
                  </a:lnTo>
                  <a:lnTo>
                    <a:pt x="1035" y="251"/>
                  </a:lnTo>
                  <a:lnTo>
                    <a:pt x="1039" y="219"/>
                  </a:lnTo>
                  <a:lnTo>
                    <a:pt x="1042" y="239"/>
                  </a:lnTo>
                  <a:lnTo>
                    <a:pt x="1045" y="251"/>
                  </a:lnTo>
                  <a:lnTo>
                    <a:pt x="1048" y="194"/>
                  </a:lnTo>
                  <a:lnTo>
                    <a:pt x="1051" y="202"/>
                  </a:lnTo>
                  <a:lnTo>
                    <a:pt x="1055" y="222"/>
                  </a:lnTo>
                  <a:lnTo>
                    <a:pt x="1058" y="248"/>
                  </a:lnTo>
                  <a:lnTo>
                    <a:pt x="1061" y="205"/>
                  </a:lnTo>
                  <a:lnTo>
                    <a:pt x="1064" y="197"/>
                  </a:lnTo>
                  <a:lnTo>
                    <a:pt x="1067" y="224"/>
                  </a:lnTo>
                  <a:lnTo>
                    <a:pt x="1070" y="234"/>
                  </a:lnTo>
                  <a:lnTo>
                    <a:pt x="1074" y="234"/>
                  </a:lnTo>
                  <a:lnTo>
                    <a:pt x="1077" y="241"/>
                  </a:lnTo>
                  <a:lnTo>
                    <a:pt x="1080" y="263"/>
                  </a:lnTo>
                  <a:lnTo>
                    <a:pt x="1083" y="275"/>
                  </a:lnTo>
                  <a:lnTo>
                    <a:pt x="1086" y="235"/>
                  </a:lnTo>
                  <a:lnTo>
                    <a:pt x="1090" y="218"/>
                  </a:lnTo>
                  <a:lnTo>
                    <a:pt x="1093" y="250"/>
                  </a:lnTo>
                  <a:lnTo>
                    <a:pt x="1096" y="256"/>
                  </a:lnTo>
                  <a:lnTo>
                    <a:pt x="1099" y="284"/>
                  </a:lnTo>
                  <a:lnTo>
                    <a:pt x="1102" y="276"/>
                  </a:lnTo>
                  <a:lnTo>
                    <a:pt x="1105" y="282"/>
                  </a:lnTo>
                  <a:lnTo>
                    <a:pt x="1109" y="360"/>
                  </a:lnTo>
                  <a:lnTo>
                    <a:pt x="1112" y="279"/>
                  </a:lnTo>
                  <a:lnTo>
                    <a:pt x="1115" y="232"/>
                  </a:lnTo>
                  <a:lnTo>
                    <a:pt x="1118" y="254"/>
                  </a:lnTo>
                  <a:lnTo>
                    <a:pt x="1121" y="229"/>
                  </a:lnTo>
                  <a:lnTo>
                    <a:pt x="1124" y="178"/>
                  </a:lnTo>
                  <a:lnTo>
                    <a:pt x="1128" y="206"/>
                  </a:lnTo>
                  <a:lnTo>
                    <a:pt x="1131" y="109"/>
                  </a:lnTo>
                  <a:lnTo>
                    <a:pt x="1134" y="192"/>
                  </a:lnTo>
                  <a:lnTo>
                    <a:pt x="1137" y="223"/>
                  </a:lnTo>
                  <a:lnTo>
                    <a:pt x="1140" y="160"/>
                  </a:lnTo>
                  <a:lnTo>
                    <a:pt x="1144" y="115"/>
                  </a:lnTo>
                  <a:lnTo>
                    <a:pt x="1147" y="108"/>
                  </a:lnTo>
                  <a:lnTo>
                    <a:pt x="1150" y="128"/>
                  </a:lnTo>
                  <a:lnTo>
                    <a:pt x="1153" y="152"/>
                  </a:lnTo>
                  <a:lnTo>
                    <a:pt x="1156" y="133"/>
                  </a:lnTo>
                  <a:lnTo>
                    <a:pt x="1159" y="167"/>
                  </a:lnTo>
                  <a:lnTo>
                    <a:pt x="1163" y="210"/>
                  </a:lnTo>
                  <a:lnTo>
                    <a:pt x="1166" y="203"/>
                  </a:lnTo>
                  <a:lnTo>
                    <a:pt x="1169" y="172"/>
                  </a:lnTo>
                  <a:lnTo>
                    <a:pt x="1172" y="177"/>
                  </a:lnTo>
                  <a:lnTo>
                    <a:pt x="1175" y="206"/>
                  </a:lnTo>
                  <a:lnTo>
                    <a:pt x="1179" y="258"/>
                  </a:lnTo>
                  <a:lnTo>
                    <a:pt x="1182" y="174"/>
                  </a:lnTo>
                  <a:lnTo>
                    <a:pt x="1185" y="152"/>
                  </a:lnTo>
                  <a:lnTo>
                    <a:pt x="1188" y="147"/>
                  </a:lnTo>
                  <a:lnTo>
                    <a:pt x="1191" y="106"/>
                  </a:lnTo>
                  <a:lnTo>
                    <a:pt x="1194" y="25"/>
                  </a:lnTo>
                  <a:lnTo>
                    <a:pt x="1198" y="110"/>
                  </a:lnTo>
                  <a:lnTo>
                    <a:pt x="1201" y="74"/>
                  </a:lnTo>
                  <a:lnTo>
                    <a:pt x="1204" y="51"/>
                  </a:lnTo>
                  <a:lnTo>
                    <a:pt x="1207" y="74"/>
                  </a:lnTo>
                  <a:lnTo>
                    <a:pt x="1210" y="82"/>
                  </a:lnTo>
                  <a:lnTo>
                    <a:pt x="1213" y="161"/>
                  </a:lnTo>
                  <a:lnTo>
                    <a:pt x="1217" y="132"/>
                  </a:lnTo>
                  <a:lnTo>
                    <a:pt x="1220" y="238"/>
                  </a:lnTo>
                  <a:lnTo>
                    <a:pt x="1223" y="225"/>
                  </a:lnTo>
                  <a:lnTo>
                    <a:pt x="1226" y="213"/>
                  </a:lnTo>
                  <a:lnTo>
                    <a:pt x="1229" y="235"/>
                  </a:lnTo>
                  <a:lnTo>
                    <a:pt x="1233" y="248"/>
                  </a:lnTo>
                  <a:lnTo>
                    <a:pt x="1236" y="242"/>
                  </a:lnTo>
                  <a:lnTo>
                    <a:pt x="1239" y="204"/>
                  </a:lnTo>
                  <a:lnTo>
                    <a:pt x="1242" y="205"/>
                  </a:lnTo>
                  <a:lnTo>
                    <a:pt x="1245" y="204"/>
                  </a:lnTo>
                  <a:lnTo>
                    <a:pt x="1248" y="167"/>
                  </a:lnTo>
                  <a:lnTo>
                    <a:pt x="1252" y="207"/>
                  </a:lnTo>
                  <a:lnTo>
                    <a:pt x="1255" y="205"/>
                  </a:lnTo>
                  <a:lnTo>
                    <a:pt x="1258" y="145"/>
                  </a:lnTo>
                  <a:lnTo>
                    <a:pt x="1261" y="171"/>
                  </a:lnTo>
                  <a:lnTo>
                    <a:pt x="1264" y="119"/>
                  </a:lnTo>
                  <a:lnTo>
                    <a:pt x="1268" y="217"/>
                  </a:lnTo>
                  <a:lnTo>
                    <a:pt x="1271" y="169"/>
                  </a:lnTo>
                  <a:lnTo>
                    <a:pt x="1274" y="136"/>
                  </a:lnTo>
                  <a:lnTo>
                    <a:pt x="1277" y="187"/>
                  </a:lnTo>
                  <a:lnTo>
                    <a:pt x="1280" y="217"/>
                  </a:lnTo>
                  <a:lnTo>
                    <a:pt x="1283" y="240"/>
                  </a:lnTo>
                  <a:lnTo>
                    <a:pt x="1287" y="152"/>
                  </a:lnTo>
                  <a:lnTo>
                    <a:pt x="1290" y="133"/>
                  </a:lnTo>
                  <a:lnTo>
                    <a:pt x="1293" y="198"/>
                  </a:lnTo>
                  <a:lnTo>
                    <a:pt x="1296" y="109"/>
                  </a:lnTo>
                  <a:lnTo>
                    <a:pt x="1299" y="160"/>
                  </a:lnTo>
                  <a:lnTo>
                    <a:pt x="1303" y="128"/>
                  </a:lnTo>
                  <a:lnTo>
                    <a:pt x="1306" y="90"/>
                  </a:lnTo>
                  <a:lnTo>
                    <a:pt x="1309" y="60"/>
                  </a:lnTo>
                  <a:lnTo>
                    <a:pt x="1312" y="44"/>
                  </a:lnTo>
                  <a:lnTo>
                    <a:pt x="1315" y="34"/>
                  </a:lnTo>
                  <a:lnTo>
                    <a:pt x="1318" y="64"/>
                  </a:lnTo>
                  <a:lnTo>
                    <a:pt x="1322" y="81"/>
                  </a:lnTo>
                  <a:lnTo>
                    <a:pt x="1325" y="125"/>
                  </a:lnTo>
                  <a:lnTo>
                    <a:pt x="1328" y="118"/>
                  </a:lnTo>
                  <a:lnTo>
                    <a:pt x="1331" y="113"/>
                  </a:lnTo>
                  <a:lnTo>
                    <a:pt x="1334" y="101"/>
                  </a:lnTo>
                  <a:lnTo>
                    <a:pt x="1337" y="177"/>
                  </a:lnTo>
                  <a:lnTo>
                    <a:pt x="1341" y="145"/>
                  </a:lnTo>
                  <a:lnTo>
                    <a:pt x="1344" y="188"/>
                  </a:lnTo>
                  <a:lnTo>
                    <a:pt x="1347" y="155"/>
                  </a:lnTo>
                  <a:lnTo>
                    <a:pt x="1350" y="158"/>
                  </a:lnTo>
                  <a:lnTo>
                    <a:pt x="1353" y="241"/>
                  </a:lnTo>
                  <a:lnTo>
                    <a:pt x="1357" y="357"/>
                  </a:lnTo>
                  <a:lnTo>
                    <a:pt x="1360" y="231"/>
                  </a:lnTo>
                  <a:lnTo>
                    <a:pt x="1363" y="238"/>
                  </a:lnTo>
                  <a:lnTo>
                    <a:pt x="1366" y="185"/>
                  </a:lnTo>
                  <a:lnTo>
                    <a:pt x="1369" y="203"/>
                  </a:lnTo>
                  <a:lnTo>
                    <a:pt x="1372" y="187"/>
                  </a:lnTo>
                  <a:lnTo>
                    <a:pt x="1376" y="120"/>
                  </a:lnTo>
                  <a:lnTo>
                    <a:pt x="1379" y="178"/>
                  </a:lnTo>
                  <a:lnTo>
                    <a:pt x="1382" y="199"/>
                  </a:lnTo>
                  <a:lnTo>
                    <a:pt x="1385" y="106"/>
                  </a:lnTo>
                  <a:lnTo>
                    <a:pt x="1388" y="182"/>
                  </a:lnTo>
                  <a:lnTo>
                    <a:pt x="1392" y="189"/>
                  </a:lnTo>
                  <a:lnTo>
                    <a:pt x="1395" y="237"/>
                  </a:lnTo>
                  <a:lnTo>
                    <a:pt x="1398" y="319"/>
                  </a:lnTo>
                  <a:lnTo>
                    <a:pt x="1401" y="207"/>
                  </a:lnTo>
                  <a:lnTo>
                    <a:pt x="1404" y="266"/>
                  </a:lnTo>
                  <a:lnTo>
                    <a:pt x="1407" y="294"/>
                  </a:lnTo>
                  <a:lnTo>
                    <a:pt x="1411" y="261"/>
                  </a:lnTo>
                  <a:lnTo>
                    <a:pt x="1414" y="207"/>
                  </a:lnTo>
                  <a:lnTo>
                    <a:pt x="1417" y="272"/>
                  </a:lnTo>
                  <a:lnTo>
                    <a:pt x="1420" y="218"/>
                  </a:lnTo>
                  <a:lnTo>
                    <a:pt x="1423" y="191"/>
                  </a:lnTo>
                  <a:lnTo>
                    <a:pt x="1427" y="268"/>
                  </a:lnTo>
                  <a:lnTo>
                    <a:pt x="1430" y="315"/>
                  </a:lnTo>
                  <a:lnTo>
                    <a:pt x="1433" y="473"/>
                  </a:lnTo>
                  <a:lnTo>
                    <a:pt x="1436" y="421"/>
                  </a:lnTo>
                  <a:lnTo>
                    <a:pt x="1439" y="299"/>
                  </a:lnTo>
                  <a:lnTo>
                    <a:pt x="1442" y="294"/>
                  </a:lnTo>
                  <a:lnTo>
                    <a:pt x="1446" y="312"/>
                  </a:lnTo>
                  <a:lnTo>
                    <a:pt x="1449" y="148"/>
                  </a:lnTo>
                  <a:lnTo>
                    <a:pt x="1452" y="28"/>
                  </a:lnTo>
                  <a:lnTo>
                    <a:pt x="1455" y="78"/>
                  </a:lnTo>
                  <a:lnTo>
                    <a:pt x="1458" y="92"/>
                  </a:lnTo>
                  <a:lnTo>
                    <a:pt x="1461" y="63"/>
                  </a:lnTo>
                  <a:lnTo>
                    <a:pt x="1465" y="57"/>
                  </a:lnTo>
                  <a:lnTo>
                    <a:pt x="1468" y="0"/>
                  </a:lnTo>
                  <a:lnTo>
                    <a:pt x="1471" y="75"/>
                  </a:lnTo>
                  <a:lnTo>
                    <a:pt x="1474" y="130"/>
                  </a:lnTo>
                  <a:lnTo>
                    <a:pt x="1477" y="66"/>
                  </a:lnTo>
                  <a:lnTo>
                    <a:pt x="1481" y="106"/>
                  </a:lnTo>
                  <a:lnTo>
                    <a:pt x="1484" y="61"/>
                  </a:lnTo>
                  <a:lnTo>
                    <a:pt x="1487" y="33"/>
                  </a:lnTo>
                  <a:lnTo>
                    <a:pt x="1490" y="53"/>
                  </a:lnTo>
                  <a:lnTo>
                    <a:pt x="1493" y="41"/>
                  </a:lnTo>
                  <a:lnTo>
                    <a:pt x="1496" y="45"/>
                  </a:lnTo>
                  <a:lnTo>
                    <a:pt x="1500" y="96"/>
                  </a:lnTo>
                  <a:lnTo>
                    <a:pt x="1503" y="75"/>
                  </a:lnTo>
                  <a:lnTo>
                    <a:pt x="1506" y="160"/>
                  </a:lnTo>
                  <a:lnTo>
                    <a:pt x="1509" y="161"/>
                  </a:lnTo>
                  <a:lnTo>
                    <a:pt x="1512" y="294"/>
                  </a:lnTo>
                  <a:lnTo>
                    <a:pt x="1516" y="626"/>
                  </a:lnTo>
                  <a:lnTo>
                    <a:pt x="1519" y="691"/>
                  </a:lnTo>
                  <a:lnTo>
                    <a:pt x="1522" y="689"/>
                  </a:lnTo>
                  <a:lnTo>
                    <a:pt x="1525" y="779"/>
                  </a:lnTo>
                  <a:lnTo>
                    <a:pt x="1528" y="416"/>
                  </a:lnTo>
                  <a:lnTo>
                    <a:pt x="1531" y="331"/>
                  </a:lnTo>
                  <a:lnTo>
                    <a:pt x="1535" y="250"/>
                  </a:lnTo>
                  <a:lnTo>
                    <a:pt x="1538" y="157"/>
                  </a:lnTo>
                  <a:lnTo>
                    <a:pt x="1541" y="109"/>
                  </a:lnTo>
                  <a:lnTo>
                    <a:pt x="1544" y="150"/>
                  </a:lnTo>
                  <a:lnTo>
                    <a:pt x="1547" y="135"/>
                  </a:lnTo>
                  <a:lnTo>
                    <a:pt x="1550" y="92"/>
                  </a:lnTo>
                  <a:lnTo>
                    <a:pt x="1554" y="88"/>
                  </a:lnTo>
                  <a:lnTo>
                    <a:pt x="1557" y="43"/>
                  </a:lnTo>
                  <a:lnTo>
                    <a:pt x="1560" y="81"/>
                  </a:lnTo>
                  <a:lnTo>
                    <a:pt x="1563" y="23"/>
                  </a:lnTo>
                  <a:lnTo>
                    <a:pt x="1566" y="44"/>
                  </a:lnTo>
                  <a:lnTo>
                    <a:pt x="1570" y="69"/>
                  </a:lnTo>
                  <a:lnTo>
                    <a:pt x="1573" y="63"/>
                  </a:lnTo>
                  <a:lnTo>
                    <a:pt x="1576" y="87"/>
                  </a:lnTo>
                  <a:lnTo>
                    <a:pt x="1579" y="65"/>
                  </a:lnTo>
                  <a:lnTo>
                    <a:pt x="1582" y="67"/>
                  </a:lnTo>
                  <a:lnTo>
                    <a:pt x="1585" y="119"/>
                  </a:lnTo>
                  <a:lnTo>
                    <a:pt x="1589" y="204"/>
                  </a:lnTo>
                  <a:lnTo>
                    <a:pt x="1592" y="207"/>
                  </a:lnTo>
                  <a:lnTo>
                    <a:pt x="1595" y="125"/>
                  </a:lnTo>
                  <a:lnTo>
                    <a:pt x="1598" y="189"/>
                  </a:lnTo>
                  <a:lnTo>
                    <a:pt x="1601" y="256"/>
                  </a:lnTo>
                  <a:lnTo>
                    <a:pt x="1605" y="314"/>
                  </a:lnTo>
                  <a:lnTo>
                    <a:pt x="1608" y="300"/>
                  </a:lnTo>
                  <a:lnTo>
                    <a:pt x="1611" y="215"/>
                  </a:lnTo>
                  <a:lnTo>
                    <a:pt x="1614" y="248"/>
                  </a:lnTo>
                  <a:lnTo>
                    <a:pt x="1617" y="258"/>
                  </a:lnTo>
                  <a:lnTo>
                    <a:pt x="1620" y="158"/>
                  </a:lnTo>
                  <a:lnTo>
                    <a:pt x="1624" y="192"/>
                  </a:lnTo>
                  <a:lnTo>
                    <a:pt x="1627" y="156"/>
                  </a:lnTo>
                  <a:lnTo>
                    <a:pt x="1630" y="153"/>
                  </a:lnTo>
                  <a:lnTo>
                    <a:pt x="1633" y="115"/>
                  </a:lnTo>
                  <a:lnTo>
                    <a:pt x="1636" y="210"/>
                  </a:lnTo>
                  <a:lnTo>
                    <a:pt x="1640" y="219"/>
                  </a:lnTo>
                  <a:lnTo>
                    <a:pt x="1643" y="235"/>
                  </a:lnTo>
                  <a:lnTo>
                    <a:pt x="1646" y="259"/>
                  </a:lnTo>
                  <a:lnTo>
                    <a:pt x="1649" y="253"/>
                  </a:lnTo>
                  <a:lnTo>
                    <a:pt x="1652" y="292"/>
                  </a:lnTo>
                  <a:lnTo>
                    <a:pt x="1655" y="353"/>
                  </a:lnTo>
                  <a:lnTo>
                    <a:pt x="1659" y="374"/>
                  </a:lnTo>
                  <a:lnTo>
                    <a:pt x="1662" y="422"/>
                  </a:lnTo>
                  <a:lnTo>
                    <a:pt x="1665" y="376"/>
                  </a:lnTo>
                  <a:lnTo>
                    <a:pt x="1668" y="421"/>
                  </a:lnTo>
                  <a:lnTo>
                    <a:pt x="1671" y="442"/>
                  </a:lnTo>
                  <a:lnTo>
                    <a:pt x="1674" y="407"/>
                  </a:lnTo>
                  <a:lnTo>
                    <a:pt x="1678" y="449"/>
                  </a:lnTo>
                  <a:lnTo>
                    <a:pt x="1681" y="379"/>
                  </a:lnTo>
                  <a:lnTo>
                    <a:pt x="1684" y="421"/>
                  </a:lnTo>
                  <a:lnTo>
                    <a:pt x="1687" y="427"/>
                  </a:lnTo>
                  <a:lnTo>
                    <a:pt x="1690" y="413"/>
                  </a:lnTo>
                  <a:lnTo>
                    <a:pt x="1694" y="423"/>
                  </a:lnTo>
                  <a:lnTo>
                    <a:pt x="1697" y="526"/>
                  </a:lnTo>
                  <a:lnTo>
                    <a:pt x="1700" y="419"/>
                  </a:lnTo>
                  <a:lnTo>
                    <a:pt x="1703" y="403"/>
                  </a:lnTo>
                  <a:lnTo>
                    <a:pt x="1706" y="362"/>
                  </a:lnTo>
                  <a:lnTo>
                    <a:pt x="1709" y="361"/>
                  </a:lnTo>
                  <a:lnTo>
                    <a:pt x="1713" y="409"/>
                  </a:lnTo>
                  <a:lnTo>
                    <a:pt x="1716" y="360"/>
                  </a:lnTo>
                  <a:lnTo>
                    <a:pt x="1719" y="320"/>
                  </a:lnTo>
                  <a:lnTo>
                    <a:pt x="1722" y="299"/>
                  </a:lnTo>
                  <a:lnTo>
                    <a:pt x="1725" y="349"/>
                  </a:lnTo>
                  <a:lnTo>
                    <a:pt x="1729" y="344"/>
                  </a:lnTo>
                  <a:lnTo>
                    <a:pt x="1732" y="414"/>
                  </a:lnTo>
                  <a:lnTo>
                    <a:pt x="1735" y="446"/>
                  </a:lnTo>
                  <a:lnTo>
                    <a:pt x="1738" y="444"/>
                  </a:lnTo>
                  <a:lnTo>
                    <a:pt x="1741" y="399"/>
                  </a:lnTo>
                  <a:lnTo>
                    <a:pt x="1744" y="467"/>
                  </a:lnTo>
                  <a:lnTo>
                    <a:pt x="1748" y="486"/>
                  </a:lnTo>
                  <a:lnTo>
                    <a:pt x="1751" y="477"/>
                  </a:lnTo>
                  <a:lnTo>
                    <a:pt x="1754" y="564"/>
                  </a:lnTo>
                  <a:lnTo>
                    <a:pt x="1757" y="584"/>
                  </a:lnTo>
                  <a:lnTo>
                    <a:pt x="1760" y="593"/>
                  </a:lnTo>
                  <a:lnTo>
                    <a:pt x="1763" y="622"/>
                  </a:lnTo>
                  <a:lnTo>
                    <a:pt x="1767" y="532"/>
                  </a:lnTo>
                  <a:lnTo>
                    <a:pt x="1770" y="500"/>
                  </a:lnTo>
                  <a:lnTo>
                    <a:pt x="1773" y="503"/>
                  </a:lnTo>
                  <a:lnTo>
                    <a:pt x="1776" y="488"/>
                  </a:lnTo>
                  <a:lnTo>
                    <a:pt x="1779" y="501"/>
                  </a:lnTo>
                  <a:lnTo>
                    <a:pt x="1783" y="473"/>
                  </a:lnTo>
                  <a:lnTo>
                    <a:pt x="1786" y="480"/>
                  </a:lnTo>
                  <a:lnTo>
                    <a:pt x="1789" y="486"/>
                  </a:lnTo>
                  <a:lnTo>
                    <a:pt x="1792" y="530"/>
                  </a:lnTo>
                  <a:lnTo>
                    <a:pt x="1795" y="654"/>
                  </a:lnTo>
                  <a:lnTo>
                    <a:pt x="1798" y="517"/>
                  </a:lnTo>
                  <a:lnTo>
                    <a:pt x="1802" y="456"/>
                  </a:lnTo>
                  <a:lnTo>
                    <a:pt x="1805" y="469"/>
                  </a:lnTo>
                  <a:lnTo>
                    <a:pt x="1808" y="538"/>
                  </a:lnTo>
                  <a:lnTo>
                    <a:pt x="1811" y="541"/>
                  </a:lnTo>
                  <a:lnTo>
                    <a:pt x="1814" y="478"/>
                  </a:lnTo>
                  <a:lnTo>
                    <a:pt x="1818" y="430"/>
                  </a:lnTo>
                  <a:lnTo>
                    <a:pt x="1821" y="457"/>
                  </a:lnTo>
                  <a:lnTo>
                    <a:pt x="1824" y="422"/>
                  </a:lnTo>
                  <a:lnTo>
                    <a:pt x="1827" y="367"/>
                  </a:lnTo>
                  <a:lnTo>
                    <a:pt x="1830" y="291"/>
                  </a:lnTo>
                  <a:lnTo>
                    <a:pt x="1833" y="213"/>
                  </a:lnTo>
                  <a:lnTo>
                    <a:pt x="1837" y="209"/>
                  </a:lnTo>
                  <a:lnTo>
                    <a:pt x="1840" y="313"/>
                  </a:lnTo>
                  <a:lnTo>
                    <a:pt x="1843" y="317"/>
                  </a:lnTo>
                  <a:lnTo>
                    <a:pt x="1846" y="324"/>
                  </a:lnTo>
                  <a:lnTo>
                    <a:pt x="1849" y="168"/>
                  </a:lnTo>
                  <a:lnTo>
                    <a:pt x="1853" y="135"/>
                  </a:lnTo>
                  <a:lnTo>
                    <a:pt x="1856" y="125"/>
                  </a:lnTo>
                  <a:lnTo>
                    <a:pt x="1859" y="143"/>
                  </a:lnTo>
                  <a:lnTo>
                    <a:pt x="1862" y="195"/>
                  </a:lnTo>
                  <a:lnTo>
                    <a:pt x="1865" y="142"/>
                  </a:lnTo>
                  <a:lnTo>
                    <a:pt x="1868" y="60"/>
                  </a:lnTo>
                  <a:lnTo>
                    <a:pt x="1872" y="81"/>
                  </a:lnTo>
                  <a:lnTo>
                    <a:pt x="1875" y="332"/>
                  </a:lnTo>
                  <a:lnTo>
                    <a:pt x="1878" y="256"/>
                  </a:lnTo>
                  <a:lnTo>
                    <a:pt x="1881" y="169"/>
                  </a:lnTo>
                  <a:lnTo>
                    <a:pt x="1884" y="237"/>
                  </a:lnTo>
                  <a:lnTo>
                    <a:pt x="1887" y="189"/>
                  </a:lnTo>
                  <a:lnTo>
                    <a:pt x="1891" y="183"/>
                  </a:lnTo>
                  <a:lnTo>
                    <a:pt x="1894" y="289"/>
                  </a:lnTo>
                  <a:lnTo>
                    <a:pt x="1897" y="211"/>
                  </a:lnTo>
                  <a:lnTo>
                    <a:pt x="1900" y="143"/>
                  </a:lnTo>
                  <a:lnTo>
                    <a:pt x="1903" y="140"/>
                  </a:lnTo>
                  <a:lnTo>
                    <a:pt x="1907" y="240"/>
                  </a:lnTo>
                  <a:lnTo>
                    <a:pt x="1910" y="187"/>
                  </a:lnTo>
                  <a:lnTo>
                    <a:pt x="1913" y="142"/>
                  </a:lnTo>
                  <a:lnTo>
                    <a:pt x="1916" y="179"/>
                  </a:lnTo>
                  <a:lnTo>
                    <a:pt x="1919" y="256"/>
                  </a:lnTo>
                  <a:lnTo>
                    <a:pt x="1922" y="451"/>
                  </a:lnTo>
                  <a:lnTo>
                    <a:pt x="1926" y="699"/>
                  </a:lnTo>
                  <a:lnTo>
                    <a:pt x="1929" y="672"/>
                  </a:lnTo>
                  <a:lnTo>
                    <a:pt x="1932" y="590"/>
                  </a:lnTo>
                  <a:lnTo>
                    <a:pt x="1935" y="423"/>
                  </a:lnTo>
                  <a:lnTo>
                    <a:pt x="1938" y="353"/>
                  </a:lnTo>
                  <a:lnTo>
                    <a:pt x="1942" y="295"/>
                  </a:lnTo>
                  <a:lnTo>
                    <a:pt x="1945" y="287"/>
                  </a:lnTo>
                  <a:lnTo>
                    <a:pt x="1948" y="246"/>
                  </a:lnTo>
                  <a:lnTo>
                    <a:pt x="1951" y="326"/>
                  </a:lnTo>
                  <a:lnTo>
                    <a:pt x="1954" y="342"/>
                  </a:lnTo>
                  <a:lnTo>
                    <a:pt x="1957" y="333"/>
                  </a:lnTo>
                  <a:lnTo>
                    <a:pt x="1961" y="409"/>
                  </a:lnTo>
                  <a:lnTo>
                    <a:pt x="1964" y="519"/>
                  </a:lnTo>
                  <a:lnTo>
                    <a:pt x="1967" y="424"/>
                  </a:lnTo>
                  <a:lnTo>
                    <a:pt x="1970" y="381"/>
                  </a:lnTo>
                  <a:lnTo>
                    <a:pt x="1973" y="402"/>
                  </a:lnTo>
                  <a:lnTo>
                    <a:pt x="1976" y="403"/>
                  </a:lnTo>
                  <a:lnTo>
                    <a:pt x="1980" y="374"/>
                  </a:lnTo>
                  <a:lnTo>
                    <a:pt x="1983" y="327"/>
                  </a:lnTo>
                  <a:lnTo>
                    <a:pt x="1986" y="265"/>
                  </a:lnTo>
                  <a:lnTo>
                    <a:pt x="1989" y="262"/>
                  </a:lnTo>
                  <a:lnTo>
                    <a:pt x="1992" y="196"/>
                  </a:lnTo>
                  <a:lnTo>
                    <a:pt x="1996" y="172"/>
                  </a:lnTo>
                  <a:lnTo>
                    <a:pt x="1999" y="163"/>
                  </a:lnTo>
                  <a:lnTo>
                    <a:pt x="2002" y="141"/>
                  </a:lnTo>
                  <a:lnTo>
                    <a:pt x="2005" y="142"/>
                  </a:lnTo>
                  <a:lnTo>
                    <a:pt x="2008" y="86"/>
                  </a:lnTo>
                  <a:lnTo>
                    <a:pt x="2011" y="89"/>
                  </a:lnTo>
                  <a:lnTo>
                    <a:pt x="2015" y="178"/>
                  </a:lnTo>
                  <a:lnTo>
                    <a:pt x="2018" y="214"/>
                  </a:lnTo>
                  <a:lnTo>
                    <a:pt x="2021" y="257"/>
                  </a:lnTo>
                  <a:lnTo>
                    <a:pt x="2024" y="149"/>
                  </a:lnTo>
                  <a:lnTo>
                    <a:pt x="2027" y="186"/>
                  </a:lnTo>
                  <a:lnTo>
                    <a:pt x="2031" y="232"/>
                  </a:lnTo>
                  <a:lnTo>
                    <a:pt x="2034" y="240"/>
                  </a:lnTo>
                  <a:lnTo>
                    <a:pt x="2037" y="218"/>
                  </a:lnTo>
                  <a:lnTo>
                    <a:pt x="2040" y="268"/>
                  </a:lnTo>
                  <a:lnTo>
                    <a:pt x="2043" y="221"/>
                  </a:lnTo>
                  <a:lnTo>
                    <a:pt x="2046" y="164"/>
                  </a:lnTo>
                  <a:lnTo>
                    <a:pt x="2050" y="166"/>
                  </a:lnTo>
                  <a:lnTo>
                    <a:pt x="2053" y="261"/>
                  </a:lnTo>
                  <a:lnTo>
                    <a:pt x="2056" y="371"/>
                  </a:lnTo>
                  <a:lnTo>
                    <a:pt x="2059" y="341"/>
                  </a:lnTo>
                  <a:lnTo>
                    <a:pt x="2062" y="352"/>
                  </a:lnTo>
                  <a:lnTo>
                    <a:pt x="2066" y="373"/>
                  </a:lnTo>
                  <a:lnTo>
                    <a:pt x="2069" y="442"/>
                  </a:lnTo>
                  <a:lnTo>
                    <a:pt x="2072" y="455"/>
                  </a:lnTo>
                  <a:lnTo>
                    <a:pt x="2075" y="505"/>
                  </a:lnTo>
                  <a:lnTo>
                    <a:pt x="2078" y="623"/>
                  </a:lnTo>
                  <a:lnTo>
                    <a:pt x="2081" y="658"/>
                  </a:lnTo>
                  <a:lnTo>
                    <a:pt x="2085" y="676"/>
                  </a:lnTo>
                  <a:lnTo>
                    <a:pt x="2088" y="649"/>
                  </a:lnTo>
                  <a:lnTo>
                    <a:pt x="2091" y="614"/>
                  </a:lnTo>
                  <a:lnTo>
                    <a:pt x="2094" y="652"/>
                  </a:lnTo>
                  <a:lnTo>
                    <a:pt x="2097" y="627"/>
                  </a:lnTo>
                  <a:lnTo>
                    <a:pt x="2100" y="693"/>
                  </a:lnTo>
                  <a:lnTo>
                    <a:pt x="2104" y="703"/>
                  </a:lnTo>
                  <a:lnTo>
                    <a:pt x="2107" y="741"/>
                  </a:lnTo>
                  <a:lnTo>
                    <a:pt x="2110" y="700"/>
                  </a:lnTo>
                  <a:lnTo>
                    <a:pt x="2113" y="663"/>
                  </a:lnTo>
                  <a:lnTo>
                    <a:pt x="2116" y="639"/>
                  </a:lnTo>
                  <a:lnTo>
                    <a:pt x="2120" y="703"/>
                  </a:lnTo>
                  <a:lnTo>
                    <a:pt x="2123" y="641"/>
                  </a:lnTo>
                  <a:lnTo>
                    <a:pt x="2126" y="618"/>
                  </a:lnTo>
                  <a:lnTo>
                    <a:pt x="2129" y="618"/>
                  </a:lnTo>
                  <a:lnTo>
                    <a:pt x="2132" y="594"/>
                  </a:lnTo>
                  <a:lnTo>
                    <a:pt x="2135" y="543"/>
                  </a:lnTo>
                  <a:lnTo>
                    <a:pt x="2139" y="532"/>
                  </a:lnTo>
                  <a:lnTo>
                    <a:pt x="2142" y="582"/>
                  </a:lnTo>
                  <a:lnTo>
                    <a:pt x="2145" y="551"/>
                  </a:lnTo>
                  <a:lnTo>
                    <a:pt x="2148" y="503"/>
                  </a:lnTo>
                  <a:lnTo>
                    <a:pt x="2151" y="429"/>
                  </a:lnTo>
                  <a:lnTo>
                    <a:pt x="2155" y="400"/>
                  </a:lnTo>
                  <a:lnTo>
                    <a:pt x="2158" y="373"/>
                  </a:lnTo>
                  <a:lnTo>
                    <a:pt x="2161" y="412"/>
                  </a:lnTo>
                  <a:lnTo>
                    <a:pt x="2164" y="420"/>
                  </a:lnTo>
                  <a:lnTo>
                    <a:pt x="2167" y="367"/>
                  </a:lnTo>
                  <a:lnTo>
                    <a:pt x="2170" y="371"/>
                  </a:lnTo>
                  <a:lnTo>
                    <a:pt x="2174" y="400"/>
                  </a:lnTo>
                  <a:lnTo>
                    <a:pt x="2177" y="424"/>
                  </a:lnTo>
                  <a:lnTo>
                    <a:pt x="2180" y="476"/>
                  </a:lnTo>
                  <a:lnTo>
                    <a:pt x="2183" y="484"/>
                  </a:lnTo>
                  <a:lnTo>
                    <a:pt x="2186" y="494"/>
                  </a:lnTo>
                  <a:lnTo>
                    <a:pt x="2189" y="537"/>
                  </a:lnTo>
                  <a:lnTo>
                    <a:pt x="2193" y="552"/>
                  </a:lnTo>
                  <a:lnTo>
                    <a:pt x="2196" y="543"/>
                  </a:lnTo>
                  <a:lnTo>
                    <a:pt x="2199" y="577"/>
                  </a:lnTo>
                  <a:lnTo>
                    <a:pt x="2202" y="595"/>
                  </a:lnTo>
                  <a:lnTo>
                    <a:pt x="2205" y="584"/>
                  </a:lnTo>
                  <a:lnTo>
                    <a:pt x="2209" y="578"/>
                  </a:lnTo>
                  <a:lnTo>
                    <a:pt x="2212" y="561"/>
                  </a:lnTo>
                  <a:lnTo>
                    <a:pt x="2215" y="617"/>
                  </a:lnTo>
                  <a:lnTo>
                    <a:pt x="2218" y="580"/>
                  </a:lnTo>
                  <a:lnTo>
                    <a:pt x="2221" y="628"/>
                  </a:lnTo>
                  <a:lnTo>
                    <a:pt x="2224" y="677"/>
                  </a:lnTo>
                  <a:lnTo>
                    <a:pt x="2228" y="740"/>
                  </a:lnTo>
                  <a:lnTo>
                    <a:pt x="2231" y="799"/>
                  </a:lnTo>
                  <a:lnTo>
                    <a:pt x="2234" y="769"/>
                  </a:lnTo>
                  <a:lnTo>
                    <a:pt x="2237" y="801"/>
                  </a:lnTo>
                  <a:lnTo>
                    <a:pt x="2240" y="874"/>
                  </a:lnTo>
                  <a:lnTo>
                    <a:pt x="2244" y="1050"/>
                  </a:lnTo>
                  <a:lnTo>
                    <a:pt x="2247" y="1088"/>
                  </a:lnTo>
                  <a:lnTo>
                    <a:pt x="2250" y="1069"/>
                  </a:lnTo>
                  <a:lnTo>
                    <a:pt x="2253" y="1065"/>
                  </a:lnTo>
                  <a:lnTo>
                    <a:pt x="2256" y="1086"/>
                  </a:lnTo>
                  <a:lnTo>
                    <a:pt x="2259" y="1145"/>
                  </a:lnTo>
                  <a:lnTo>
                    <a:pt x="2263" y="1108"/>
                  </a:lnTo>
                  <a:lnTo>
                    <a:pt x="2266" y="1051"/>
                  </a:lnTo>
                  <a:lnTo>
                    <a:pt x="2269" y="997"/>
                  </a:lnTo>
                  <a:lnTo>
                    <a:pt x="2272" y="1005"/>
                  </a:lnTo>
                  <a:lnTo>
                    <a:pt x="2275" y="1022"/>
                  </a:lnTo>
                  <a:lnTo>
                    <a:pt x="2279" y="1011"/>
                  </a:lnTo>
                  <a:lnTo>
                    <a:pt x="2282" y="959"/>
                  </a:lnTo>
                  <a:lnTo>
                    <a:pt x="2285" y="958"/>
                  </a:lnTo>
                  <a:lnTo>
                    <a:pt x="2288" y="902"/>
                  </a:lnTo>
                  <a:lnTo>
                    <a:pt x="2291" y="842"/>
                  </a:lnTo>
                  <a:lnTo>
                    <a:pt x="2294" y="819"/>
                  </a:lnTo>
                  <a:lnTo>
                    <a:pt x="2298" y="844"/>
                  </a:lnTo>
                  <a:lnTo>
                    <a:pt x="2301" y="830"/>
                  </a:lnTo>
                  <a:lnTo>
                    <a:pt x="2304" y="814"/>
                  </a:lnTo>
                  <a:lnTo>
                    <a:pt x="2307" y="826"/>
                  </a:lnTo>
                  <a:lnTo>
                    <a:pt x="2310" y="864"/>
                  </a:lnTo>
                  <a:lnTo>
                    <a:pt x="2313" y="796"/>
                  </a:lnTo>
                  <a:lnTo>
                    <a:pt x="2317" y="752"/>
                  </a:lnTo>
                  <a:lnTo>
                    <a:pt x="2320" y="715"/>
                  </a:lnTo>
                  <a:lnTo>
                    <a:pt x="2323" y="772"/>
                  </a:lnTo>
                  <a:lnTo>
                    <a:pt x="2326" y="832"/>
                  </a:lnTo>
                  <a:lnTo>
                    <a:pt x="2329" y="829"/>
                  </a:lnTo>
                  <a:lnTo>
                    <a:pt x="2333" y="819"/>
                  </a:lnTo>
                  <a:lnTo>
                    <a:pt x="2336" y="786"/>
                  </a:lnTo>
                  <a:lnTo>
                    <a:pt x="2339" y="843"/>
                  </a:lnTo>
                  <a:lnTo>
                    <a:pt x="2342" y="880"/>
                  </a:lnTo>
                  <a:lnTo>
                    <a:pt x="2345" y="893"/>
                  </a:lnTo>
                  <a:lnTo>
                    <a:pt x="2348" y="835"/>
                  </a:lnTo>
                  <a:lnTo>
                    <a:pt x="2352" y="831"/>
                  </a:lnTo>
                  <a:lnTo>
                    <a:pt x="2355" y="875"/>
                  </a:lnTo>
                  <a:lnTo>
                    <a:pt x="2358" y="894"/>
                  </a:lnTo>
                  <a:lnTo>
                    <a:pt x="2361" y="823"/>
                  </a:lnTo>
                  <a:lnTo>
                    <a:pt x="2364" y="883"/>
                  </a:lnTo>
                  <a:lnTo>
                    <a:pt x="2368" y="907"/>
                  </a:lnTo>
                  <a:lnTo>
                    <a:pt x="2371" y="776"/>
                  </a:lnTo>
                  <a:lnTo>
                    <a:pt x="2374" y="664"/>
                  </a:lnTo>
                  <a:lnTo>
                    <a:pt x="2377" y="695"/>
                  </a:lnTo>
                  <a:lnTo>
                    <a:pt x="2380" y="784"/>
                  </a:lnTo>
                  <a:lnTo>
                    <a:pt x="2383" y="643"/>
                  </a:lnTo>
                  <a:lnTo>
                    <a:pt x="2387" y="609"/>
                  </a:lnTo>
                  <a:lnTo>
                    <a:pt x="2390" y="766"/>
                  </a:lnTo>
                  <a:lnTo>
                    <a:pt x="2393" y="817"/>
                  </a:lnTo>
                  <a:lnTo>
                    <a:pt x="2396" y="688"/>
                  </a:lnTo>
                  <a:lnTo>
                    <a:pt x="2399" y="479"/>
                  </a:lnTo>
                  <a:lnTo>
                    <a:pt x="2402" y="512"/>
                  </a:lnTo>
                  <a:lnTo>
                    <a:pt x="2406" y="412"/>
                  </a:lnTo>
                  <a:lnTo>
                    <a:pt x="2409" y="353"/>
                  </a:lnTo>
                  <a:lnTo>
                    <a:pt x="2412" y="473"/>
                  </a:lnTo>
                  <a:lnTo>
                    <a:pt x="2415" y="424"/>
                  </a:lnTo>
                  <a:lnTo>
                    <a:pt x="2418" y="387"/>
                  </a:lnTo>
                  <a:lnTo>
                    <a:pt x="2422" y="472"/>
                  </a:lnTo>
                  <a:lnTo>
                    <a:pt x="2425" y="490"/>
                  </a:lnTo>
                  <a:lnTo>
                    <a:pt x="2428" y="418"/>
                  </a:lnTo>
                  <a:lnTo>
                    <a:pt x="2431" y="524"/>
                  </a:lnTo>
                  <a:lnTo>
                    <a:pt x="2434" y="629"/>
                  </a:lnTo>
                  <a:lnTo>
                    <a:pt x="2437" y="602"/>
                  </a:lnTo>
                  <a:lnTo>
                    <a:pt x="2441" y="701"/>
                  </a:lnTo>
                  <a:lnTo>
                    <a:pt x="2444" y="833"/>
                  </a:lnTo>
                  <a:lnTo>
                    <a:pt x="2447" y="882"/>
                  </a:lnTo>
                  <a:lnTo>
                    <a:pt x="2450" y="831"/>
                  </a:lnTo>
                  <a:lnTo>
                    <a:pt x="2453" y="698"/>
                  </a:lnTo>
                  <a:lnTo>
                    <a:pt x="2457" y="668"/>
                  </a:lnTo>
                  <a:lnTo>
                    <a:pt x="2460" y="685"/>
                  </a:lnTo>
                  <a:lnTo>
                    <a:pt x="2463" y="728"/>
                  </a:lnTo>
                  <a:lnTo>
                    <a:pt x="2466" y="682"/>
                  </a:lnTo>
                  <a:lnTo>
                    <a:pt x="2469" y="598"/>
                  </a:lnTo>
                  <a:lnTo>
                    <a:pt x="2472" y="603"/>
                  </a:lnTo>
                  <a:lnTo>
                    <a:pt x="2476" y="616"/>
                  </a:lnTo>
                  <a:lnTo>
                    <a:pt x="2479" y="621"/>
                  </a:lnTo>
                  <a:lnTo>
                    <a:pt x="2482" y="541"/>
                  </a:lnTo>
                  <a:lnTo>
                    <a:pt x="2485" y="560"/>
                  </a:lnTo>
                  <a:lnTo>
                    <a:pt x="2488" y="474"/>
                  </a:lnTo>
                  <a:lnTo>
                    <a:pt x="2492" y="416"/>
                  </a:lnTo>
                  <a:lnTo>
                    <a:pt x="2495" y="337"/>
                  </a:lnTo>
                  <a:lnTo>
                    <a:pt x="2498" y="354"/>
                  </a:lnTo>
                  <a:lnTo>
                    <a:pt x="2501" y="285"/>
                  </a:lnTo>
                  <a:lnTo>
                    <a:pt x="2504" y="233"/>
                  </a:lnTo>
                  <a:lnTo>
                    <a:pt x="2507" y="251"/>
                  </a:lnTo>
                  <a:lnTo>
                    <a:pt x="2511" y="347"/>
                  </a:lnTo>
                  <a:lnTo>
                    <a:pt x="2514" y="399"/>
                  </a:lnTo>
                  <a:lnTo>
                    <a:pt x="2517" y="360"/>
                  </a:lnTo>
                  <a:lnTo>
                    <a:pt x="2520" y="354"/>
                  </a:lnTo>
                  <a:lnTo>
                    <a:pt x="2523" y="409"/>
                  </a:lnTo>
                  <a:lnTo>
                    <a:pt x="2526" y="324"/>
                  </a:lnTo>
                  <a:lnTo>
                    <a:pt x="2530" y="267"/>
                  </a:lnTo>
                  <a:lnTo>
                    <a:pt x="2533" y="288"/>
                  </a:lnTo>
                  <a:lnTo>
                    <a:pt x="2536" y="313"/>
                  </a:lnTo>
                  <a:lnTo>
                    <a:pt x="2539" y="323"/>
                  </a:lnTo>
                  <a:lnTo>
                    <a:pt x="2542" y="272"/>
                  </a:lnTo>
                  <a:lnTo>
                    <a:pt x="2546" y="252"/>
                  </a:lnTo>
                  <a:lnTo>
                    <a:pt x="2549" y="250"/>
                  </a:lnTo>
                  <a:lnTo>
                    <a:pt x="2552" y="276"/>
                  </a:lnTo>
                  <a:lnTo>
                    <a:pt x="2555" y="234"/>
                  </a:lnTo>
                  <a:lnTo>
                    <a:pt x="2558" y="234"/>
                  </a:lnTo>
                  <a:lnTo>
                    <a:pt x="2561" y="283"/>
                  </a:lnTo>
                  <a:lnTo>
                    <a:pt x="2565" y="312"/>
                  </a:lnTo>
                  <a:lnTo>
                    <a:pt x="2568" y="332"/>
                  </a:lnTo>
                  <a:lnTo>
                    <a:pt x="2571" y="389"/>
                  </a:lnTo>
                  <a:lnTo>
                    <a:pt x="2574" y="352"/>
                  </a:lnTo>
                  <a:lnTo>
                    <a:pt x="2577" y="374"/>
                  </a:lnTo>
                  <a:lnTo>
                    <a:pt x="2581" y="423"/>
                  </a:lnTo>
                  <a:lnTo>
                    <a:pt x="2584" y="442"/>
                  </a:lnTo>
                  <a:lnTo>
                    <a:pt x="2587" y="517"/>
                  </a:lnTo>
                  <a:lnTo>
                    <a:pt x="2590" y="634"/>
                  </a:lnTo>
                  <a:lnTo>
                    <a:pt x="2593" y="669"/>
                  </a:lnTo>
                  <a:lnTo>
                    <a:pt x="2596" y="749"/>
                  </a:lnTo>
                  <a:lnTo>
                    <a:pt x="2600" y="769"/>
                  </a:lnTo>
                  <a:lnTo>
                    <a:pt x="2603" y="823"/>
                  </a:lnTo>
                  <a:lnTo>
                    <a:pt x="2606" y="980"/>
                  </a:lnTo>
                  <a:lnTo>
                    <a:pt x="2609" y="906"/>
                  </a:lnTo>
                  <a:lnTo>
                    <a:pt x="2612" y="844"/>
                  </a:lnTo>
                  <a:lnTo>
                    <a:pt x="2615" y="969"/>
                  </a:lnTo>
                  <a:lnTo>
                    <a:pt x="2619" y="886"/>
                  </a:lnTo>
                  <a:lnTo>
                    <a:pt x="2622" y="809"/>
                  </a:lnTo>
                  <a:lnTo>
                    <a:pt x="2625" y="745"/>
                  </a:lnTo>
                  <a:lnTo>
                    <a:pt x="2628" y="639"/>
                  </a:lnTo>
                  <a:lnTo>
                    <a:pt x="2631" y="623"/>
                  </a:lnTo>
                  <a:lnTo>
                    <a:pt x="2635" y="689"/>
                  </a:lnTo>
                  <a:lnTo>
                    <a:pt x="2638" y="772"/>
                  </a:lnTo>
                  <a:lnTo>
                    <a:pt x="2641" y="733"/>
                  </a:lnTo>
                  <a:lnTo>
                    <a:pt x="2644" y="720"/>
                  </a:lnTo>
                  <a:lnTo>
                    <a:pt x="2647" y="768"/>
                  </a:lnTo>
                  <a:lnTo>
                    <a:pt x="2650" y="711"/>
                  </a:lnTo>
                  <a:lnTo>
                    <a:pt x="2654" y="740"/>
                  </a:lnTo>
                  <a:lnTo>
                    <a:pt x="2657" y="769"/>
                  </a:lnTo>
                  <a:lnTo>
                    <a:pt x="2660" y="731"/>
                  </a:lnTo>
                  <a:lnTo>
                    <a:pt x="2663" y="713"/>
                  </a:lnTo>
                  <a:lnTo>
                    <a:pt x="2666" y="632"/>
                  </a:lnTo>
                  <a:lnTo>
                    <a:pt x="2670" y="650"/>
                  </a:lnTo>
                  <a:lnTo>
                    <a:pt x="2673" y="615"/>
                  </a:lnTo>
                  <a:lnTo>
                    <a:pt x="2676" y="577"/>
                  </a:lnTo>
                  <a:lnTo>
                    <a:pt x="2679" y="567"/>
                  </a:lnTo>
                  <a:lnTo>
                    <a:pt x="2682" y="619"/>
                  </a:lnTo>
                  <a:lnTo>
                    <a:pt x="2685" y="649"/>
                  </a:lnTo>
                  <a:lnTo>
                    <a:pt x="2689" y="641"/>
                  </a:lnTo>
                  <a:lnTo>
                    <a:pt x="2692" y="598"/>
                  </a:lnTo>
                  <a:lnTo>
                    <a:pt x="2695" y="617"/>
                  </a:lnTo>
                  <a:lnTo>
                    <a:pt x="2698" y="584"/>
                  </a:lnTo>
                  <a:lnTo>
                    <a:pt x="2701" y="553"/>
                  </a:lnTo>
                  <a:lnTo>
                    <a:pt x="2705" y="591"/>
                  </a:lnTo>
                  <a:lnTo>
                    <a:pt x="2708" y="636"/>
                  </a:lnTo>
                  <a:lnTo>
                    <a:pt x="2711" y="606"/>
                  </a:lnTo>
                  <a:lnTo>
                    <a:pt x="2714" y="606"/>
                  </a:lnTo>
                  <a:lnTo>
                    <a:pt x="2717" y="599"/>
                  </a:lnTo>
                  <a:lnTo>
                    <a:pt x="2720" y="602"/>
                  </a:lnTo>
                  <a:lnTo>
                    <a:pt x="2724" y="598"/>
                  </a:lnTo>
                  <a:lnTo>
                    <a:pt x="2727" y="619"/>
                  </a:lnTo>
                  <a:lnTo>
                    <a:pt x="2730" y="608"/>
                  </a:lnTo>
                  <a:lnTo>
                    <a:pt x="2733" y="647"/>
                  </a:lnTo>
                  <a:lnTo>
                    <a:pt x="2736" y="568"/>
                  </a:lnTo>
                  <a:lnTo>
                    <a:pt x="2739" y="562"/>
                  </a:lnTo>
                  <a:lnTo>
                    <a:pt x="2743" y="554"/>
                  </a:lnTo>
                  <a:lnTo>
                    <a:pt x="2746" y="589"/>
                  </a:lnTo>
                  <a:lnTo>
                    <a:pt x="2749" y="669"/>
                  </a:lnTo>
                  <a:lnTo>
                    <a:pt x="2752" y="675"/>
                  </a:lnTo>
                  <a:lnTo>
                    <a:pt x="2755" y="651"/>
                  </a:lnTo>
                  <a:lnTo>
                    <a:pt x="2759" y="696"/>
                  </a:lnTo>
                  <a:lnTo>
                    <a:pt x="2762" y="741"/>
                  </a:lnTo>
                  <a:lnTo>
                    <a:pt x="2765" y="828"/>
                  </a:lnTo>
                  <a:lnTo>
                    <a:pt x="2768" y="827"/>
                  </a:lnTo>
                  <a:lnTo>
                    <a:pt x="2771" y="853"/>
                  </a:lnTo>
                  <a:lnTo>
                    <a:pt x="2774" y="857"/>
                  </a:lnTo>
                  <a:lnTo>
                    <a:pt x="2778" y="868"/>
                  </a:lnTo>
                  <a:lnTo>
                    <a:pt x="2781" y="843"/>
                  </a:lnTo>
                  <a:lnTo>
                    <a:pt x="2784" y="834"/>
                  </a:lnTo>
                  <a:lnTo>
                    <a:pt x="2787" y="914"/>
                  </a:lnTo>
                  <a:lnTo>
                    <a:pt x="2790" y="929"/>
                  </a:lnTo>
                  <a:lnTo>
                    <a:pt x="2794" y="907"/>
                  </a:lnTo>
                  <a:lnTo>
                    <a:pt x="2797" y="959"/>
                  </a:lnTo>
                  <a:lnTo>
                    <a:pt x="2800" y="975"/>
                  </a:lnTo>
                  <a:lnTo>
                    <a:pt x="2803" y="904"/>
                  </a:lnTo>
                  <a:lnTo>
                    <a:pt x="2806" y="894"/>
                  </a:lnTo>
                  <a:lnTo>
                    <a:pt x="2809" y="853"/>
                  </a:lnTo>
                  <a:lnTo>
                    <a:pt x="2813" y="888"/>
                  </a:lnTo>
                  <a:lnTo>
                    <a:pt x="2816" y="857"/>
                  </a:lnTo>
                  <a:lnTo>
                    <a:pt x="2819" y="855"/>
                  </a:lnTo>
                  <a:lnTo>
                    <a:pt x="2822" y="826"/>
                  </a:lnTo>
                  <a:lnTo>
                    <a:pt x="2825" y="769"/>
                  </a:lnTo>
                  <a:lnTo>
                    <a:pt x="2828" y="755"/>
                  </a:lnTo>
                  <a:lnTo>
                    <a:pt x="2832" y="828"/>
                  </a:lnTo>
                  <a:lnTo>
                    <a:pt x="2835" y="869"/>
                  </a:lnTo>
                  <a:lnTo>
                    <a:pt x="2838" y="922"/>
                  </a:lnTo>
                  <a:lnTo>
                    <a:pt x="2841" y="886"/>
                  </a:lnTo>
                  <a:lnTo>
                    <a:pt x="2844" y="850"/>
                  </a:lnTo>
                  <a:lnTo>
                    <a:pt x="2848" y="833"/>
                  </a:lnTo>
                  <a:lnTo>
                    <a:pt x="2851" y="703"/>
                  </a:lnTo>
                  <a:lnTo>
                    <a:pt x="2854" y="654"/>
                  </a:lnTo>
                  <a:lnTo>
                    <a:pt x="2857" y="698"/>
                  </a:lnTo>
                  <a:lnTo>
                    <a:pt x="2860" y="708"/>
                  </a:lnTo>
                  <a:lnTo>
                    <a:pt x="2863" y="837"/>
                  </a:lnTo>
                  <a:lnTo>
                    <a:pt x="2867" y="771"/>
                  </a:lnTo>
                  <a:lnTo>
                    <a:pt x="2870" y="647"/>
                  </a:lnTo>
                  <a:lnTo>
                    <a:pt x="2873" y="687"/>
                  </a:lnTo>
                  <a:lnTo>
                    <a:pt x="2876" y="710"/>
                  </a:lnTo>
                  <a:lnTo>
                    <a:pt x="2879" y="709"/>
                  </a:lnTo>
                  <a:lnTo>
                    <a:pt x="2883" y="626"/>
                  </a:lnTo>
                  <a:lnTo>
                    <a:pt x="2886" y="570"/>
                  </a:lnTo>
                  <a:lnTo>
                    <a:pt x="2889" y="553"/>
                  </a:lnTo>
                  <a:lnTo>
                    <a:pt x="2892" y="527"/>
                  </a:lnTo>
                  <a:lnTo>
                    <a:pt x="2895" y="468"/>
                  </a:lnTo>
                  <a:lnTo>
                    <a:pt x="2898" y="431"/>
                  </a:lnTo>
                  <a:lnTo>
                    <a:pt x="2902" y="433"/>
                  </a:lnTo>
                  <a:lnTo>
                    <a:pt x="2905" y="405"/>
                  </a:lnTo>
                  <a:lnTo>
                    <a:pt x="2908" y="410"/>
                  </a:lnTo>
                  <a:lnTo>
                    <a:pt x="2911" y="324"/>
                  </a:lnTo>
                  <a:lnTo>
                    <a:pt x="2914" y="268"/>
                  </a:lnTo>
                  <a:lnTo>
                    <a:pt x="2918" y="234"/>
                  </a:lnTo>
                  <a:lnTo>
                    <a:pt x="2921" y="305"/>
                  </a:lnTo>
                  <a:lnTo>
                    <a:pt x="2924" y="297"/>
                  </a:lnTo>
                  <a:lnTo>
                    <a:pt x="2927" y="303"/>
                  </a:lnTo>
                  <a:lnTo>
                    <a:pt x="2930" y="289"/>
                  </a:lnTo>
                  <a:lnTo>
                    <a:pt x="2933" y="225"/>
                  </a:lnTo>
                  <a:lnTo>
                    <a:pt x="2937" y="181"/>
                  </a:lnTo>
                  <a:lnTo>
                    <a:pt x="2940" y="210"/>
                  </a:lnTo>
                  <a:lnTo>
                    <a:pt x="2943" y="195"/>
                  </a:lnTo>
                  <a:lnTo>
                    <a:pt x="2946" y="196"/>
                  </a:lnTo>
                  <a:lnTo>
                    <a:pt x="2949" y="206"/>
                  </a:lnTo>
                  <a:lnTo>
                    <a:pt x="2952" y="209"/>
                  </a:lnTo>
                  <a:lnTo>
                    <a:pt x="2956" y="240"/>
                  </a:lnTo>
                  <a:lnTo>
                    <a:pt x="2959" y="233"/>
                  </a:lnTo>
                  <a:lnTo>
                    <a:pt x="2962" y="273"/>
                  </a:lnTo>
                  <a:lnTo>
                    <a:pt x="2965" y="310"/>
                  </a:lnTo>
                  <a:lnTo>
                    <a:pt x="2968" y="317"/>
                  </a:lnTo>
                  <a:lnTo>
                    <a:pt x="2972" y="286"/>
                  </a:lnTo>
                  <a:lnTo>
                    <a:pt x="2975" y="396"/>
                  </a:lnTo>
                  <a:lnTo>
                    <a:pt x="2978" y="475"/>
                  </a:lnTo>
                  <a:lnTo>
                    <a:pt x="2981" y="461"/>
                  </a:lnTo>
                  <a:lnTo>
                    <a:pt x="2984" y="357"/>
                  </a:lnTo>
                  <a:lnTo>
                    <a:pt x="2987" y="222"/>
                  </a:lnTo>
                  <a:lnTo>
                    <a:pt x="2991" y="140"/>
                  </a:lnTo>
                  <a:lnTo>
                    <a:pt x="2994" y="150"/>
                  </a:lnTo>
                  <a:lnTo>
                    <a:pt x="2997" y="152"/>
                  </a:lnTo>
                  <a:lnTo>
                    <a:pt x="3000" y="139"/>
                  </a:lnTo>
                  <a:lnTo>
                    <a:pt x="3003" y="142"/>
                  </a:lnTo>
                  <a:lnTo>
                    <a:pt x="3007" y="173"/>
                  </a:lnTo>
                  <a:lnTo>
                    <a:pt x="3010" y="190"/>
                  </a:lnTo>
                  <a:lnTo>
                    <a:pt x="3013" y="174"/>
                  </a:lnTo>
                  <a:lnTo>
                    <a:pt x="3016" y="133"/>
                  </a:lnTo>
                  <a:lnTo>
                    <a:pt x="3019" y="159"/>
                  </a:lnTo>
                  <a:lnTo>
                    <a:pt x="3022" y="169"/>
                  </a:lnTo>
                  <a:lnTo>
                    <a:pt x="3026" y="191"/>
                  </a:lnTo>
                  <a:lnTo>
                    <a:pt x="3029" y="199"/>
                  </a:lnTo>
                  <a:lnTo>
                    <a:pt x="3032" y="204"/>
                  </a:lnTo>
                  <a:lnTo>
                    <a:pt x="3035" y="238"/>
                  </a:lnTo>
                  <a:lnTo>
                    <a:pt x="3038" y="240"/>
                  </a:lnTo>
                  <a:lnTo>
                    <a:pt x="3041" y="147"/>
                  </a:lnTo>
                  <a:lnTo>
                    <a:pt x="3045" y="221"/>
                  </a:lnTo>
                  <a:lnTo>
                    <a:pt x="3048" y="320"/>
                  </a:lnTo>
                  <a:lnTo>
                    <a:pt x="3051" y="392"/>
                  </a:lnTo>
                  <a:lnTo>
                    <a:pt x="3054" y="458"/>
                  </a:lnTo>
                  <a:lnTo>
                    <a:pt x="3057" y="481"/>
                  </a:lnTo>
                  <a:lnTo>
                    <a:pt x="3061" y="464"/>
                  </a:lnTo>
                  <a:lnTo>
                    <a:pt x="3064" y="518"/>
                  </a:lnTo>
                  <a:lnTo>
                    <a:pt x="3067" y="579"/>
                  </a:lnTo>
                  <a:lnTo>
                    <a:pt x="3070" y="635"/>
                  </a:lnTo>
                  <a:lnTo>
                    <a:pt x="3073" y="657"/>
                  </a:lnTo>
                  <a:lnTo>
                    <a:pt x="3076" y="686"/>
                  </a:lnTo>
                  <a:lnTo>
                    <a:pt x="3080" y="677"/>
                  </a:lnTo>
                  <a:lnTo>
                    <a:pt x="3083" y="659"/>
                  </a:lnTo>
                  <a:lnTo>
                    <a:pt x="3086" y="665"/>
                  </a:lnTo>
                  <a:lnTo>
                    <a:pt x="3089" y="722"/>
                  </a:lnTo>
                  <a:lnTo>
                    <a:pt x="3092" y="788"/>
                  </a:lnTo>
                  <a:lnTo>
                    <a:pt x="3096" y="818"/>
                  </a:lnTo>
                  <a:lnTo>
                    <a:pt x="3099" y="869"/>
                  </a:lnTo>
                  <a:lnTo>
                    <a:pt x="3102" y="923"/>
                  </a:lnTo>
                  <a:lnTo>
                    <a:pt x="3105" y="917"/>
                  </a:lnTo>
                  <a:lnTo>
                    <a:pt x="3108" y="961"/>
                  </a:lnTo>
                  <a:lnTo>
                    <a:pt x="3111" y="1045"/>
                  </a:lnTo>
                  <a:lnTo>
                    <a:pt x="3115" y="1076"/>
                  </a:lnTo>
                  <a:lnTo>
                    <a:pt x="3118" y="1130"/>
                  </a:lnTo>
                  <a:lnTo>
                    <a:pt x="3121" y="1160"/>
                  </a:lnTo>
                  <a:lnTo>
                    <a:pt x="3124" y="1204"/>
                  </a:lnTo>
                  <a:lnTo>
                    <a:pt x="3127" y="1181"/>
                  </a:lnTo>
                  <a:lnTo>
                    <a:pt x="3131" y="1185"/>
                  </a:lnTo>
                  <a:lnTo>
                    <a:pt x="3134" y="1252"/>
                  </a:lnTo>
                  <a:lnTo>
                    <a:pt x="3137" y="1212"/>
                  </a:lnTo>
                  <a:lnTo>
                    <a:pt x="3140" y="1191"/>
                  </a:lnTo>
                  <a:lnTo>
                    <a:pt x="3143" y="1213"/>
                  </a:lnTo>
                  <a:lnTo>
                    <a:pt x="3146" y="1315"/>
                  </a:lnTo>
                  <a:lnTo>
                    <a:pt x="3150" y="1319"/>
                  </a:lnTo>
                  <a:lnTo>
                    <a:pt x="3153" y="1337"/>
                  </a:lnTo>
                  <a:lnTo>
                    <a:pt x="3156" y="1319"/>
                  </a:lnTo>
                  <a:lnTo>
                    <a:pt x="3159" y="1240"/>
                  </a:lnTo>
                  <a:lnTo>
                    <a:pt x="3162" y="1229"/>
                  </a:lnTo>
                  <a:lnTo>
                    <a:pt x="3165" y="1228"/>
                  </a:lnTo>
                  <a:lnTo>
                    <a:pt x="3169" y="1247"/>
                  </a:lnTo>
                  <a:lnTo>
                    <a:pt x="3172" y="1194"/>
                  </a:lnTo>
                  <a:lnTo>
                    <a:pt x="3175" y="1139"/>
                  </a:lnTo>
                  <a:lnTo>
                    <a:pt x="3178" y="1061"/>
                  </a:lnTo>
                  <a:lnTo>
                    <a:pt x="3181" y="1050"/>
                  </a:lnTo>
                  <a:lnTo>
                    <a:pt x="3185" y="980"/>
                  </a:lnTo>
                  <a:lnTo>
                    <a:pt x="3188" y="1007"/>
                  </a:lnTo>
                  <a:lnTo>
                    <a:pt x="3191" y="912"/>
                  </a:lnTo>
                  <a:lnTo>
                    <a:pt x="3194" y="823"/>
                  </a:lnTo>
                  <a:lnTo>
                    <a:pt x="3197" y="725"/>
                  </a:lnTo>
                  <a:lnTo>
                    <a:pt x="3200" y="741"/>
                  </a:lnTo>
                  <a:lnTo>
                    <a:pt x="3204" y="758"/>
                  </a:lnTo>
                  <a:lnTo>
                    <a:pt x="3207" y="691"/>
                  </a:lnTo>
                  <a:lnTo>
                    <a:pt x="3210" y="707"/>
                  </a:lnTo>
                  <a:lnTo>
                    <a:pt x="3213" y="693"/>
                  </a:lnTo>
                  <a:lnTo>
                    <a:pt x="3216" y="696"/>
                  </a:lnTo>
                  <a:lnTo>
                    <a:pt x="3220" y="697"/>
                  </a:lnTo>
                  <a:lnTo>
                    <a:pt x="3223" y="714"/>
                  </a:lnTo>
                  <a:lnTo>
                    <a:pt x="3226" y="669"/>
                  </a:lnTo>
                  <a:lnTo>
                    <a:pt x="3229" y="687"/>
                  </a:lnTo>
                  <a:lnTo>
                    <a:pt x="3232" y="667"/>
                  </a:lnTo>
                  <a:lnTo>
                    <a:pt x="3235" y="645"/>
                  </a:lnTo>
                  <a:lnTo>
                    <a:pt x="3239" y="573"/>
                  </a:lnTo>
                  <a:lnTo>
                    <a:pt x="3242" y="525"/>
                  </a:lnTo>
                  <a:lnTo>
                    <a:pt x="3245" y="493"/>
                  </a:lnTo>
                  <a:lnTo>
                    <a:pt x="3248" y="449"/>
                  </a:lnTo>
                  <a:lnTo>
                    <a:pt x="3251" y="473"/>
                  </a:lnTo>
                  <a:lnTo>
                    <a:pt x="3254" y="490"/>
                  </a:lnTo>
                  <a:lnTo>
                    <a:pt x="3258" y="470"/>
                  </a:lnTo>
                  <a:lnTo>
                    <a:pt x="3261" y="490"/>
                  </a:lnTo>
                  <a:lnTo>
                    <a:pt x="3264" y="443"/>
                  </a:lnTo>
                  <a:lnTo>
                    <a:pt x="3267" y="416"/>
                  </a:lnTo>
                  <a:lnTo>
                    <a:pt x="3270" y="376"/>
                  </a:lnTo>
                  <a:lnTo>
                    <a:pt x="3274" y="394"/>
                  </a:lnTo>
                  <a:lnTo>
                    <a:pt x="3277" y="359"/>
                  </a:lnTo>
                  <a:lnTo>
                    <a:pt x="3280" y="330"/>
                  </a:lnTo>
                  <a:lnTo>
                    <a:pt x="3283" y="347"/>
                  </a:lnTo>
                  <a:lnTo>
                    <a:pt x="3286" y="344"/>
                  </a:lnTo>
                  <a:lnTo>
                    <a:pt x="3289" y="385"/>
                  </a:lnTo>
                  <a:lnTo>
                    <a:pt x="3293" y="406"/>
                  </a:lnTo>
                  <a:lnTo>
                    <a:pt x="3296" y="383"/>
                  </a:lnTo>
                  <a:lnTo>
                    <a:pt x="3299" y="378"/>
                  </a:lnTo>
                  <a:lnTo>
                    <a:pt x="3302" y="418"/>
                  </a:lnTo>
                  <a:lnTo>
                    <a:pt x="3305" y="409"/>
                  </a:lnTo>
                  <a:lnTo>
                    <a:pt x="3309" y="434"/>
                  </a:lnTo>
                  <a:lnTo>
                    <a:pt x="3312" y="414"/>
                  </a:lnTo>
                  <a:lnTo>
                    <a:pt x="3315" y="409"/>
                  </a:lnTo>
                  <a:lnTo>
                    <a:pt x="3318" y="385"/>
                  </a:lnTo>
                  <a:lnTo>
                    <a:pt x="3321" y="413"/>
                  </a:lnTo>
                  <a:lnTo>
                    <a:pt x="3324" y="401"/>
                  </a:lnTo>
                  <a:lnTo>
                    <a:pt x="3328" y="428"/>
                  </a:lnTo>
                  <a:lnTo>
                    <a:pt x="3331" y="488"/>
                  </a:lnTo>
                  <a:lnTo>
                    <a:pt x="3334" y="490"/>
                  </a:lnTo>
                  <a:lnTo>
                    <a:pt x="3337" y="493"/>
                  </a:lnTo>
                  <a:lnTo>
                    <a:pt x="3340" y="535"/>
                  </a:lnTo>
                  <a:lnTo>
                    <a:pt x="3344" y="548"/>
                  </a:lnTo>
                  <a:lnTo>
                    <a:pt x="3347" y="593"/>
                  </a:lnTo>
                  <a:lnTo>
                    <a:pt x="3350" y="685"/>
                  </a:lnTo>
                  <a:lnTo>
                    <a:pt x="3353" y="718"/>
                  </a:lnTo>
                  <a:lnTo>
                    <a:pt x="3356" y="799"/>
                  </a:lnTo>
                  <a:lnTo>
                    <a:pt x="3359" y="812"/>
                  </a:lnTo>
                  <a:lnTo>
                    <a:pt x="3363" y="751"/>
                  </a:lnTo>
                  <a:lnTo>
                    <a:pt x="3366" y="781"/>
                  </a:lnTo>
                  <a:lnTo>
                    <a:pt x="3369" y="711"/>
                  </a:lnTo>
                  <a:lnTo>
                    <a:pt x="3372" y="694"/>
                  </a:lnTo>
                  <a:lnTo>
                    <a:pt x="3375" y="676"/>
                  </a:lnTo>
                  <a:lnTo>
                    <a:pt x="3378" y="639"/>
                  </a:lnTo>
                  <a:lnTo>
                    <a:pt x="3382" y="560"/>
                  </a:lnTo>
                  <a:lnTo>
                    <a:pt x="3385" y="476"/>
                  </a:lnTo>
                  <a:lnTo>
                    <a:pt x="3388" y="481"/>
                  </a:lnTo>
                  <a:lnTo>
                    <a:pt x="3391" y="545"/>
                  </a:lnTo>
                  <a:lnTo>
                    <a:pt x="3394" y="556"/>
                  </a:lnTo>
                  <a:lnTo>
                    <a:pt x="3398" y="533"/>
                  </a:lnTo>
                  <a:lnTo>
                    <a:pt x="3401" y="539"/>
                  </a:lnTo>
                  <a:lnTo>
                    <a:pt x="3404" y="571"/>
                  </a:lnTo>
                  <a:lnTo>
                    <a:pt x="3407" y="617"/>
                  </a:lnTo>
                  <a:lnTo>
                    <a:pt x="3410" y="689"/>
                  </a:lnTo>
                  <a:lnTo>
                    <a:pt x="3413" y="733"/>
                  </a:lnTo>
                  <a:lnTo>
                    <a:pt x="3417" y="720"/>
                  </a:lnTo>
                  <a:lnTo>
                    <a:pt x="3420" y="775"/>
                  </a:lnTo>
                  <a:lnTo>
                    <a:pt x="3423" y="920"/>
                  </a:lnTo>
                  <a:lnTo>
                    <a:pt x="3426" y="928"/>
                  </a:lnTo>
                  <a:lnTo>
                    <a:pt x="3429" y="918"/>
                  </a:lnTo>
                  <a:lnTo>
                    <a:pt x="3433" y="911"/>
                  </a:lnTo>
                  <a:lnTo>
                    <a:pt x="3436" y="918"/>
                  </a:lnTo>
                  <a:lnTo>
                    <a:pt x="3439" y="946"/>
                  </a:lnTo>
                  <a:lnTo>
                    <a:pt x="3442" y="963"/>
                  </a:lnTo>
                  <a:lnTo>
                    <a:pt x="3445" y="1066"/>
                  </a:lnTo>
                  <a:lnTo>
                    <a:pt x="3448" y="1093"/>
                  </a:lnTo>
                  <a:lnTo>
                    <a:pt x="3452" y="1076"/>
                  </a:lnTo>
                  <a:lnTo>
                    <a:pt x="3455" y="1069"/>
                  </a:lnTo>
                  <a:lnTo>
                    <a:pt x="3458" y="1004"/>
                  </a:lnTo>
                  <a:lnTo>
                    <a:pt x="3461" y="902"/>
                  </a:lnTo>
                  <a:lnTo>
                    <a:pt x="3464" y="883"/>
                  </a:lnTo>
                  <a:lnTo>
                    <a:pt x="3467" y="827"/>
                  </a:lnTo>
                  <a:lnTo>
                    <a:pt x="3471" y="797"/>
                  </a:lnTo>
                  <a:lnTo>
                    <a:pt x="3474" y="801"/>
                  </a:lnTo>
                  <a:lnTo>
                    <a:pt x="3477" y="839"/>
                  </a:lnTo>
                  <a:lnTo>
                    <a:pt x="3480" y="891"/>
                  </a:lnTo>
                  <a:lnTo>
                    <a:pt x="3483" y="960"/>
                  </a:lnTo>
                  <a:lnTo>
                    <a:pt x="3487" y="963"/>
                  </a:lnTo>
                  <a:lnTo>
                    <a:pt x="3490" y="874"/>
                  </a:lnTo>
                  <a:lnTo>
                    <a:pt x="3493" y="856"/>
                  </a:lnTo>
                  <a:lnTo>
                    <a:pt x="3496" y="851"/>
                  </a:lnTo>
                  <a:lnTo>
                    <a:pt x="3499" y="847"/>
                  </a:lnTo>
                  <a:lnTo>
                    <a:pt x="3502" y="910"/>
                  </a:lnTo>
                  <a:lnTo>
                    <a:pt x="3506" y="994"/>
                  </a:lnTo>
                  <a:lnTo>
                    <a:pt x="3509" y="1004"/>
                  </a:lnTo>
                  <a:lnTo>
                    <a:pt x="3512" y="1013"/>
                  </a:lnTo>
                  <a:lnTo>
                    <a:pt x="3515" y="981"/>
                  </a:lnTo>
                  <a:lnTo>
                    <a:pt x="3518" y="843"/>
                  </a:lnTo>
                  <a:lnTo>
                    <a:pt x="3522" y="763"/>
                  </a:lnTo>
                  <a:lnTo>
                    <a:pt x="3525" y="716"/>
                  </a:lnTo>
                  <a:lnTo>
                    <a:pt x="3528" y="638"/>
                  </a:lnTo>
                  <a:lnTo>
                    <a:pt x="3531" y="557"/>
                  </a:lnTo>
                  <a:lnTo>
                    <a:pt x="3534" y="497"/>
                  </a:lnTo>
                  <a:lnTo>
                    <a:pt x="3537" y="449"/>
                  </a:lnTo>
                  <a:lnTo>
                    <a:pt x="3541" y="499"/>
                  </a:lnTo>
                  <a:lnTo>
                    <a:pt x="3544" y="540"/>
                  </a:lnTo>
                  <a:lnTo>
                    <a:pt x="3547" y="528"/>
                  </a:lnTo>
                  <a:lnTo>
                    <a:pt x="3550" y="507"/>
                  </a:lnTo>
                  <a:lnTo>
                    <a:pt x="3553" y="533"/>
                  </a:lnTo>
                  <a:lnTo>
                    <a:pt x="3557" y="551"/>
                  </a:lnTo>
                  <a:lnTo>
                    <a:pt x="3560" y="634"/>
                  </a:lnTo>
                  <a:lnTo>
                    <a:pt x="3563" y="724"/>
                  </a:lnTo>
                  <a:lnTo>
                    <a:pt x="3566" y="670"/>
                  </a:lnTo>
                  <a:lnTo>
                    <a:pt x="3569" y="694"/>
                  </a:lnTo>
                  <a:lnTo>
                    <a:pt x="3572" y="636"/>
                  </a:lnTo>
                  <a:lnTo>
                    <a:pt x="3576" y="627"/>
                  </a:lnTo>
                  <a:lnTo>
                    <a:pt x="3579" y="563"/>
                  </a:lnTo>
                  <a:lnTo>
                    <a:pt x="3582" y="521"/>
                  </a:lnTo>
                  <a:lnTo>
                    <a:pt x="3585" y="490"/>
                  </a:lnTo>
                  <a:lnTo>
                    <a:pt x="3588" y="503"/>
                  </a:lnTo>
                  <a:lnTo>
                    <a:pt x="3591" y="486"/>
                  </a:lnTo>
                  <a:lnTo>
                    <a:pt x="3595" y="483"/>
                  </a:lnTo>
                  <a:lnTo>
                    <a:pt x="3598" y="416"/>
                  </a:lnTo>
                  <a:lnTo>
                    <a:pt x="3601" y="441"/>
                  </a:lnTo>
                  <a:lnTo>
                    <a:pt x="3604" y="440"/>
                  </a:lnTo>
                  <a:lnTo>
                    <a:pt x="3607" y="420"/>
                  </a:lnTo>
                  <a:lnTo>
                    <a:pt x="3611" y="445"/>
                  </a:lnTo>
                  <a:lnTo>
                    <a:pt x="3614" y="475"/>
                  </a:lnTo>
                  <a:lnTo>
                    <a:pt x="3617" y="527"/>
                  </a:lnTo>
                  <a:lnTo>
                    <a:pt x="3620" y="627"/>
                  </a:lnTo>
                  <a:lnTo>
                    <a:pt x="3623" y="730"/>
                  </a:lnTo>
                  <a:lnTo>
                    <a:pt x="3626" y="796"/>
                  </a:lnTo>
                  <a:lnTo>
                    <a:pt x="3630" y="912"/>
                  </a:lnTo>
                  <a:lnTo>
                    <a:pt x="3633" y="935"/>
                  </a:lnTo>
                  <a:lnTo>
                    <a:pt x="3636" y="909"/>
                  </a:lnTo>
                  <a:lnTo>
                    <a:pt x="3639" y="920"/>
                  </a:lnTo>
                  <a:lnTo>
                    <a:pt x="3642" y="922"/>
                  </a:lnTo>
                  <a:lnTo>
                    <a:pt x="3646" y="937"/>
                  </a:lnTo>
                  <a:lnTo>
                    <a:pt x="3649" y="937"/>
                  </a:lnTo>
                  <a:lnTo>
                    <a:pt x="3652" y="855"/>
                  </a:lnTo>
                  <a:lnTo>
                    <a:pt x="3655" y="810"/>
                  </a:lnTo>
                  <a:lnTo>
                    <a:pt x="3658" y="761"/>
                  </a:lnTo>
                  <a:lnTo>
                    <a:pt x="3661" y="783"/>
                  </a:lnTo>
                  <a:lnTo>
                    <a:pt x="3665" y="837"/>
                  </a:lnTo>
                  <a:lnTo>
                    <a:pt x="3668" y="881"/>
                  </a:lnTo>
                  <a:lnTo>
                    <a:pt x="3671" y="909"/>
                  </a:lnTo>
                  <a:lnTo>
                    <a:pt x="3674" y="866"/>
                  </a:lnTo>
                  <a:lnTo>
                    <a:pt x="3677" y="880"/>
                  </a:lnTo>
                  <a:lnTo>
                    <a:pt x="3680" y="808"/>
                  </a:lnTo>
                  <a:lnTo>
                    <a:pt x="3684" y="814"/>
                  </a:lnTo>
                  <a:lnTo>
                    <a:pt x="3687" y="828"/>
                  </a:lnTo>
                  <a:lnTo>
                    <a:pt x="3690" y="835"/>
                  </a:lnTo>
                  <a:lnTo>
                    <a:pt x="3693" y="818"/>
                  </a:lnTo>
                  <a:lnTo>
                    <a:pt x="3696" y="804"/>
                  </a:lnTo>
                  <a:lnTo>
                    <a:pt x="3700" y="806"/>
                  </a:lnTo>
                  <a:lnTo>
                    <a:pt x="3703" y="848"/>
                  </a:lnTo>
                  <a:lnTo>
                    <a:pt x="3706" y="864"/>
                  </a:lnTo>
                  <a:lnTo>
                    <a:pt x="3709" y="867"/>
                  </a:lnTo>
                  <a:lnTo>
                    <a:pt x="3712" y="805"/>
                  </a:lnTo>
                  <a:lnTo>
                    <a:pt x="3715" y="711"/>
                  </a:lnTo>
                  <a:lnTo>
                    <a:pt x="3719" y="695"/>
                  </a:lnTo>
                  <a:lnTo>
                    <a:pt x="3722" y="715"/>
                  </a:lnTo>
                  <a:lnTo>
                    <a:pt x="3725" y="773"/>
                  </a:lnTo>
                  <a:lnTo>
                    <a:pt x="3728" y="836"/>
                  </a:lnTo>
                  <a:lnTo>
                    <a:pt x="3731" y="856"/>
                  </a:lnTo>
                  <a:lnTo>
                    <a:pt x="3735" y="822"/>
                  </a:lnTo>
                  <a:lnTo>
                    <a:pt x="3738" y="817"/>
                  </a:lnTo>
                  <a:lnTo>
                    <a:pt x="3741" y="834"/>
                  </a:lnTo>
                  <a:lnTo>
                    <a:pt x="3744" y="834"/>
                  </a:lnTo>
                  <a:lnTo>
                    <a:pt x="3747" y="801"/>
                  </a:lnTo>
                  <a:lnTo>
                    <a:pt x="3750" y="803"/>
                  </a:lnTo>
                  <a:lnTo>
                    <a:pt x="3754" y="745"/>
                  </a:lnTo>
                  <a:lnTo>
                    <a:pt x="3757" y="743"/>
                  </a:lnTo>
                  <a:lnTo>
                    <a:pt x="3760" y="730"/>
                  </a:lnTo>
                  <a:lnTo>
                    <a:pt x="3763" y="703"/>
                  </a:lnTo>
                  <a:lnTo>
                    <a:pt x="3766" y="712"/>
                  </a:lnTo>
                  <a:lnTo>
                    <a:pt x="3770" y="688"/>
                  </a:lnTo>
                  <a:lnTo>
                    <a:pt x="3773" y="676"/>
                  </a:lnTo>
                  <a:lnTo>
                    <a:pt x="3776" y="701"/>
                  </a:lnTo>
                  <a:lnTo>
                    <a:pt x="3779" y="694"/>
                  </a:lnTo>
                  <a:lnTo>
                    <a:pt x="3782" y="705"/>
                  </a:lnTo>
                  <a:lnTo>
                    <a:pt x="3785" y="703"/>
                  </a:lnTo>
                  <a:lnTo>
                    <a:pt x="3789" y="735"/>
                  </a:lnTo>
                  <a:lnTo>
                    <a:pt x="3792" y="742"/>
                  </a:lnTo>
                  <a:lnTo>
                    <a:pt x="3795" y="734"/>
                  </a:lnTo>
                  <a:lnTo>
                    <a:pt x="3798" y="693"/>
                  </a:lnTo>
                  <a:lnTo>
                    <a:pt x="3801" y="667"/>
                  </a:lnTo>
                  <a:lnTo>
                    <a:pt x="3804" y="625"/>
                  </a:lnTo>
                  <a:lnTo>
                    <a:pt x="3808" y="609"/>
                  </a:lnTo>
                  <a:lnTo>
                    <a:pt x="3811" y="581"/>
                  </a:lnTo>
                  <a:lnTo>
                    <a:pt x="3814" y="529"/>
                  </a:lnTo>
                  <a:lnTo>
                    <a:pt x="3817" y="550"/>
                  </a:lnTo>
                  <a:lnTo>
                    <a:pt x="3820" y="559"/>
                  </a:lnTo>
                  <a:lnTo>
                    <a:pt x="3824" y="596"/>
                  </a:lnTo>
                  <a:lnTo>
                    <a:pt x="3827" y="526"/>
                  </a:lnTo>
                  <a:lnTo>
                    <a:pt x="3830" y="485"/>
                  </a:lnTo>
                  <a:lnTo>
                    <a:pt x="3833" y="461"/>
                  </a:lnTo>
                  <a:lnTo>
                    <a:pt x="3836" y="492"/>
                  </a:lnTo>
                  <a:lnTo>
                    <a:pt x="3839" y="523"/>
                  </a:lnTo>
                  <a:lnTo>
                    <a:pt x="3843" y="514"/>
                  </a:lnTo>
                  <a:lnTo>
                    <a:pt x="3846" y="493"/>
                  </a:lnTo>
                  <a:lnTo>
                    <a:pt x="3849" y="546"/>
                  </a:lnTo>
                  <a:lnTo>
                    <a:pt x="3852" y="579"/>
                  </a:lnTo>
                  <a:lnTo>
                    <a:pt x="3855" y="610"/>
                  </a:lnTo>
                  <a:lnTo>
                    <a:pt x="3859" y="678"/>
                  </a:lnTo>
                  <a:lnTo>
                    <a:pt x="3862" y="657"/>
                  </a:lnTo>
                  <a:lnTo>
                    <a:pt x="3865" y="724"/>
                  </a:lnTo>
                  <a:lnTo>
                    <a:pt x="3868" y="695"/>
                  </a:lnTo>
                  <a:lnTo>
                    <a:pt x="3871" y="610"/>
                  </a:lnTo>
                  <a:lnTo>
                    <a:pt x="3874" y="553"/>
                  </a:lnTo>
                  <a:lnTo>
                    <a:pt x="3878" y="574"/>
                  </a:lnTo>
                  <a:lnTo>
                    <a:pt x="3881" y="612"/>
                  </a:lnTo>
                  <a:lnTo>
                    <a:pt x="3884" y="631"/>
                  </a:lnTo>
                  <a:lnTo>
                    <a:pt x="3887" y="623"/>
                  </a:lnTo>
                  <a:lnTo>
                    <a:pt x="3890" y="577"/>
                  </a:lnTo>
                  <a:lnTo>
                    <a:pt x="3894" y="552"/>
                  </a:lnTo>
                  <a:lnTo>
                    <a:pt x="3897" y="514"/>
                  </a:lnTo>
                  <a:lnTo>
                    <a:pt x="3900" y="556"/>
                  </a:lnTo>
                  <a:lnTo>
                    <a:pt x="3903" y="579"/>
                  </a:lnTo>
                  <a:lnTo>
                    <a:pt x="3906" y="575"/>
                  </a:lnTo>
                  <a:lnTo>
                    <a:pt x="3909" y="568"/>
                  </a:lnTo>
                  <a:lnTo>
                    <a:pt x="3913" y="558"/>
                  </a:lnTo>
                  <a:lnTo>
                    <a:pt x="3916" y="557"/>
                  </a:lnTo>
                  <a:lnTo>
                    <a:pt x="3919" y="637"/>
                  </a:lnTo>
                  <a:lnTo>
                    <a:pt x="3922" y="666"/>
                  </a:lnTo>
                  <a:lnTo>
                    <a:pt x="3925" y="725"/>
                  </a:lnTo>
                  <a:lnTo>
                    <a:pt x="3928" y="722"/>
                  </a:lnTo>
                  <a:lnTo>
                    <a:pt x="3932" y="744"/>
                  </a:lnTo>
                  <a:lnTo>
                    <a:pt x="3935" y="736"/>
                  </a:lnTo>
                  <a:lnTo>
                    <a:pt x="3938" y="687"/>
                  </a:lnTo>
                  <a:lnTo>
                    <a:pt x="3941" y="622"/>
                  </a:lnTo>
                  <a:lnTo>
                    <a:pt x="3944" y="592"/>
                  </a:lnTo>
                  <a:lnTo>
                    <a:pt x="3948" y="550"/>
                  </a:lnTo>
                  <a:lnTo>
                    <a:pt x="3951" y="512"/>
                  </a:lnTo>
                  <a:lnTo>
                    <a:pt x="3954" y="460"/>
                  </a:lnTo>
                  <a:lnTo>
                    <a:pt x="3957" y="479"/>
                  </a:lnTo>
                  <a:lnTo>
                    <a:pt x="3960" y="452"/>
                  </a:lnTo>
                  <a:lnTo>
                    <a:pt x="3963" y="462"/>
                  </a:lnTo>
                  <a:lnTo>
                    <a:pt x="3967" y="483"/>
                  </a:lnTo>
                  <a:lnTo>
                    <a:pt x="3970" y="531"/>
                  </a:lnTo>
                  <a:lnTo>
                    <a:pt x="3973" y="513"/>
                  </a:lnTo>
                  <a:lnTo>
                    <a:pt x="3976" y="517"/>
                  </a:lnTo>
                  <a:lnTo>
                    <a:pt x="3979" y="479"/>
                  </a:lnTo>
                  <a:lnTo>
                    <a:pt x="3983" y="458"/>
                  </a:lnTo>
                  <a:lnTo>
                    <a:pt x="3986" y="448"/>
                  </a:lnTo>
                  <a:lnTo>
                    <a:pt x="3989" y="444"/>
                  </a:lnTo>
                  <a:lnTo>
                    <a:pt x="3992" y="453"/>
                  </a:lnTo>
                  <a:lnTo>
                    <a:pt x="3995" y="461"/>
                  </a:lnTo>
                  <a:lnTo>
                    <a:pt x="3998" y="513"/>
                  </a:lnTo>
                  <a:lnTo>
                    <a:pt x="4002" y="484"/>
                  </a:lnTo>
                  <a:lnTo>
                    <a:pt x="4005" y="496"/>
                  </a:lnTo>
                  <a:lnTo>
                    <a:pt x="4008" y="479"/>
                  </a:lnTo>
                  <a:lnTo>
                    <a:pt x="4011" y="491"/>
                  </a:lnTo>
                  <a:lnTo>
                    <a:pt x="4014" y="499"/>
                  </a:lnTo>
                  <a:lnTo>
                    <a:pt x="4017" y="520"/>
                  </a:lnTo>
                  <a:lnTo>
                    <a:pt x="4021" y="544"/>
                  </a:lnTo>
                  <a:lnTo>
                    <a:pt x="4024" y="573"/>
                  </a:lnTo>
                  <a:lnTo>
                    <a:pt x="4027" y="630"/>
                  </a:lnTo>
                  <a:lnTo>
                    <a:pt x="4030" y="702"/>
                  </a:lnTo>
                  <a:lnTo>
                    <a:pt x="4033" y="774"/>
                  </a:lnTo>
                  <a:lnTo>
                    <a:pt x="4037" y="882"/>
                  </a:lnTo>
                  <a:lnTo>
                    <a:pt x="4040" y="920"/>
                  </a:lnTo>
                  <a:lnTo>
                    <a:pt x="4043" y="893"/>
                  </a:lnTo>
                  <a:lnTo>
                    <a:pt x="4046" y="905"/>
                  </a:lnTo>
                  <a:lnTo>
                    <a:pt x="4049" y="903"/>
                  </a:lnTo>
                  <a:lnTo>
                    <a:pt x="4052" y="889"/>
                  </a:lnTo>
                  <a:lnTo>
                    <a:pt x="4056" y="885"/>
                  </a:lnTo>
                  <a:lnTo>
                    <a:pt x="4059" y="908"/>
                  </a:lnTo>
                  <a:lnTo>
                    <a:pt x="4062" y="938"/>
                  </a:lnTo>
                  <a:lnTo>
                    <a:pt x="4065" y="932"/>
                  </a:lnTo>
                  <a:lnTo>
                    <a:pt x="4068" y="922"/>
                  </a:lnTo>
                  <a:lnTo>
                    <a:pt x="4072" y="932"/>
                  </a:lnTo>
                  <a:lnTo>
                    <a:pt x="4075" y="961"/>
                  </a:lnTo>
                  <a:lnTo>
                    <a:pt x="4078" y="881"/>
                  </a:lnTo>
                  <a:lnTo>
                    <a:pt x="4081" y="823"/>
                  </a:lnTo>
                  <a:lnTo>
                    <a:pt x="4084" y="817"/>
                  </a:lnTo>
                  <a:lnTo>
                    <a:pt x="4087" y="860"/>
                  </a:lnTo>
                  <a:lnTo>
                    <a:pt x="4091" y="814"/>
                  </a:lnTo>
                  <a:lnTo>
                    <a:pt x="4094" y="792"/>
                  </a:lnTo>
                  <a:lnTo>
                    <a:pt x="4097" y="698"/>
                  </a:lnTo>
                  <a:lnTo>
                    <a:pt x="4100" y="651"/>
                  </a:lnTo>
                  <a:lnTo>
                    <a:pt x="4103" y="625"/>
                  </a:lnTo>
                  <a:lnTo>
                    <a:pt x="4107" y="635"/>
                  </a:lnTo>
                  <a:lnTo>
                    <a:pt x="4110" y="582"/>
                  </a:lnTo>
                  <a:lnTo>
                    <a:pt x="4113" y="583"/>
                  </a:lnTo>
                  <a:lnTo>
                    <a:pt x="4116" y="661"/>
                  </a:lnTo>
                  <a:lnTo>
                    <a:pt x="4119" y="678"/>
                  </a:lnTo>
                  <a:lnTo>
                    <a:pt x="4122" y="720"/>
                  </a:lnTo>
                  <a:lnTo>
                    <a:pt x="4126" y="690"/>
                  </a:lnTo>
                  <a:lnTo>
                    <a:pt x="4129" y="602"/>
                  </a:lnTo>
                  <a:lnTo>
                    <a:pt x="4132" y="493"/>
                  </a:lnTo>
                  <a:lnTo>
                    <a:pt x="4135" y="455"/>
                  </a:lnTo>
                  <a:lnTo>
                    <a:pt x="4138" y="416"/>
                  </a:lnTo>
                  <a:lnTo>
                    <a:pt x="4141" y="417"/>
                  </a:lnTo>
                  <a:lnTo>
                    <a:pt x="4145" y="405"/>
                  </a:lnTo>
                  <a:lnTo>
                    <a:pt x="4148" y="415"/>
                  </a:lnTo>
                  <a:lnTo>
                    <a:pt x="4151" y="418"/>
                  </a:lnTo>
                  <a:lnTo>
                    <a:pt x="4154" y="440"/>
                  </a:lnTo>
                  <a:lnTo>
                    <a:pt x="4157" y="451"/>
                  </a:lnTo>
                  <a:lnTo>
                    <a:pt x="4161" y="485"/>
                  </a:lnTo>
                  <a:lnTo>
                    <a:pt x="4164" y="508"/>
                  </a:lnTo>
                  <a:lnTo>
                    <a:pt x="4167" y="507"/>
                  </a:lnTo>
                  <a:lnTo>
                    <a:pt x="4170" y="526"/>
                  </a:lnTo>
                  <a:lnTo>
                    <a:pt x="4173" y="500"/>
                  </a:lnTo>
                  <a:lnTo>
                    <a:pt x="4176" y="522"/>
                  </a:lnTo>
                  <a:lnTo>
                    <a:pt x="4180" y="524"/>
                  </a:lnTo>
                  <a:lnTo>
                    <a:pt x="4183" y="506"/>
                  </a:lnTo>
                  <a:lnTo>
                    <a:pt x="4186" y="513"/>
                  </a:lnTo>
                  <a:lnTo>
                    <a:pt x="4189" y="591"/>
                  </a:lnTo>
                  <a:lnTo>
                    <a:pt x="4192" y="650"/>
                  </a:lnTo>
                  <a:lnTo>
                    <a:pt x="4196" y="688"/>
                  </a:lnTo>
                  <a:lnTo>
                    <a:pt x="4199" y="720"/>
                  </a:lnTo>
                  <a:lnTo>
                    <a:pt x="4202" y="663"/>
                  </a:lnTo>
                  <a:lnTo>
                    <a:pt x="4205" y="640"/>
                  </a:lnTo>
                  <a:lnTo>
                    <a:pt x="4208" y="616"/>
                  </a:lnTo>
                  <a:lnTo>
                    <a:pt x="4211" y="559"/>
                  </a:lnTo>
                  <a:lnTo>
                    <a:pt x="4215" y="568"/>
                  </a:lnTo>
                  <a:lnTo>
                    <a:pt x="4218" y="569"/>
                  </a:lnTo>
                  <a:lnTo>
                    <a:pt x="4221" y="572"/>
                  </a:lnTo>
                  <a:lnTo>
                    <a:pt x="4224" y="548"/>
                  </a:lnTo>
                  <a:lnTo>
                    <a:pt x="4227" y="509"/>
                  </a:lnTo>
                  <a:lnTo>
                    <a:pt x="4230" y="492"/>
                  </a:lnTo>
                  <a:lnTo>
                    <a:pt x="4234" y="468"/>
                  </a:lnTo>
                  <a:lnTo>
                    <a:pt x="4237" y="523"/>
                  </a:lnTo>
                  <a:lnTo>
                    <a:pt x="4240" y="555"/>
                  </a:lnTo>
                  <a:lnTo>
                    <a:pt x="4243" y="605"/>
                  </a:lnTo>
                  <a:lnTo>
                    <a:pt x="4246" y="652"/>
                  </a:lnTo>
                  <a:lnTo>
                    <a:pt x="4250" y="728"/>
                  </a:lnTo>
                  <a:lnTo>
                    <a:pt x="4253" y="829"/>
                  </a:lnTo>
                  <a:lnTo>
                    <a:pt x="4256" y="875"/>
                  </a:lnTo>
                  <a:lnTo>
                    <a:pt x="4259" y="881"/>
                  </a:lnTo>
                  <a:lnTo>
                    <a:pt x="4262" y="920"/>
                  </a:lnTo>
                  <a:lnTo>
                    <a:pt x="4265" y="958"/>
                  </a:lnTo>
                  <a:lnTo>
                    <a:pt x="4269" y="880"/>
                  </a:lnTo>
                  <a:lnTo>
                    <a:pt x="4272" y="810"/>
                  </a:lnTo>
                  <a:lnTo>
                    <a:pt x="4275" y="828"/>
                  </a:lnTo>
                  <a:lnTo>
                    <a:pt x="4278" y="824"/>
                  </a:lnTo>
                  <a:lnTo>
                    <a:pt x="4281" y="795"/>
                  </a:lnTo>
                  <a:lnTo>
                    <a:pt x="4285" y="817"/>
                  </a:lnTo>
                  <a:lnTo>
                    <a:pt x="4288" y="790"/>
                  </a:lnTo>
                  <a:lnTo>
                    <a:pt x="4291" y="788"/>
                  </a:lnTo>
                  <a:lnTo>
                    <a:pt x="4294" y="771"/>
                  </a:lnTo>
                  <a:lnTo>
                    <a:pt x="4297" y="815"/>
                  </a:lnTo>
                  <a:lnTo>
                    <a:pt x="4300" y="856"/>
                  </a:lnTo>
                  <a:lnTo>
                    <a:pt x="4304" y="950"/>
                  </a:lnTo>
                  <a:lnTo>
                    <a:pt x="4307" y="1019"/>
                  </a:lnTo>
                  <a:lnTo>
                    <a:pt x="4310" y="1056"/>
                  </a:lnTo>
                  <a:lnTo>
                    <a:pt x="4313" y="1120"/>
                  </a:lnTo>
                  <a:lnTo>
                    <a:pt x="4316" y="1160"/>
                  </a:lnTo>
                  <a:lnTo>
                    <a:pt x="4320" y="1207"/>
                  </a:lnTo>
                  <a:lnTo>
                    <a:pt x="4323" y="1222"/>
                  </a:lnTo>
                  <a:lnTo>
                    <a:pt x="4326" y="1305"/>
                  </a:lnTo>
                  <a:lnTo>
                    <a:pt x="4329" y="1338"/>
                  </a:lnTo>
                  <a:lnTo>
                    <a:pt x="4332" y="1354"/>
                  </a:lnTo>
                  <a:lnTo>
                    <a:pt x="4335" y="1349"/>
                  </a:lnTo>
                  <a:lnTo>
                    <a:pt x="4339" y="1329"/>
                  </a:lnTo>
                  <a:lnTo>
                    <a:pt x="4342" y="1317"/>
                  </a:lnTo>
                  <a:lnTo>
                    <a:pt x="4345" y="1366"/>
                  </a:lnTo>
                  <a:lnTo>
                    <a:pt x="4348" y="1320"/>
                  </a:lnTo>
                  <a:lnTo>
                    <a:pt x="4351" y="1356"/>
                  </a:lnTo>
                  <a:lnTo>
                    <a:pt x="4354" y="1373"/>
                  </a:lnTo>
                  <a:lnTo>
                    <a:pt x="4358" y="1373"/>
                  </a:lnTo>
                  <a:lnTo>
                    <a:pt x="4361" y="1380"/>
                  </a:lnTo>
                  <a:lnTo>
                    <a:pt x="4364" y="1347"/>
                  </a:lnTo>
                  <a:lnTo>
                    <a:pt x="4367" y="1304"/>
                  </a:lnTo>
                  <a:lnTo>
                    <a:pt x="4370" y="1260"/>
                  </a:lnTo>
                  <a:lnTo>
                    <a:pt x="4374" y="1183"/>
                  </a:lnTo>
                  <a:lnTo>
                    <a:pt x="4377" y="1145"/>
                  </a:lnTo>
                  <a:lnTo>
                    <a:pt x="4380" y="1077"/>
                  </a:lnTo>
                  <a:lnTo>
                    <a:pt x="4383" y="1039"/>
                  </a:lnTo>
                  <a:lnTo>
                    <a:pt x="4386" y="959"/>
                  </a:lnTo>
                  <a:lnTo>
                    <a:pt x="4389" y="911"/>
                  </a:lnTo>
                  <a:lnTo>
                    <a:pt x="4393" y="898"/>
                  </a:lnTo>
                  <a:lnTo>
                    <a:pt x="4396" y="894"/>
                  </a:lnTo>
                  <a:lnTo>
                    <a:pt x="4399" y="891"/>
                  </a:lnTo>
                  <a:lnTo>
                    <a:pt x="4402" y="926"/>
                  </a:lnTo>
                  <a:lnTo>
                    <a:pt x="4405" y="973"/>
                  </a:lnTo>
                  <a:lnTo>
                    <a:pt x="4409" y="1017"/>
                  </a:lnTo>
                  <a:lnTo>
                    <a:pt x="4412" y="1089"/>
                  </a:lnTo>
                  <a:lnTo>
                    <a:pt x="4415" y="1105"/>
                  </a:lnTo>
                  <a:lnTo>
                    <a:pt x="4418" y="1131"/>
                  </a:lnTo>
                  <a:lnTo>
                    <a:pt x="4421" y="1237"/>
                  </a:lnTo>
                  <a:lnTo>
                    <a:pt x="4424" y="1263"/>
                  </a:lnTo>
                  <a:lnTo>
                    <a:pt x="4428" y="1386"/>
                  </a:lnTo>
                  <a:lnTo>
                    <a:pt x="4431" y="1507"/>
                  </a:lnTo>
                  <a:lnTo>
                    <a:pt x="4434" y="1647"/>
                  </a:lnTo>
                  <a:lnTo>
                    <a:pt x="4437" y="1713"/>
                  </a:lnTo>
                  <a:lnTo>
                    <a:pt x="4440" y="1683"/>
                  </a:lnTo>
                  <a:lnTo>
                    <a:pt x="4443" y="1671"/>
                  </a:lnTo>
                  <a:lnTo>
                    <a:pt x="4447" y="1744"/>
                  </a:lnTo>
                  <a:lnTo>
                    <a:pt x="4450" y="1768"/>
                  </a:lnTo>
                  <a:lnTo>
                    <a:pt x="4453" y="1808"/>
                  </a:lnTo>
                  <a:lnTo>
                    <a:pt x="4456" y="1885"/>
                  </a:lnTo>
                  <a:lnTo>
                    <a:pt x="4459" y="1884"/>
                  </a:lnTo>
                  <a:lnTo>
                    <a:pt x="4463" y="1980"/>
                  </a:lnTo>
                  <a:lnTo>
                    <a:pt x="4466" y="1999"/>
                  </a:lnTo>
                  <a:lnTo>
                    <a:pt x="4469" y="1993"/>
                  </a:lnTo>
                  <a:lnTo>
                    <a:pt x="4472" y="1973"/>
                  </a:lnTo>
                  <a:lnTo>
                    <a:pt x="4475" y="2022"/>
                  </a:lnTo>
                  <a:lnTo>
                    <a:pt x="4478" y="2039"/>
                  </a:lnTo>
                  <a:lnTo>
                    <a:pt x="4482" y="2110"/>
                  </a:lnTo>
                  <a:lnTo>
                    <a:pt x="4485" y="2155"/>
                  </a:lnTo>
                  <a:lnTo>
                    <a:pt x="4488" y="2166"/>
                  </a:lnTo>
                  <a:lnTo>
                    <a:pt x="4491" y="2171"/>
                  </a:lnTo>
                  <a:lnTo>
                    <a:pt x="4494" y="2287"/>
                  </a:lnTo>
                  <a:lnTo>
                    <a:pt x="4498" y="2389"/>
                  </a:lnTo>
                  <a:lnTo>
                    <a:pt x="4501" y="2443"/>
                  </a:lnTo>
                  <a:lnTo>
                    <a:pt x="4504" y="2474"/>
                  </a:lnTo>
                  <a:lnTo>
                    <a:pt x="4507" y="2541"/>
                  </a:lnTo>
                  <a:lnTo>
                    <a:pt x="4510" y="2650"/>
                  </a:lnTo>
                  <a:lnTo>
                    <a:pt x="4513" y="2612"/>
                  </a:lnTo>
                  <a:lnTo>
                    <a:pt x="4517" y="2616"/>
                  </a:lnTo>
                  <a:lnTo>
                    <a:pt x="4520" y="2649"/>
                  </a:lnTo>
                  <a:lnTo>
                    <a:pt x="4523" y="2626"/>
                  </a:lnTo>
                  <a:lnTo>
                    <a:pt x="4526" y="2556"/>
                  </a:lnTo>
                  <a:lnTo>
                    <a:pt x="4529" y="2453"/>
                  </a:lnTo>
                  <a:lnTo>
                    <a:pt x="4533" y="2360"/>
                  </a:lnTo>
                  <a:lnTo>
                    <a:pt x="4536" y="2314"/>
                  </a:lnTo>
                  <a:lnTo>
                    <a:pt x="4539" y="2315"/>
                  </a:lnTo>
                  <a:lnTo>
                    <a:pt x="4542" y="2354"/>
                  </a:lnTo>
                  <a:lnTo>
                    <a:pt x="4545" y="2325"/>
                  </a:lnTo>
                  <a:lnTo>
                    <a:pt x="4548" y="2346"/>
                  </a:lnTo>
                  <a:lnTo>
                    <a:pt x="4552" y="2351"/>
                  </a:lnTo>
                  <a:lnTo>
                    <a:pt x="4555" y="2313"/>
                  </a:lnTo>
                  <a:lnTo>
                    <a:pt x="4558" y="2297"/>
                  </a:lnTo>
                  <a:lnTo>
                    <a:pt x="4561" y="2276"/>
                  </a:lnTo>
                  <a:lnTo>
                    <a:pt x="4564" y="2251"/>
                  </a:lnTo>
                  <a:lnTo>
                    <a:pt x="4567" y="2215"/>
                  </a:lnTo>
                  <a:lnTo>
                    <a:pt x="4571" y="2215"/>
                  </a:lnTo>
                  <a:lnTo>
                    <a:pt x="4574" y="2117"/>
                  </a:lnTo>
                  <a:lnTo>
                    <a:pt x="4577" y="2109"/>
                  </a:lnTo>
                  <a:lnTo>
                    <a:pt x="4580" y="2083"/>
                  </a:lnTo>
                  <a:lnTo>
                    <a:pt x="4583" y="2066"/>
                  </a:lnTo>
                  <a:lnTo>
                    <a:pt x="4587" y="2057"/>
                  </a:lnTo>
                  <a:lnTo>
                    <a:pt x="4590" y="2020"/>
                  </a:lnTo>
                  <a:lnTo>
                    <a:pt x="4593" y="1933"/>
                  </a:lnTo>
                  <a:lnTo>
                    <a:pt x="4596" y="1878"/>
                  </a:lnTo>
                  <a:lnTo>
                    <a:pt x="4599" y="1806"/>
                  </a:lnTo>
                  <a:lnTo>
                    <a:pt x="4602" y="1765"/>
                  </a:lnTo>
                  <a:lnTo>
                    <a:pt x="4606" y="1696"/>
                  </a:lnTo>
                  <a:lnTo>
                    <a:pt x="4609" y="1677"/>
                  </a:lnTo>
                  <a:lnTo>
                    <a:pt x="4612" y="1670"/>
                  </a:lnTo>
                  <a:lnTo>
                    <a:pt x="4615" y="1636"/>
                  </a:lnTo>
                  <a:lnTo>
                    <a:pt x="4618" y="1591"/>
                  </a:lnTo>
                  <a:lnTo>
                    <a:pt x="4622" y="1573"/>
                  </a:lnTo>
                  <a:lnTo>
                    <a:pt x="4625" y="1474"/>
                  </a:lnTo>
                  <a:lnTo>
                    <a:pt x="4628" y="1376"/>
                  </a:lnTo>
                  <a:lnTo>
                    <a:pt x="4631" y="1337"/>
                  </a:lnTo>
                  <a:lnTo>
                    <a:pt x="4634" y="1288"/>
                  </a:lnTo>
                  <a:lnTo>
                    <a:pt x="4637" y="1227"/>
                  </a:lnTo>
                  <a:lnTo>
                    <a:pt x="4641" y="1261"/>
                  </a:lnTo>
                  <a:lnTo>
                    <a:pt x="4644" y="1236"/>
                  </a:lnTo>
                  <a:lnTo>
                    <a:pt x="4647" y="1210"/>
                  </a:lnTo>
                  <a:lnTo>
                    <a:pt x="4650" y="1193"/>
                  </a:lnTo>
                  <a:lnTo>
                    <a:pt x="4653" y="1213"/>
                  </a:lnTo>
                  <a:lnTo>
                    <a:pt x="4656" y="1268"/>
                  </a:lnTo>
                  <a:lnTo>
                    <a:pt x="4660" y="1268"/>
                  </a:lnTo>
                  <a:lnTo>
                    <a:pt x="4663" y="1213"/>
                  </a:lnTo>
                  <a:lnTo>
                    <a:pt x="4666" y="1140"/>
                  </a:lnTo>
                  <a:lnTo>
                    <a:pt x="4669" y="1080"/>
                  </a:lnTo>
                  <a:lnTo>
                    <a:pt x="4672" y="1046"/>
                  </a:lnTo>
                  <a:lnTo>
                    <a:pt x="4676" y="1006"/>
                  </a:lnTo>
                  <a:lnTo>
                    <a:pt x="4679" y="954"/>
                  </a:lnTo>
                  <a:lnTo>
                    <a:pt x="4682" y="935"/>
                  </a:lnTo>
                  <a:lnTo>
                    <a:pt x="4685" y="900"/>
                  </a:lnTo>
                  <a:lnTo>
                    <a:pt x="4688" y="843"/>
                  </a:lnTo>
                  <a:lnTo>
                    <a:pt x="4691" y="785"/>
                  </a:lnTo>
                  <a:lnTo>
                    <a:pt x="4695" y="779"/>
                  </a:lnTo>
                  <a:lnTo>
                    <a:pt x="4698" y="772"/>
                  </a:lnTo>
                  <a:lnTo>
                    <a:pt x="4701" y="788"/>
                  </a:lnTo>
                  <a:lnTo>
                    <a:pt x="4704" y="773"/>
                  </a:lnTo>
                  <a:lnTo>
                    <a:pt x="4707" y="759"/>
                  </a:lnTo>
                  <a:lnTo>
                    <a:pt x="4711" y="781"/>
                  </a:lnTo>
                  <a:lnTo>
                    <a:pt x="4714" y="747"/>
                  </a:lnTo>
                  <a:lnTo>
                    <a:pt x="4717" y="757"/>
                  </a:lnTo>
                  <a:lnTo>
                    <a:pt x="4720" y="717"/>
                  </a:lnTo>
                  <a:lnTo>
                    <a:pt x="4723" y="686"/>
                  </a:lnTo>
                  <a:lnTo>
                    <a:pt x="4726" y="695"/>
                  </a:lnTo>
                  <a:lnTo>
                    <a:pt x="4730" y="683"/>
                  </a:lnTo>
                  <a:lnTo>
                    <a:pt x="4733" y="670"/>
                  </a:lnTo>
                  <a:lnTo>
                    <a:pt x="4736" y="620"/>
                  </a:lnTo>
                  <a:lnTo>
                    <a:pt x="4739" y="641"/>
                  </a:lnTo>
                  <a:lnTo>
                    <a:pt x="4742" y="642"/>
                  </a:lnTo>
                  <a:lnTo>
                    <a:pt x="4746" y="663"/>
                  </a:lnTo>
                  <a:lnTo>
                    <a:pt x="4749" y="673"/>
                  </a:lnTo>
                  <a:lnTo>
                    <a:pt x="4752" y="637"/>
                  </a:lnTo>
                  <a:lnTo>
                    <a:pt x="4755" y="663"/>
                  </a:lnTo>
                  <a:lnTo>
                    <a:pt x="4758" y="674"/>
                  </a:lnTo>
                  <a:lnTo>
                    <a:pt x="4761" y="672"/>
                  </a:lnTo>
                  <a:lnTo>
                    <a:pt x="4765" y="704"/>
                  </a:lnTo>
                  <a:lnTo>
                    <a:pt x="4768" y="714"/>
                  </a:lnTo>
                  <a:lnTo>
                    <a:pt x="4771" y="687"/>
                  </a:lnTo>
                  <a:lnTo>
                    <a:pt x="4774" y="695"/>
                  </a:lnTo>
                  <a:lnTo>
                    <a:pt x="4777" y="704"/>
                  </a:lnTo>
                  <a:lnTo>
                    <a:pt x="4780" y="690"/>
                  </a:lnTo>
                  <a:lnTo>
                    <a:pt x="4784" y="673"/>
                  </a:lnTo>
                  <a:lnTo>
                    <a:pt x="4787" y="686"/>
                  </a:lnTo>
                  <a:lnTo>
                    <a:pt x="4790" y="670"/>
                  </a:lnTo>
                  <a:lnTo>
                    <a:pt x="4793" y="721"/>
                  </a:lnTo>
                  <a:lnTo>
                    <a:pt x="4796" y="703"/>
                  </a:lnTo>
                  <a:lnTo>
                    <a:pt x="4800" y="710"/>
                  </a:lnTo>
                  <a:lnTo>
                    <a:pt x="4803" y="661"/>
                  </a:lnTo>
                  <a:lnTo>
                    <a:pt x="4806" y="641"/>
                  </a:lnTo>
                  <a:lnTo>
                    <a:pt x="4809" y="657"/>
                  </a:lnTo>
                  <a:lnTo>
                    <a:pt x="4812" y="652"/>
                  </a:lnTo>
                  <a:lnTo>
                    <a:pt x="4815" y="654"/>
                  </a:lnTo>
                  <a:lnTo>
                    <a:pt x="4819" y="672"/>
                  </a:lnTo>
                  <a:lnTo>
                    <a:pt x="4822" y="663"/>
                  </a:lnTo>
                  <a:lnTo>
                    <a:pt x="4825" y="653"/>
                  </a:lnTo>
                  <a:lnTo>
                    <a:pt x="4828" y="610"/>
                  </a:lnTo>
                  <a:lnTo>
                    <a:pt x="4831" y="573"/>
                  </a:lnTo>
                  <a:lnTo>
                    <a:pt x="4835" y="573"/>
                  </a:lnTo>
                  <a:lnTo>
                    <a:pt x="4838" y="579"/>
                  </a:lnTo>
                  <a:lnTo>
                    <a:pt x="4841" y="548"/>
                  </a:lnTo>
                  <a:lnTo>
                    <a:pt x="4844" y="587"/>
                  </a:lnTo>
                  <a:lnTo>
                    <a:pt x="4847" y="587"/>
                  </a:lnTo>
                  <a:lnTo>
                    <a:pt x="4850" y="621"/>
                  </a:lnTo>
                  <a:lnTo>
                    <a:pt x="4854" y="611"/>
                  </a:lnTo>
                  <a:lnTo>
                    <a:pt x="4857" y="663"/>
                  </a:lnTo>
                  <a:lnTo>
                    <a:pt x="4860" y="672"/>
                  </a:lnTo>
                  <a:lnTo>
                    <a:pt x="4863" y="699"/>
                  </a:lnTo>
                  <a:lnTo>
                    <a:pt x="4866" y="701"/>
                  </a:lnTo>
                  <a:lnTo>
                    <a:pt x="4869" y="682"/>
                  </a:lnTo>
                  <a:lnTo>
                    <a:pt x="4873" y="723"/>
                  </a:lnTo>
                  <a:lnTo>
                    <a:pt x="4876" y="702"/>
                  </a:lnTo>
                  <a:lnTo>
                    <a:pt x="4879" y="671"/>
                  </a:lnTo>
                  <a:lnTo>
                    <a:pt x="4882" y="662"/>
                  </a:lnTo>
                  <a:lnTo>
                    <a:pt x="4885" y="686"/>
                  </a:lnTo>
                  <a:lnTo>
                    <a:pt x="4889" y="682"/>
                  </a:lnTo>
                  <a:lnTo>
                    <a:pt x="4892" y="710"/>
                  </a:lnTo>
                  <a:lnTo>
                    <a:pt x="4895" y="785"/>
                  </a:lnTo>
                  <a:lnTo>
                    <a:pt x="4898" y="767"/>
                  </a:lnTo>
                  <a:lnTo>
                    <a:pt x="4901" y="816"/>
                  </a:lnTo>
                  <a:lnTo>
                    <a:pt x="4904" y="875"/>
                  </a:lnTo>
                  <a:lnTo>
                    <a:pt x="4908" y="918"/>
                  </a:lnTo>
                  <a:lnTo>
                    <a:pt x="4911" y="911"/>
                  </a:lnTo>
                  <a:lnTo>
                    <a:pt x="4914" y="942"/>
                  </a:lnTo>
                  <a:lnTo>
                    <a:pt x="4917" y="946"/>
                  </a:lnTo>
                  <a:lnTo>
                    <a:pt x="4920" y="968"/>
                  </a:lnTo>
                  <a:lnTo>
                    <a:pt x="4924" y="994"/>
                  </a:lnTo>
                  <a:lnTo>
                    <a:pt x="4927" y="1000"/>
                  </a:lnTo>
                  <a:lnTo>
                    <a:pt x="4930" y="1021"/>
                  </a:lnTo>
                  <a:lnTo>
                    <a:pt x="4933" y="1009"/>
                  </a:lnTo>
                  <a:lnTo>
                    <a:pt x="4936" y="1000"/>
                  </a:lnTo>
                  <a:lnTo>
                    <a:pt x="4939" y="1053"/>
                  </a:lnTo>
                  <a:lnTo>
                    <a:pt x="4943" y="1055"/>
                  </a:lnTo>
                  <a:lnTo>
                    <a:pt x="4946" y="1060"/>
                  </a:lnTo>
                  <a:lnTo>
                    <a:pt x="4949" y="1121"/>
                  </a:lnTo>
                  <a:lnTo>
                    <a:pt x="4952" y="1217"/>
                  </a:lnTo>
                  <a:lnTo>
                    <a:pt x="4955" y="1344"/>
                  </a:lnTo>
                  <a:lnTo>
                    <a:pt x="4959" y="1404"/>
                  </a:lnTo>
                  <a:lnTo>
                    <a:pt x="4962" y="1487"/>
                  </a:lnTo>
                  <a:lnTo>
                    <a:pt x="4965" y="1580"/>
                  </a:lnTo>
                  <a:lnTo>
                    <a:pt x="4968" y="1671"/>
                  </a:lnTo>
                  <a:lnTo>
                    <a:pt x="4971" y="1747"/>
                  </a:lnTo>
                  <a:lnTo>
                    <a:pt x="4974" y="1666"/>
                  </a:lnTo>
                  <a:lnTo>
                    <a:pt x="4978" y="1639"/>
                  </a:lnTo>
                  <a:lnTo>
                    <a:pt x="4981" y="1635"/>
                  </a:lnTo>
                  <a:lnTo>
                    <a:pt x="4984" y="1636"/>
                  </a:lnTo>
                  <a:lnTo>
                    <a:pt x="4987" y="1582"/>
                  </a:lnTo>
                  <a:lnTo>
                    <a:pt x="4990" y="1555"/>
                  </a:lnTo>
                  <a:lnTo>
                    <a:pt x="4993" y="1506"/>
                  </a:lnTo>
                  <a:lnTo>
                    <a:pt x="4997" y="1385"/>
                  </a:lnTo>
                  <a:lnTo>
                    <a:pt x="5000" y="1360"/>
                  </a:lnTo>
                  <a:lnTo>
                    <a:pt x="5003" y="1379"/>
                  </a:lnTo>
                  <a:lnTo>
                    <a:pt x="5006" y="1357"/>
                  </a:lnTo>
                  <a:lnTo>
                    <a:pt x="5009" y="1332"/>
                  </a:lnTo>
                  <a:lnTo>
                    <a:pt x="5013" y="1354"/>
                  </a:lnTo>
                  <a:lnTo>
                    <a:pt x="5016" y="1357"/>
                  </a:lnTo>
                  <a:lnTo>
                    <a:pt x="5019" y="1349"/>
                  </a:lnTo>
                  <a:lnTo>
                    <a:pt x="5022" y="1320"/>
                  </a:lnTo>
                  <a:lnTo>
                    <a:pt x="5025" y="1346"/>
                  </a:lnTo>
                  <a:lnTo>
                    <a:pt x="5028" y="1325"/>
                  </a:lnTo>
                  <a:lnTo>
                    <a:pt x="5032" y="1316"/>
                  </a:lnTo>
                  <a:lnTo>
                    <a:pt x="5035" y="1260"/>
                  </a:lnTo>
                  <a:lnTo>
                    <a:pt x="5038" y="1268"/>
                  </a:lnTo>
                  <a:lnTo>
                    <a:pt x="5041" y="1257"/>
                  </a:lnTo>
                  <a:lnTo>
                    <a:pt x="5044" y="1238"/>
                  </a:lnTo>
                  <a:lnTo>
                    <a:pt x="5048" y="1229"/>
                  </a:lnTo>
                  <a:lnTo>
                    <a:pt x="5051" y="1249"/>
                  </a:lnTo>
                  <a:lnTo>
                    <a:pt x="5054" y="1245"/>
                  </a:lnTo>
                  <a:lnTo>
                    <a:pt x="5057" y="1252"/>
                  </a:lnTo>
                  <a:lnTo>
                    <a:pt x="5060" y="1257"/>
                  </a:lnTo>
                  <a:lnTo>
                    <a:pt x="5063" y="1278"/>
                  </a:lnTo>
                  <a:lnTo>
                    <a:pt x="5067" y="1275"/>
                  </a:lnTo>
                  <a:lnTo>
                    <a:pt x="5070" y="1267"/>
                  </a:lnTo>
                  <a:lnTo>
                    <a:pt x="5073" y="1289"/>
                  </a:lnTo>
                  <a:lnTo>
                    <a:pt x="5076" y="1285"/>
                  </a:lnTo>
                  <a:lnTo>
                    <a:pt x="5079" y="1275"/>
                  </a:lnTo>
                  <a:lnTo>
                    <a:pt x="5082" y="1270"/>
                  </a:lnTo>
                  <a:lnTo>
                    <a:pt x="5086" y="1314"/>
                  </a:lnTo>
                  <a:lnTo>
                    <a:pt x="5089" y="1277"/>
                  </a:lnTo>
                  <a:lnTo>
                    <a:pt x="5092" y="1234"/>
                  </a:lnTo>
                  <a:lnTo>
                    <a:pt x="5095" y="1210"/>
                  </a:lnTo>
                  <a:lnTo>
                    <a:pt x="5098" y="1191"/>
                  </a:lnTo>
                  <a:lnTo>
                    <a:pt x="5102" y="1193"/>
                  </a:lnTo>
                  <a:lnTo>
                    <a:pt x="5105" y="1181"/>
                  </a:lnTo>
                  <a:lnTo>
                    <a:pt x="5108" y="1162"/>
                  </a:lnTo>
                  <a:lnTo>
                    <a:pt x="5111" y="1155"/>
                  </a:lnTo>
                  <a:lnTo>
                    <a:pt x="5114" y="1121"/>
                  </a:lnTo>
                  <a:lnTo>
                    <a:pt x="5117" y="1124"/>
                  </a:lnTo>
                  <a:lnTo>
                    <a:pt x="5121" y="1130"/>
                  </a:lnTo>
                  <a:lnTo>
                    <a:pt x="5124" y="1162"/>
                  </a:lnTo>
                  <a:lnTo>
                    <a:pt x="5127" y="1168"/>
                  </a:lnTo>
                  <a:lnTo>
                    <a:pt x="5130" y="1207"/>
                  </a:lnTo>
                  <a:lnTo>
                    <a:pt x="5133" y="1232"/>
                  </a:lnTo>
                  <a:lnTo>
                    <a:pt x="5137" y="1225"/>
                  </a:lnTo>
                  <a:lnTo>
                    <a:pt x="5140" y="1162"/>
                  </a:lnTo>
                  <a:lnTo>
                    <a:pt x="5143" y="1167"/>
                  </a:lnTo>
                  <a:lnTo>
                    <a:pt x="5146" y="1125"/>
                  </a:lnTo>
                  <a:lnTo>
                    <a:pt x="5149" y="1162"/>
                  </a:lnTo>
                  <a:lnTo>
                    <a:pt x="5152" y="1179"/>
                  </a:lnTo>
                  <a:lnTo>
                    <a:pt x="5156" y="1211"/>
                  </a:lnTo>
                  <a:lnTo>
                    <a:pt x="5159" y="1201"/>
                  </a:lnTo>
                  <a:lnTo>
                    <a:pt x="5162" y="1228"/>
                  </a:lnTo>
                  <a:lnTo>
                    <a:pt x="5165" y="1196"/>
                  </a:lnTo>
                  <a:lnTo>
                    <a:pt x="5168" y="1223"/>
                  </a:lnTo>
                  <a:lnTo>
                    <a:pt x="5172" y="1248"/>
                  </a:lnTo>
                  <a:lnTo>
                    <a:pt x="5175" y="1236"/>
                  </a:lnTo>
                  <a:lnTo>
                    <a:pt x="5178" y="1253"/>
                  </a:lnTo>
                  <a:lnTo>
                    <a:pt x="5181" y="1235"/>
                  </a:lnTo>
                  <a:lnTo>
                    <a:pt x="5184" y="1224"/>
                  </a:lnTo>
                  <a:lnTo>
                    <a:pt x="5187" y="1232"/>
                  </a:lnTo>
                  <a:lnTo>
                    <a:pt x="5191" y="1270"/>
                  </a:lnTo>
                  <a:lnTo>
                    <a:pt x="5194" y="1294"/>
                  </a:lnTo>
                  <a:lnTo>
                    <a:pt x="5197" y="1294"/>
                  </a:lnTo>
                  <a:lnTo>
                    <a:pt x="5200" y="1225"/>
                  </a:lnTo>
                  <a:lnTo>
                    <a:pt x="5203" y="1204"/>
                  </a:lnTo>
                  <a:lnTo>
                    <a:pt x="5206" y="1186"/>
                  </a:lnTo>
                  <a:lnTo>
                    <a:pt x="5210" y="1104"/>
                  </a:lnTo>
                  <a:lnTo>
                    <a:pt x="5213" y="1081"/>
                  </a:lnTo>
                  <a:lnTo>
                    <a:pt x="5216" y="1046"/>
                  </a:lnTo>
                  <a:lnTo>
                    <a:pt x="5219" y="1002"/>
                  </a:lnTo>
                  <a:lnTo>
                    <a:pt x="5222" y="1019"/>
                  </a:lnTo>
                  <a:lnTo>
                    <a:pt x="5226" y="994"/>
                  </a:lnTo>
                  <a:lnTo>
                    <a:pt x="5229" y="1019"/>
                  </a:lnTo>
                  <a:lnTo>
                    <a:pt x="5232" y="1017"/>
                  </a:lnTo>
                  <a:lnTo>
                    <a:pt x="5235" y="992"/>
                  </a:lnTo>
                  <a:lnTo>
                    <a:pt x="5238" y="998"/>
                  </a:lnTo>
                  <a:lnTo>
                    <a:pt x="5241" y="966"/>
                  </a:lnTo>
                  <a:lnTo>
                    <a:pt x="5245" y="972"/>
                  </a:lnTo>
                  <a:lnTo>
                    <a:pt x="5248" y="945"/>
                  </a:lnTo>
                  <a:lnTo>
                    <a:pt x="5251" y="928"/>
                  </a:lnTo>
                  <a:lnTo>
                    <a:pt x="5254" y="918"/>
                  </a:lnTo>
                  <a:lnTo>
                    <a:pt x="5257" y="920"/>
                  </a:lnTo>
                  <a:lnTo>
                    <a:pt x="5261" y="923"/>
                  </a:lnTo>
                  <a:lnTo>
                    <a:pt x="5264" y="905"/>
                  </a:lnTo>
                  <a:lnTo>
                    <a:pt x="5267" y="899"/>
                  </a:lnTo>
                  <a:lnTo>
                    <a:pt x="5270" y="883"/>
                  </a:lnTo>
                  <a:lnTo>
                    <a:pt x="5273" y="936"/>
                  </a:lnTo>
                  <a:lnTo>
                    <a:pt x="5276" y="928"/>
                  </a:lnTo>
                  <a:lnTo>
                    <a:pt x="5280" y="905"/>
                  </a:lnTo>
                  <a:lnTo>
                    <a:pt x="5283" y="895"/>
                  </a:lnTo>
                  <a:lnTo>
                    <a:pt x="5286" y="912"/>
                  </a:lnTo>
                  <a:lnTo>
                    <a:pt x="5289" y="901"/>
                  </a:lnTo>
                  <a:lnTo>
                    <a:pt x="5292" y="914"/>
                  </a:lnTo>
                  <a:lnTo>
                    <a:pt x="5295" y="934"/>
                  </a:lnTo>
                  <a:lnTo>
                    <a:pt x="5299" y="981"/>
                  </a:lnTo>
                  <a:lnTo>
                    <a:pt x="5302" y="1021"/>
                  </a:lnTo>
                  <a:lnTo>
                    <a:pt x="5305" y="1028"/>
                  </a:lnTo>
                  <a:lnTo>
                    <a:pt x="5308" y="1045"/>
                  </a:lnTo>
                  <a:lnTo>
                    <a:pt x="5311" y="1053"/>
                  </a:lnTo>
                  <a:lnTo>
                    <a:pt x="5315" y="1064"/>
                  </a:lnTo>
                  <a:lnTo>
                    <a:pt x="5318" y="1049"/>
                  </a:lnTo>
                  <a:lnTo>
                    <a:pt x="5321" y="1038"/>
                  </a:lnTo>
                  <a:lnTo>
                    <a:pt x="5324" y="1009"/>
                  </a:lnTo>
                  <a:lnTo>
                    <a:pt x="5327" y="995"/>
                  </a:lnTo>
                  <a:lnTo>
                    <a:pt x="5330" y="1000"/>
                  </a:lnTo>
                  <a:lnTo>
                    <a:pt x="5334" y="1014"/>
                  </a:lnTo>
                  <a:lnTo>
                    <a:pt x="5337" y="973"/>
                  </a:lnTo>
                  <a:lnTo>
                    <a:pt x="5340" y="947"/>
                  </a:lnTo>
                  <a:lnTo>
                    <a:pt x="5343" y="959"/>
                  </a:lnTo>
                  <a:lnTo>
                    <a:pt x="5346" y="956"/>
                  </a:lnTo>
                  <a:lnTo>
                    <a:pt x="5350" y="944"/>
                  </a:lnTo>
                  <a:lnTo>
                    <a:pt x="5353" y="966"/>
                  </a:lnTo>
                  <a:lnTo>
                    <a:pt x="5356" y="914"/>
                  </a:lnTo>
                  <a:lnTo>
                    <a:pt x="5359" y="905"/>
                  </a:lnTo>
                  <a:lnTo>
                    <a:pt x="5362" y="905"/>
                  </a:lnTo>
                  <a:lnTo>
                    <a:pt x="5365" y="900"/>
                  </a:lnTo>
                  <a:lnTo>
                    <a:pt x="5369" y="880"/>
                  </a:lnTo>
                  <a:lnTo>
                    <a:pt x="5372" y="931"/>
                  </a:lnTo>
                  <a:lnTo>
                    <a:pt x="5375" y="912"/>
                  </a:lnTo>
                  <a:lnTo>
                    <a:pt x="5378" y="961"/>
                  </a:lnTo>
                  <a:lnTo>
                    <a:pt x="5381" y="983"/>
                  </a:lnTo>
                  <a:lnTo>
                    <a:pt x="5385" y="1020"/>
                  </a:lnTo>
                  <a:lnTo>
                    <a:pt x="5388" y="1054"/>
                  </a:lnTo>
                  <a:lnTo>
                    <a:pt x="5391" y="1087"/>
                  </a:lnTo>
                  <a:lnTo>
                    <a:pt x="5394" y="1112"/>
                  </a:lnTo>
                  <a:lnTo>
                    <a:pt x="5397" y="1103"/>
                  </a:lnTo>
                  <a:lnTo>
                    <a:pt x="5400" y="1116"/>
                  </a:lnTo>
                  <a:lnTo>
                    <a:pt x="5404" y="1115"/>
                  </a:lnTo>
                  <a:lnTo>
                    <a:pt x="5407" y="1130"/>
                  </a:lnTo>
                  <a:lnTo>
                    <a:pt x="5410" y="1154"/>
                  </a:lnTo>
                  <a:lnTo>
                    <a:pt x="5413" y="1149"/>
                  </a:lnTo>
                  <a:lnTo>
                    <a:pt x="5416" y="1120"/>
                  </a:lnTo>
                  <a:lnTo>
                    <a:pt x="5419" y="1125"/>
                  </a:lnTo>
                  <a:lnTo>
                    <a:pt x="5423" y="1154"/>
                  </a:lnTo>
                  <a:lnTo>
                    <a:pt x="5426" y="1158"/>
                  </a:lnTo>
                  <a:lnTo>
                    <a:pt x="5429" y="1175"/>
                  </a:lnTo>
                  <a:lnTo>
                    <a:pt x="5432" y="1162"/>
                  </a:lnTo>
                  <a:lnTo>
                    <a:pt x="5435" y="1138"/>
                  </a:lnTo>
                  <a:lnTo>
                    <a:pt x="5439" y="1112"/>
                  </a:lnTo>
                  <a:lnTo>
                    <a:pt x="5442" y="1113"/>
                  </a:lnTo>
                  <a:lnTo>
                    <a:pt x="5445" y="1072"/>
                  </a:lnTo>
                  <a:lnTo>
                    <a:pt x="5448" y="1072"/>
                  </a:lnTo>
                  <a:lnTo>
                    <a:pt x="5451" y="1047"/>
                  </a:lnTo>
                  <a:lnTo>
                    <a:pt x="5454" y="1051"/>
                  </a:lnTo>
                  <a:lnTo>
                    <a:pt x="5458" y="1055"/>
                  </a:lnTo>
                  <a:lnTo>
                    <a:pt x="5461" y="1038"/>
                  </a:lnTo>
                  <a:lnTo>
                    <a:pt x="5464" y="1064"/>
                  </a:lnTo>
                  <a:lnTo>
                    <a:pt x="5467" y="1071"/>
                  </a:lnTo>
                  <a:lnTo>
                    <a:pt x="5470" y="1121"/>
                  </a:lnTo>
                  <a:lnTo>
                    <a:pt x="5474" y="1122"/>
                  </a:lnTo>
                  <a:lnTo>
                    <a:pt x="5477" y="1124"/>
                  </a:lnTo>
                  <a:lnTo>
                    <a:pt x="5480" y="1114"/>
                  </a:lnTo>
                  <a:lnTo>
                    <a:pt x="5483" y="1107"/>
                  </a:lnTo>
                  <a:lnTo>
                    <a:pt x="5486" y="1117"/>
                  </a:lnTo>
                  <a:lnTo>
                    <a:pt x="5489" y="1113"/>
                  </a:lnTo>
                  <a:lnTo>
                    <a:pt x="5493" y="1142"/>
                  </a:lnTo>
                  <a:lnTo>
                    <a:pt x="5496" y="1186"/>
                  </a:lnTo>
                  <a:lnTo>
                    <a:pt x="5499" y="1194"/>
                  </a:lnTo>
                  <a:lnTo>
                    <a:pt x="5502" y="1235"/>
                  </a:lnTo>
                  <a:lnTo>
                    <a:pt x="5505" y="1275"/>
                  </a:lnTo>
                  <a:lnTo>
                    <a:pt x="5508" y="1261"/>
                  </a:lnTo>
                  <a:lnTo>
                    <a:pt x="5512" y="1209"/>
                  </a:lnTo>
                  <a:lnTo>
                    <a:pt x="5515" y="1195"/>
                  </a:lnTo>
                  <a:lnTo>
                    <a:pt x="5518" y="1162"/>
                  </a:lnTo>
                  <a:lnTo>
                    <a:pt x="5521" y="1137"/>
                  </a:lnTo>
                  <a:lnTo>
                    <a:pt x="5524" y="1107"/>
                  </a:lnTo>
                  <a:lnTo>
                    <a:pt x="5528" y="1111"/>
                  </a:lnTo>
                  <a:lnTo>
                    <a:pt x="5531" y="1147"/>
                  </a:lnTo>
                  <a:lnTo>
                    <a:pt x="5534" y="1157"/>
                  </a:lnTo>
                  <a:lnTo>
                    <a:pt x="5537" y="1155"/>
                  </a:lnTo>
                  <a:lnTo>
                    <a:pt x="5540" y="1192"/>
                  </a:lnTo>
                  <a:lnTo>
                    <a:pt x="5543" y="1216"/>
                  </a:lnTo>
                  <a:lnTo>
                    <a:pt x="5547" y="1285"/>
                  </a:lnTo>
                  <a:lnTo>
                    <a:pt x="5550" y="1333"/>
                  </a:lnTo>
                  <a:lnTo>
                    <a:pt x="5553" y="1374"/>
                  </a:lnTo>
                  <a:lnTo>
                    <a:pt x="5556" y="1438"/>
                  </a:lnTo>
                  <a:lnTo>
                    <a:pt x="5559" y="1509"/>
                  </a:lnTo>
                  <a:lnTo>
                    <a:pt x="5563" y="1553"/>
                  </a:lnTo>
                  <a:lnTo>
                    <a:pt x="5566" y="1601"/>
                  </a:lnTo>
                  <a:lnTo>
                    <a:pt x="5569" y="1598"/>
                  </a:lnTo>
                  <a:lnTo>
                    <a:pt x="5572" y="1664"/>
                  </a:lnTo>
                  <a:lnTo>
                    <a:pt x="5575" y="1731"/>
                  </a:lnTo>
                  <a:lnTo>
                    <a:pt x="5578" y="1734"/>
                  </a:lnTo>
                  <a:lnTo>
                    <a:pt x="5582" y="1730"/>
                  </a:lnTo>
                  <a:lnTo>
                    <a:pt x="5585" y="1743"/>
                  </a:lnTo>
                  <a:lnTo>
                    <a:pt x="5588" y="1749"/>
                  </a:lnTo>
                  <a:lnTo>
                    <a:pt x="5591" y="1783"/>
                  </a:lnTo>
                  <a:lnTo>
                    <a:pt x="5594" y="1810"/>
                  </a:lnTo>
                  <a:lnTo>
                    <a:pt x="5598" y="1825"/>
                  </a:lnTo>
                  <a:lnTo>
                    <a:pt x="5601" y="1847"/>
                  </a:lnTo>
                  <a:lnTo>
                    <a:pt x="5604" y="1835"/>
                  </a:lnTo>
                  <a:lnTo>
                    <a:pt x="5607" y="1838"/>
                  </a:lnTo>
                  <a:lnTo>
                    <a:pt x="5610" y="1864"/>
                  </a:lnTo>
                  <a:lnTo>
                    <a:pt x="5613" y="1825"/>
                  </a:lnTo>
                  <a:lnTo>
                    <a:pt x="5617" y="1822"/>
                  </a:lnTo>
                  <a:lnTo>
                    <a:pt x="5620" y="1867"/>
                  </a:lnTo>
                  <a:lnTo>
                    <a:pt x="5623" y="1890"/>
                  </a:lnTo>
                  <a:lnTo>
                    <a:pt x="5626" y="1874"/>
                  </a:lnTo>
                  <a:lnTo>
                    <a:pt x="5629" y="1869"/>
                  </a:lnTo>
                  <a:lnTo>
                    <a:pt x="5632" y="1820"/>
                  </a:lnTo>
                  <a:lnTo>
                    <a:pt x="5636" y="1806"/>
                  </a:lnTo>
                  <a:lnTo>
                    <a:pt x="5639" y="1830"/>
                  </a:lnTo>
                  <a:lnTo>
                    <a:pt x="5642" y="1825"/>
                  </a:lnTo>
                  <a:lnTo>
                    <a:pt x="5645" y="1779"/>
                  </a:lnTo>
                  <a:lnTo>
                    <a:pt x="5648" y="1822"/>
                  </a:lnTo>
                  <a:lnTo>
                    <a:pt x="5652" y="1843"/>
                  </a:lnTo>
                  <a:lnTo>
                    <a:pt x="5655" y="1836"/>
                  </a:lnTo>
                  <a:lnTo>
                    <a:pt x="5658" y="1885"/>
                  </a:lnTo>
                  <a:lnTo>
                    <a:pt x="5661" y="1914"/>
                  </a:lnTo>
                  <a:lnTo>
                    <a:pt x="5664" y="1882"/>
                  </a:lnTo>
                  <a:lnTo>
                    <a:pt x="5667" y="1894"/>
                  </a:lnTo>
                  <a:lnTo>
                    <a:pt x="5671" y="1974"/>
                  </a:lnTo>
                  <a:lnTo>
                    <a:pt x="5674" y="2017"/>
                  </a:lnTo>
                  <a:lnTo>
                    <a:pt x="5677" y="2028"/>
                  </a:lnTo>
                  <a:lnTo>
                    <a:pt x="5680" y="2004"/>
                  </a:lnTo>
                  <a:lnTo>
                    <a:pt x="5683" y="2046"/>
                  </a:lnTo>
                  <a:lnTo>
                    <a:pt x="5687" y="2131"/>
                  </a:lnTo>
                  <a:lnTo>
                    <a:pt x="5690" y="2092"/>
                  </a:lnTo>
                  <a:lnTo>
                    <a:pt x="5693" y="2114"/>
                  </a:lnTo>
                  <a:lnTo>
                    <a:pt x="5696" y="2139"/>
                  </a:lnTo>
                  <a:lnTo>
                    <a:pt x="5699" y="2092"/>
                  </a:lnTo>
                  <a:lnTo>
                    <a:pt x="5702" y="2112"/>
                  </a:lnTo>
                  <a:lnTo>
                    <a:pt x="5706" y="2172"/>
                  </a:lnTo>
                  <a:lnTo>
                    <a:pt x="5709" y="2211"/>
                  </a:lnTo>
                  <a:lnTo>
                    <a:pt x="5712" y="2185"/>
                  </a:lnTo>
                  <a:lnTo>
                    <a:pt x="5715" y="2116"/>
                  </a:lnTo>
                  <a:lnTo>
                    <a:pt x="5718" y="2164"/>
                  </a:lnTo>
                  <a:lnTo>
                    <a:pt x="5721" y="2182"/>
                  </a:lnTo>
                  <a:lnTo>
                    <a:pt x="5725" y="2156"/>
                  </a:lnTo>
                  <a:lnTo>
                    <a:pt x="5728" y="2158"/>
                  </a:lnTo>
                  <a:lnTo>
                    <a:pt x="5731" y="2126"/>
                  </a:lnTo>
                  <a:lnTo>
                    <a:pt x="5734" y="2060"/>
                  </a:lnTo>
                  <a:lnTo>
                    <a:pt x="5737" y="2046"/>
                  </a:lnTo>
                  <a:lnTo>
                    <a:pt x="5741" y="2003"/>
                  </a:lnTo>
                  <a:lnTo>
                    <a:pt x="5744" y="1973"/>
                  </a:lnTo>
                  <a:lnTo>
                    <a:pt x="5747" y="1955"/>
                  </a:lnTo>
                  <a:lnTo>
                    <a:pt x="5750" y="1943"/>
                  </a:lnTo>
                  <a:lnTo>
                    <a:pt x="5753" y="1923"/>
                  </a:lnTo>
                  <a:lnTo>
                    <a:pt x="5756" y="1850"/>
                  </a:lnTo>
                  <a:lnTo>
                    <a:pt x="5760" y="1824"/>
                  </a:lnTo>
                  <a:lnTo>
                    <a:pt x="5763" y="1847"/>
                  </a:lnTo>
                  <a:lnTo>
                    <a:pt x="5766" y="1873"/>
                  </a:lnTo>
                  <a:lnTo>
                    <a:pt x="5769" y="1886"/>
                  </a:lnTo>
                  <a:lnTo>
                    <a:pt x="5772" y="1893"/>
                  </a:lnTo>
                  <a:lnTo>
                    <a:pt x="5776" y="1896"/>
                  </a:lnTo>
                  <a:lnTo>
                    <a:pt x="5779" y="1886"/>
                  </a:lnTo>
                  <a:lnTo>
                    <a:pt x="5782" y="1889"/>
                  </a:lnTo>
                  <a:lnTo>
                    <a:pt x="5785" y="1920"/>
                  </a:lnTo>
                  <a:lnTo>
                    <a:pt x="5788" y="1956"/>
                  </a:lnTo>
                  <a:lnTo>
                    <a:pt x="5791" y="2008"/>
                  </a:lnTo>
                  <a:lnTo>
                    <a:pt x="5795" y="1995"/>
                  </a:lnTo>
                  <a:lnTo>
                    <a:pt x="5798" y="1993"/>
                  </a:lnTo>
                  <a:lnTo>
                    <a:pt x="5801" y="2026"/>
                  </a:lnTo>
                  <a:lnTo>
                    <a:pt x="5804" y="2015"/>
                  </a:lnTo>
                  <a:lnTo>
                    <a:pt x="5807" y="2053"/>
                  </a:lnTo>
                  <a:lnTo>
                    <a:pt x="5811" y="2046"/>
                  </a:lnTo>
                  <a:lnTo>
                    <a:pt x="5814" y="2066"/>
                  </a:lnTo>
                  <a:lnTo>
                    <a:pt x="5817" y="2088"/>
                  </a:lnTo>
                  <a:lnTo>
                    <a:pt x="5820" y="2070"/>
                  </a:lnTo>
                  <a:lnTo>
                    <a:pt x="5823" y="2016"/>
                  </a:lnTo>
                  <a:lnTo>
                    <a:pt x="5826" y="2040"/>
                  </a:lnTo>
                  <a:lnTo>
                    <a:pt x="5830" y="2029"/>
                  </a:lnTo>
                  <a:lnTo>
                    <a:pt x="5833" y="2006"/>
                  </a:lnTo>
                  <a:lnTo>
                    <a:pt x="5836" y="2016"/>
                  </a:lnTo>
                  <a:lnTo>
                    <a:pt x="5839" y="2015"/>
                  </a:lnTo>
                  <a:lnTo>
                    <a:pt x="5842" y="1976"/>
                  </a:lnTo>
                  <a:lnTo>
                    <a:pt x="5845" y="2004"/>
                  </a:lnTo>
                  <a:lnTo>
                    <a:pt x="5849" y="1998"/>
                  </a:lnTo>
                  <a:lnTo>
                    <a:pt x="5852" y="1981"/>
                  </a:lnTo>
                  <a:lnTo>
                    <a:pt x="5855" y="1938"/>
                  </a:lnTo>
                  <a:lnTo>
                    <a:pt x="5858" y="1934"/>
                  </a:lnTo>
                  <a:lnTo>
                    <a:pt x="5861" y="1993"/>
                  </a:lnTo>
                  <a:lnTo>
                    <a:pt x="5865" y="1978"/>
                  </a:lnTo>
                  <a:lnTo>
                    <a:pt x="5868" y="1965"/>
                  </a:lnTo>
                  <a:lnTo>
                    <a:pt x="5871" y="1953"/>
                  </a:lnTo>
                  <a:lnTo>
                    <a:pt x="5874" y="1905"/>
                  </a:lnTo>
                  <a:lnTo>
                    <a:pt x="5877" y="1917"/>
                  </a:lnTo>
                  <a:lnTo>
                    <a:pt x="5880" y="1870"/>
                  </a:lnTo>
                  <a:lnTo>
                    <a:pt x="5884" y="1804"/>
                  </a:lnTo>
                  <a:lnTo>
                    <a:pt x="5887" y="1766"/>
                  </a:lnTo>
                  <a:lnTo>
                    <a:pt x="5890" y="1669"/>
                  </a:lnTo>
                  <a:lnTo>
                    <a:pt x="5893" y="1622"/>
                  </a:lnTo>
                  <a:lnTo>
                    <a:pt x="5896" y="1604"/>
                  </a:lnTo>
                  <a:lnTo>
                    <a:pt x="5900" y="1560"/>
                  </a:lnTo>
                  <a:lnTo>
                    <a:pt x="5903" y="1507"/>
                  </a:lnTo>
                  <a:lnTo>
                    <a:pt x="5906" y="1481"/>
                  </a:lnTo>
                  <a:lnTo>
                    <a:pt x="5909" y="1473"/>
                  </a:lnTo>
                  <a:lnTo>
                    <a:pt x="5912" y="1497"/>
                  </a:lnTo>
                  <a:lnTo>
                    <a:pt x="5915" y="1470"/>
                  </a:lnTo>
                  <a:lnTo>
                    <a:pt x="5919" y="1436"/>
                  </a:lnTo>
                  <a:lnTo>
                    <a:pt x="5922" y="1403"/>
                  </a:lnTo>
                  <a:lnTo>
                    <a:pt x="5925" y="1417"/>
                  </a:lnTo>
                  <a:lnTo>
                    <a:pt x="5928" y="1410"/>
                  </a:lnTo>
                  <a:lnTo>
                    <a:pt x="5931" y="1400"/>
                  </a:lnTo>
                  <a:lnTo>
                    <a:pt x="5934" y="1377"/>
                  </a:lnTo>
                  <a:lnTo>
                    <a:pt x="5938" y="1381"/>
                  </a:lnTo>
                  <a:lnTo>
                    <a:pt x="5941" y="1368"/>
                  </a:lnTo>
                  <a:lnTo>
                    <a:pt x="5944" y="1374"/>
                  </a:lnTo>
                  <a:lnTo>
                    <a:pt x="5947" y="1364"/>
                  </a:lnTo>
                  <a:lnTo>
                    <a:pt x="5950" y="1369"/>
                  </a:lnTo>
                  <a:lnTo>
                    <a:pt x="5954" y="1329"/>
                  </a:lnTo>
                  <a:lnTo>
                    <a:pt x="5957" y="1302"/>
                  </a:lnTo>
                  <a:lnTo>
                    <a:pt x="5960" y="1235"/>
                  </a:lnTo>
                  <a:lnTo>
                    <a:pt x="5963" y="1208"/>
                  </a:lnTo>
                  <a:lnTo>
                    <a:pt x="5966" y="1209"/>
                  </a:lnTo>
                  <a:lnTo>
                    <a:pt x="5969" y="1181"/>
                  </a:lnTo>
                  <a:lnTo>
                    <a:pt x="5973" y="1157"/>
                  </a:lnTo>
                  <a:lnTo>
                    <a:pt x="5976" y="1160"/>
                  </a:lnTo>
                  <a:lnTo>
                    <a:pt x="5979" y="1157"/>
                  </a:lnTo>
                  <a:lnTo>
                    <a:pt x="5982" y="1121"/>
                  </a:lnTo>
                  <a:lnTo>
                    <a:pt x="5985" y="1124"/>
                  </a:lnTo>
                  <a:lnTo>
                    <a:pt x="5989" y="1107"/>
                  </a:lnTo>
                  <a:lnTo>
                    <a:pt x="5992" y="1098"/>
                  </a:lnTo>
                  <a:lnTo>
                    <a:pt x="5995" y="1048"/>
                  </a:lnTo>
                  <a:lnTo>
                    <a:pt x="5998" y="1075"/>
                  </a:lnTo>
                  <a:lnTo>
                    <a:pt x="6001" y="1057"/>
                  </a:lnTo>
                  <a:lnTo>
                    <a:pt x="6004" y="1027"/>
                  </a:lnTo>
                  <a:lnTo>
                    <a:pt x="6008" y="1034"/>
                  </a:lnTo>
                  <a:lnTo>
                    <a:pt x="6011" y="981"/>
                  </a:lnTo>
                  <a:lnTo>
                    <a:pt x="6014" y="991"/>
                  </a:lnTo>
                  <a:lnTo>
                    <a:pt x="6017" y="969"/>
                  </a:lnTo>
                  <a:lnTo>
                    <a:pt x="6020" y="992"/>
                  </a:lnTo>
                  <a:lnTo>
                    <a:pt x="6024" y="1002"/>
                  </a:lnTo>
                  <a:lnTo>
                    <a:pt x="6027" y="964"/>
                  </a:lnTo>
                  <a:lnTo>
                    <a:pt x="6030" y="970"/>
                  </a:lnTo>
                  <a:lnTo>
                    <a:pt x="6033" y="964"/>
                  </a:lnTo>
                  <a:lnTo>
                    <a:pt x="6036" y="996"/>
                  </a:lnTo>
                  <a:lnTo>
                    <a:pt x="6039" y="1009"/>
                  </a:lnTo>
                  <a:lnTo>
                    <a:pt x="6043" y="1015"/>
                  </a:lnTo>
                  <a:lnTo>
                    <a:pt x="6046" y="1030"/>
                  </a:lnTo>
                  <a:lnTo>
                    <a:pt x="6049" y="1059"/>
                  </a:lnTo>
                  <a:lnTo>
                    <a:pt x="6052" y="1082"/>
                  </a:lnTo>
                  <a:lnTo>
                    <a:pt x="6055" y="1125"/>
                  </a:lnTo>
                  <a:lnTo>
                    <a:pt x="6058" y="1139"/>
                  </a:lnTo>
                  <a:lnTo>
                    <a:pt x="6062" y="1171"/>
                  </a:lnTo>
                  <a:lnTo>
                    <a:pt x="6065" y="1119"/>
                  </a:lnTo>
                  <a:lnTo>
                    <a:pt x="6068" y="1089"/>
                  </a:lnTo>
                  <a:lnTo>
                    <a:pt x="6071" y="1074"/>
                  </a:lnTo>
                  <a:lnTo>
                    <a:pt x="6074" y="1022"/>
                  </a:lnTo>
                  <a:lnTo>
                    <a:pt x="6078" y="1017"/>
                  </a:lnTo>
                  <a:lnTo>
                    <a:pt x="6081" y="1008"/>
                  </a:lnTo>
                  <a:lnTo>
                    <a:pt x="6084" y="978"/>
                  </a:lnTo>
                  <a:lnTo>
                    <a:pt x="6087" y="968"/>
                  </a:lnTo>
                  <a:lnTo>
                    <a:pt x="6090" y="913"/>
                  </a:lnTo>
                  <a:lnTo>
                    <a:pt x="6093" y="930"/>
                  </a:lnTo>
                  <a:lnTo>
                    <a:pt x="6097" y="934"/>
                  </a:lnTo>
                  <a:lnTo>
                    <a:pt x="6100" y="938"/>
                  </a:lnTo>
                  <a:lnTo>
                    <a:pt x="6103" y="945"/>
                  </a:lnTo>
                  <a:lnTo>
                    <a:pt x="6106" y="962"/>
                  </a:lnTo>
                  <a:lnTo>
                    <a:pt x="6109" y="973"/>
                  </a:lnTo>
                  <a:lnTo>
                    <a:pt x="6113" y="960"/>
                  </a:lnTo>
                  <a:lnTo>
                    <a:pt x="6116" y="988"/>
                  </a:lnTo>
                  <a:lnTo>
                    <a:pt x="6119" y="980"/>
                  </a:lnTo>
                  <a:lnTo>
                    <a:pt x="6122" y="969"/>
                  </a:lnTo>
                  <a:lnTo>
                    <a:pt x="6125" y="1009"/>
                  </a:lnTo>
                  <a:lnTo>
                    <a:pt x="6128" y="1003"/>
                  </a:lnTo>
                  <a:lnTo>
                    <a:pt x="6132" y="992"/>
                  </a:lnTo>
                  <a:lnTo>
                    <a:pt x="6135" y="983"/>
                  </a:lnTo>
                  <a:lnTo>
                    <a:pt x="6138" y="1012"/>
                  </a:lnTo>
                  <a:lnTo>
                    <a:pt x="6141" y="1019"/>
                  </a:lnTo>
                  <a:lnTo>
                    <a:pt x="6144" y="1073"/>
                  </a:lnTo>
                  <a:lnTo>
                    <a:pt x="6148" y="1071"/>
                  </a:lnTo>
                  <a:lnTo>
                    <a:pt x="6151" y="1076"/>
                  </a:lnTo>
                  <a:lnTo>
                    <a:pt x="6154" y="1109"/>
                  </a:lnTo>
                  <a:lnTo>
                    <a:pt x="6157" y="1096"/>
                  </a:lnTo>
                  <a:lnTo>
                    <a:pt x="6160" y="1112"/>
                  </a:lnTo>
                  <a:lnTo>
                    <a:pt x="6163" y="1090"/>
                  </a:lnTo>
                  <a:lnTo>
                    <a:pt x="6167" y="1123"/>
                  </a:lnTo>
                  <a:lnTo>
                    <a:pt x="6170" y="1144"/>
                  </a:lnTo>
                  <a:lnTo>
                    <a:pt x="6173" y="1124"/>
                  </a:lnTo>
                  <a:lnTo>
                    <a:pt x="6176" y="1117"/>
                  </a:lnTo>
                  <a:lnTo>
                    <a:pt x="6179" y="1097"/>
                  </a:lnTo>
                  <a:lnTo>
                    <a:pt x="6182" y="1104"/>
                  </a:lnTo>
                  <a:lnTo>
                    <a:pt x="6186" y="1131"/>
                  </a:lnTo>
                  <a:lnTo>
                    <a:pt x="6189" y="1120"/>
                  </a:lnTo>
                  <a:lnTo>
                    <a:pt x="6192" y="1161"/>
                  </a:lnTo>
                  <a:lnTo>
                    <a:pt x="6195" y="1120"/>
                  </a:lnTo>
                  <a:lnTo>
                    <a:pt x="6198" y="1155"/>
                  </a:lnTo>
                  <a:lnTo>
                    <a:pt x="6202" y="1173"/>
                  </a:lnTo>
                  <a:lnTo>
                    <a:pt x="6205" y="1127"/>
                  </a:lnTo>
                  <a:lnTo>
                    <a:pt x="6208" y="1121"/>
                  </a:lnTo>
                  <a:lnTo>
                    <a:pt x="6211" y="1153"/>
                  </a:lnTo>
                  <a:lnTo>
                    <a:pt x="6214" y="1113"/>
                  </a:lnTo>
                  <a:lnTo>
                    <a:pt x="6217" y="1139"/>
                  </a:lnTo>
                  <a:lnTo>
                    <a:pt x="6221" y="1176"/>
                  </a:lnTo>
                  <a:lnTo>
                    <a:pt x="6224" y="1191"/>
                  </a:lnTo>
                  <a:lnTo>
                    <a:pt x="6227" y="1198"/>
                  </a:lnTo>
                  <a:lnTo>
                    <a:pt x="6230" y="1185"/>
                  </a:lnTo>
                  <a:lnTo>
                    <a:pt x="6233" y="1242"/>
                  </a:lnTo>
                  <a:lnTo>
                    <a:pt x="6237" y="1249"/>
                  </a:lnTo>
                  <a:lnTo>
                    <a:pt x="6240" y="1283"/>
                  </a:lnTo>
                  <a:lnTo>
                    <a:pt x="6243" y="1279"/>
                  </a:lnTo>
                  <a:lnTo>
                    <a:pt x="6246" y="1308"/>
                  </a:lnTo>
                  <a:lnTo>
                    <a:pt x="6249" y="1366"/>
                  </a:lnTo>
                  <a:lnTo>
                    <a:pt x="6252" y="1407"/>
                  </a:lnTo>
                  <a:lnTo>
                    <a:pt x="6256" y="1391"/>
                  </a:lnTo>
                  <a:lnTo>
                    <a:pt x="6259" y="1423"/>
                  </a:lnTo>
                  <a:lnTo>
                    <a:pt x="6262" y="1425"/>
                  </a:lnTo>
                  <a:lnTo>
                    <a:pt x="6265" y="1477"/>
                  </a:lnTo>
                  <a:lnTo>
                    <a:pt x="6268" y="1529"/>
                  </a:lnTo>
                  <a:lnTo>
                    <a:pt x="6271" y="1516"/>
                  </a:lnTo>
                  <a:lnTo>
                    <a:pt x="6275" y="1519"/>
                  </a:lnTo>
                  <a:lnTo>
                    <a:pt x="6278" y="1554"/>
                  </a:lnTo>
                  <a:lnTo>
                    <a:pt x="6281" y="1591"/>
                  </a:lnTo>
                  <a:lnTo>
                    <a:pt x="6284" y="1624"/>
                  </a:lnTo>
                  <a:lnTo>
                    <a:pt x="6287" y="1648"/>
                  </a:lnTo>
                  <a:lnTo>
                    <a:pt x="6291" y="1696"/>
                  </a:lnTo>
                  <a:lnTo>
                    <a:pt x="6294" y="1692"/>
                  </a:lnTo>
                  <a:lnTo>
                    <a:pt x="6297" y="1674"/>
                  </a:lnTo>
                  <a:lnTo>
                    <a:pt x="6300" y="1728"/>
                  </a:lnTo>
                  <a:lnTo>
                    <a:pt x="6303" y="1698"/>
                  </a:lnTo>
                  <a:lnTo>
                    <a:pt x="6306" y="1640"/>
                  </a:lnTo>
                  <a:lnTo>
                    <a:pt x="6310" y="1649"/>
                  </a:lnTo>
                  <a:lnTo>
                    <a:pt x="6313" y="1663"/>
                  </a:lnTo>
                  <a:lnTo>
                    <a:pt x="6316" y="1664"/>
                  </a:lnTo>
                  <a:lnTo>
                    <a:pt x="6319" y="1630"/>
                  </a:lnTo>
                  <a:lnTo>
                    <a:pt x="6322" y="1598"/>
                  </a:lnTo>
                  <a:lnTo>
                    <a:pt x="6326" y="1602"/>
                  </a:lnTo>
                  <a:lnTo>
                    <a:pt x="6329" y="1603"/>
                  </a:lnTo>
                  <a:lnTo>
                    <a:pt x="6332" y="1579"/>
                  </a:lnTo>
                  <a:lnTo>
                    <a:pt x="6335" y="1584"/>
                  </a:lnTo>
                  <a:lnTo>
                    <a:pt x="6338" y="1617"/>
                  </a:lnTo>
                  <a:lnTo>
                    <a:pt x="6341" y="1624"/>
                  </a:lnTo>
                  <a:lnTo>
                    <a:pt x="6345" y="1718"/>
                  </a:lnTo>
                  <a:lnTo>
                    <a:pt x="6348" y="1702"/>
                  </a:lnTo>
                  <a:lnTo>
                    <a:pt x="6351" y="1722"/>
                  </a:lnTo>
                  <a:lnTo>
                    <a:pt x="6354" y="1717"/>
                  </a:lnTo>
                  <a:lnTo>
                    <a:pt x="6357" y="1720"/>
                  </a:lnTo>
                  <a:lnTo>
                    <a:pt x="6361" y="1735"/>
                  </a:lnTo>
                  <a:lnTo>
                    <a:pt x="6364" y="1765"/>
                  </a:lnTo>
                  <a:lnTo>
                    <a:pt x="6367" y="1742"/>
                  </a:lnTo>
                  <a:lnTo>
                    <a:pt x="6370" y="1758"/>
                  </a:lnTo>
                  <a:lnTo>
                    <a:pt x="6373" y="1799"/>
                  </a:lnTo>
                  <a:lnTo>
                    <a:pt x="6376" y="1802"/>
                  </a:lnTo>
                  <a:lnTo>
                    <a:pt x="6380" y="1863"/>
                  </a:lnTo>
                  <a:lnTo>
                    <a:pt x="6383" y="1924"/>
                  </a:lnTo>
                  <a:lnTo>
                    <a:pt x="6386" y="1937"/>
                  </a:lnTo>
                  <a:lnTo>
                    <a:pt x="6389" y="1966"/>
                  </a:lnTo>
                  <a:lnTo>
                    <a:pt x="6392" y="2017"/>
                  </a:lnTo>
                  <a:lnTo>
                    <a:pt x="6395" y="2044"/>
                  </a:lnTo>
                  <a:lnTo>
                    <a:pt x="6399" y="2120"/>
                  </a:lnTo>
                  <a:lnTo>
                    <a:pt x="6402" y="2107"/>
                  </a:lnTo>
                  <a:lnTo>
                    <a:pt x="6405" y="2145"/>
                  </a:lnTo>
                  <a:lnTo>
                    <a:pt x="6408" y="2150"/>
                  </a:lnTo>
                  <a:lnTo>
                    <a:pt x="6411" y="2177"/>
                  </a:lnTo>
                  <a:lnTo>
                    <a:pt x="6415" y="2248"/>
                  </a:lnTo>
                  <a:lnTo>
                    <a:pt x="6418" y="2278"/>
                  </a:lnTo>
                  <a:lnTo>
                    <a:pt x="6421" y="2290"/>
                  </a:lnTo>
                  <a:lnTo>
                    <a:pt x="6424" y="2325"/>
                  </a:lnTo>
                  <a:lnTo>
                    <a:pt x="6427" y="2330"/>
                  </a:lnTo>
                  <a:lnTo>
                    <a:pt x="6430" y="2320"/>
                  </a:lnTo>
                  <a:lnTo>
                    <a:pt x="6434" y="2402"/>
                  </a:lnTo>
                  <a:lnTo>
                    <a:pt x="6437" y="2362"/>
                  </a:lnTo>
                  <a:lnTo>
                    <a:pt x="6440" y="2333"/>
                  </a:lnTo>
                  <a:lnTo>
                    <a:pt x="6443" y="2297"/>
                  </a:lnTo>
                  <a:lnTo>
                    <a:pt x="6446" y="2285"/>
                  </a:lnTo>
                  <a:lnTo>
                    <a:pt x="6450" y="2251"/>
                  </a:lnTo>
                  <a:lnTo>
                    <a:pt x="6453" y="2268"/>
                  </a:lnTo>
                  <a:lnTo>
                    <a:pt x="6456" y="2223"/>
                  </a:lnTo>
                  <a:lnTo>
                    <a:pt x="6459" y="2197"/>
                  </a:lnTo>
                  <a:lnTo>
                    <a:pt x="6462" y="2115"/>
                  </a:lnTo>
                  <a:lnTo>
                    <a:pt x="6465" y="2091"/>
                  </a:lnTo>
                  <a:lnTo>
                    <a:pt x="6469" y="2026"/>
                  </a:lnTo>
                  <a:lnTo>
                    <a:pt x="6472" y="1986"/>
                  </a:lnTo>
                  <a:lnTo>
                    <a:pt x="6475" y="1951"/>
                  </a:lnTo>
                  <a:lnTo>
                    <a:pt x="6478" y="1931"/>
                  </a:lnTo>
                  <a:lnTo>
                    <a:pt x="6481" y="1855"/>
                  </a:lnTo>
                  <a:lnTo>
                    <a:pt x="6484" y="1836"/>
                  </a:lnTo>
                  <a:lnTo>
                    <a:pt x="6488" y="1833"/>
                  </a:lnTo>
                  <a:lnTo>
                    <a:pt x="6491" y="1824"/>
                  </a:lnTo>
                  <a:lnTo>
                    <a:pt x="6494" y="1764"/>
                  </a:lnTo>
                  <a:lnTo>
                    <a:pt x="6497" y="1780"/>
                  </a:lnTo>
                  <a:lnTo>
                    <a:pt x="6500" y="1776"/>
                  </a:lnTo>
                  <a:lnTo>
                    <a:pt x="6504" y="1785"/>
                  </a:lnTo>
                  <a:lnTo>
                    <a:pt x="6507" y="1767"/>
                  </a:lnTo>
                  <a:lnTo>
                    <a:pt x="6510" y="1783"/>
                  </a:lnTo>
                  <a:lnTo>
                    <a:pt x="6513" y="1788"/>
                  </a:lnTo>
                  <a:lnTo>
                    <a:pt x="6516" y="1784"/>
                  </a:lnTo>
                  <a:lnTo>
                    <a:pt x="6519" y="1733"/>
                  </a:lnTo>
                  <a:lnTo>
                    <a:pt x="6523" y="1753"/>
                  </a:lnTo>
                  <a:lnTo>
                    <a:pt x="6526" y="1791"/>
                  </a:lnTo>
                  <a:lnTo>
                    <a:pt x="6529" y="1761"/>
                  </a:lnTo>
                  <a:lnTo>
                    <a:pt x="6532" y="1752"/>
                  </a:lnTo>
                  <a:lnTo>
                    <a:pt x="6535" y="1781"/>
                  </a:lnTo>
                  <a:lnTo>
                    <a:pt x="6539" y="1750"/>
                  </a:lnTo>
                  <a:lnTo>
                    <a:pt x="6542" y="1790"/>
                  </a:lnTo>
                  <a:lnTo>
                    <a:pt x="6545" y="1815"/>
                  </a:lnTo>
                  <a:lnTo>
                    <a:pt x="6548" y="1864"/>
                  </a:lnTo>
                  <a:lnTo>
                    <a:pt x="6551" y="1824"/>
                  </a:lnTo>
                  <a:lnTo>
                    <a:pt x="6554" y="1834"/>
                  </a:lnTo>
                  <a:lnTo>
                    <a:pt x="6558" y="1879"/>
                  </a:lnTo>
                  <a:lnTo>
                    <a:pt x="6561" y="1863"/>
                  </a:lnTo>
                  <a:lnTo>
                    <a:pt x="6564" y="1861"/>
                  </a:lnTo>
                  <a:lnTo>
                    <a:pt x="6567" y="1889"/>
                  </a:lnTo>
                  <a:lnTo>
                    <a:pt x="6570" y="1874"/>
                  </a:lnTo>
                  <a:lnTo>
                    <a:pt x="6574" y="1878"/>
                  </a:lnTo>
                  <a:lnTo>
                    <a:pt x="6577" y="1926"/>
                  </a:lnTo>
                  <a:lnTo>
                    <a:pt x="6580" y="1931"/>
                  </a:lnTo>
                  <a:lnTo>
                    <a:pt x="6583" y="1948"/>
                  </a:lnTo>
                  <a:lnTo>
                    <a:pt x="6586" y="1945"/>
                  </a:lnTo>
                  <a:lnTo>
                    <a:pt x="6589" y="1962"/>
                  </a:lnTo>
                  <a:lnTo>
                    <a:pt x="6593" y="1981"/>
                  </a:lnTo>
                  <a:lnTo>
                    <a:pt x="6596" y="1994"/>
                  </a:lnTo>
                  <a:lnTo>
                    <a:pt x="6599" y="2002"/>
                  </a:lnTo>
                  <a:lnTo>
                    <a:pt x="6602" y="1983"/>
                  </a:lnTo>
                  <a:lnTo>
                    <a:pt x="6605" y="1989"/>
                  </a:lnTo>
                  <a:lnTo>
                    <a:pt x="6608" y="2003"/>
                  </a:lnTo>
                  <a:lnTo>
                    <a:pt x="6612" y="2002"/>
                  </a:lnTo>
                  <a:lnTo>
                    <a:pt x="6615" y="1959"/>
                  </a:lnTo>
                  <a:lnTo>
                    <a:pt x="6618" y="1948"/>
                  </a:lnTo>
                  <a:lnTo>
                    <a:pt x="6621" y="1964"/>
                  </a:lnTo>
                  <a:lnTo>
                    <a:pt x="6624" y="1932"/>
                  </a:lnTo>
                  <a:lnTo>
                    <a:pt x="6628" y="2021"/>
                  </a:lnTo>
                  <a:lnTo>
                    <a:pt x="6631" y="2014"/>
                  </a:lnTo>
                  <a:lnTo>
                    <a:pt x="6634" y="2066"/>
                  </a:lnTo>
                  <a:lnTo>
                    <a:pt x="6637" y="2090"/>
                  </a:lnTo>
                  <a:lnTo>
                    <a:pt x="6640" y="2022"/>
                  </a:lnTo>
                  <a:lnTo>
                    <a:pt x="6643" y="2060"/>
                  </a:lnTo>
                  <a:lnTo>
                    <a:pt x="6647" y="2104"/>
                  </a:lnTo>
                  <a:lnTo>
                    <a:pt x="6650" y="2085"/>
                  </a:lnTo>
                  <a:lnTo>
                    <a:pt x="6653" y="2095"/>
                  </a:lnTo>
                  <a:lnTo>
                    <a:pt x="6656" y="2131"/>
                  </a:lnTo>
                  <a:lnTo>
                    <a:pt x="6659" y="2143"/>
                  </a:lnTo>
                  <a:lnTo>
                    <a:pt x="6663" y="2132"/>
                  </a:lnTo>
                  <a:lnTo>
                    <a:pt x="6666" y="2127"/>
                  </a:lnTo>
                  <a:lnTo>
                    <a:pt x="6669" y="2152"/>
                  </a:lnTo>
                  <a:lnTo>
                    <a:pt x="6672" y="2156"/>
                  </a:lnTo>
                  <a:lnTo>
                    <a:pt x="6675" y="2191"/>
                  </a:lnTo>
                  <a:lnTo>
                    <a:pt x="6678" y="2146"/>
                  </a:lnTo>
                  <a:lnTo>
                    <a:pt x="6682" y="2132"/>
                  </a:lnTo>
                  <a:lnTo>
                    <a:pt x="6685" y="2143"/>
                  </a:lnTo>
                  <a:lnTo>
                    <a:pt x="6688" y="2114"/>
                  </a:lnTo>
                  <a:lnTo>
                    <a:pt x="6690" y="2134"/>
                  </a:lnTo>
                </a:path>
              </a:pathLst>
            </a:custGeom>
            <a:noFill/>
            <a:ln w="0">
              <a:solidFill>
                <a:srgbClr val="00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3" name="TextBox 222"/>
          <p:cNvSpPr txBox="1"/>
          <p:nvPr/>
        </p:nvSpPr>
        <p:spPr>
          <a:xfrm>
            <a:off x="1718136" y="382177"/>
            <a:ext cx="579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bg1">
                    <a:lumMod val="85000"/>
                  </a:schemeClr>
                </a:solidFill>
              </a:rPr>
              <a:t>GC analysis comparing </a:t>
            </a:r>
            <a:r>
              <a:rPr lang="en-ZA" sz="2400" dirty="0">
                <a:solidFill>
                  <a:schemeClr val="bg1">
                    <a:lumMod val="85000"/>
                  </a:schemeClr>
                </a:solidFill>
              </a:rPr>
              <a:t>t</a:t>
            </a:r>
            <a:r>
              <a:rPr lang="en-ZA" sz="2400" dirty="0" smtClean="0">
                <a:solidFill>
                  <a:schemeClr val="bg1">
                    <a:lumMod val="85000"/>
                  </a:schemeClr>
                </a:solidFill>
              </a:rPr>
              <a:t>yre derived oil </a:t>
            </a:r>
            <a:endParaRPr lang="en-ZA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24" name="Picture 2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25"/>
            <a:ext cx="899592" cy="914265"/>
          </a:xfrm>
          <a:prstGeom prst="rect">
            <a:avLst/>
          </a:prstGeom>
        </p:spPr>
      </p:pic>
      <p:sp>
        <p:nvSpPr>
          <p:cNvPr id="226" name="TextBox 225"/>
          <p:cNvSpPr txBox="1"/>
          <p:nvPr/>
        </p:nvSpPr>
        <p:spPr>
          <a:xfrm>
            <a:off x="4366239" y="6357842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22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433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112320"/>
              </p:ext>
            </p:extLst>
          </p:nvPr>
        </p:nvGraphicFramePr>
        <p:xfrm>
          <a:off x="17168" y="980728"/>
          <a:ext cx="9126832" cy="601963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97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9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7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7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7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8727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Peak No</a:t>
                      </a:r>
                      <a:endParaRPr lang="en-Z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Compound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RT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Ions/Mz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RI(Cal)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RI(lit)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A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E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F</a:t>
                      </a:r>
                      <a:endParaRPr lang="en-ZA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p-xylene`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6.19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91 106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cyclohexylthiol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7.19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82 116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952.6442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7.16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7.61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7.74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limonene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8.17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93 136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1033.419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1031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2-ethylhexanoic acid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9.14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78,88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1118.483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1,2,3,5-trimethylbenzene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9.21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119 134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1125.118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beta-ocimene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9.24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121 136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1127.962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alpha-campholene adehyde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9.28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91 108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1131.754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Bicyclo[3.1.1]hept-3-en-2-one, 4,6,6-trimethyl-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10.17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107 135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1217.526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2,4-di(trimethylsiloxy)-6,7-(methylenedioxy)-2H-1,4-benzoxazin-3-one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10.52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73 102 341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1253.608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Hexanoic acid, 2-ethyl-, methyl ester 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10.76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87 102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1276.693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Tetradecane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11.85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57,71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1397.669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3-methyltridecane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12.63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71,85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1446.084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pentadecane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12.694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57,71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1449.97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Dodecanoic</a:t>
                      </a:r>
                      <a:r>
                        <a:rPr lang="en-ZA" sz="1100" u="none" strike="noStrike" dirty="0">
                          <a:effectLst/>
                        </a:rPr>
                        <a:t> acid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13.2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57,73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1480.692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15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Hexadecane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13.51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57,71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1499.514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34636"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16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Heptadecane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 dirty="0">
                          <a:effectLst/>
                        </a:rPr>
                        <a:t>14.27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u="none" strike="noStrike">
                          <a:effectLst/>
                        </a:rPr>
                        <a:t>57,71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100" u="none" strike="noStrike">
                          <a:effectLst/>
                        </a:rPr>
                        <a:t>1799.339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nd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3394" y="486030"/>
            <a:ext cx="579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bg1">
                    <a:lumMod val="85000"/>
                  </a:schemeClr>
                </a:solidFill>
              </a:rPr>
              <a:t>GC analysis comparing </a:t>
            </a:r>
            <a:r>
              <a:rPr lang="en-ZA" sz="2400" dirty="0">
                <a:solidFill>
                  <a:schemeClr val="bg1">
                    <a:lumMod val="85000"/>
                  </a:schemeClr>
                </a:solidFill>
              </a:rPr>
              <a:t>t</a:t>
            </a:r>
            <a:r>
              <a:rPr lang="en-ZA" sz="2400" dirty="0" smtClean="0">
                <a:solidFill>
                  <a:schemeClr val="bg1">
                    <a:lumMod val="85000"/>
                  </a:schemeClr>
                </a:solidFill>
              </a:rPr>
              <a:t>yre derived oil </a:t>
            </a:r>
            <a:endParaRPr lang="en-ZA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0501" y="6488668"/>
            <a:ext cx="4601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23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223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GC- GC methods\s3 1 to 3.D~FID1A.ch_img01.bmp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033" r="5105" b="1"/>
          <a:stretch/>
        </p:blipFill>
        <p:spPr bwMode="auto">
          <a:xfrm>
            <a:off x="0" y="1268760"/>
            <a:ext cx="8998202" cy="4968552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1911" y="404664"/>
            <a:ext cx="579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bg1">
                    <a:lumMod val="85000"/>
                  </a:schemeClr>
                </a:solidFill>
              </a:rPr>
              <a:t>GC-GC: polar and non-polar column 2D </a:t>
            </a:r>
            <a:endParaRPr lang="en-ZA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9018" y="6455077"/>
            <a:ext cx="4601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24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4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GC- GC methods\S3 1 to 3 3D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27195" r="19422" b="963"/>
          <a:stretch/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404664"/>
            <a:ext cx="579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solidFill>
                  <a:schemeClr val="bg1">
                    <a:lumMod val="85000"/>
                  </a:schemeClr>
                </a:solidFill>
              </a:rPr>
              <a:t>GC-GC: 3D representation… </a:t>
            </a:r>
            <a:endParaRPr lang="en-ZA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6381328"/>
            <a:ext cx="4601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25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815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7378" y="1556792"/>
            <a:ext cx="8748713" cy="16557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ZA" sz="2800" dirty="0" smtClean="0">
                <a:solidFill>
                  <a:schemeClr val="tx1"/>
                </a:solidFill>
              </a:rPr>
              <a:t>This technique was performed to get the estimation of oil and petroleum fractions in the extracted oils</a:t>
            </a:r>
            <a:endParaRPr lang="en-ZA" sz="2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717032"/>
            <a:ext cx="5716599" cy="12241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23528" y="332656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dirty="0" smtClean="0">
                <a:solidFill>
                  <a:schemeClr val="bg1">
                    <a:lumMod val="85000"/>
                  </a:schemeClr>
                </a:solidFill>
              </a:rPr>
              <a:t>Part 2: SIMDIST D86 - </a:t>
            </a:r>
            <a:r>
              <a:rPr lang="en-ZA" sz="2800" dirty="0">
                <a:solidFill>
                  <a:schemeClr val="bg1">
                    <a:lumMod val="85000"/>
                  </a:schemeClr>
                </a:solidFill>
              </a:rPr>
              <a:t>Oil and Petroleum fraction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5479" y="6381328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26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468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96752"/>
            <a:ext cx="5444076" cy="3768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0" y="2276872"/>
            <a:ext cx="5904656" cy="397056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/>
              <a:t>Agilent Technologies 7890 A GC</a:t>
            </a:r>
            <a:endParaRPr lang="en-US" sz="1800" b="1" dirty="0"/>
          </a:p>
          <a:p>
            <a:pPr algn="ctr"/>
            <a:r>
              <a:rPr lang="en-US" sz="1800" b="1" dirty="0"/>
              <a:t>D 2887-06</a:t>
            </a:r>
            <a:r>
              <a:rPr lang="en-US" sz="1800" b="1" baseline="0" dirty="0"/>
              <a:t> (D86 Correlation BP Distribution)</a:t>
            </a:r>
          </a:p>
          <a:p>
            <a:pPr algn="ctr"/>
            <a:r>
              <a:rPr lang="en-US" sz="1800" b="1" baseline="0" dirty="0"/>
              <a:t>IBP (</a:t>
            </a:r>
            <a:r>
              <a:rPr lang="en-US" sz="1800" b="1" baseline="0" dirty="0">
                <a:latin typeface="Calibri"/>
              </a:rPr>
              <a:t>⁰C</a:t>
            </a:r>
            <a:r>
              <a:rPr lang="en-US" sz="1800" b="0" baseline="0" dirty="0">
                <a:latin typeface="Calibri"/>
              </a:rPr>
              <a:t>) </a:t>
            </a:r>
            <a:r>
              <a:rPr lang="en-US" sz="1800" b="0" baseline="0" dirty="0"/>
              <a:t>=  322.5 WT4,270 WT5 and 179.6 WT6 10%</a:t>
            </a:r>
          </a:p>
          <a:p>
            <a:pPr algn="ctr"/>
            <a:r>
              <a:rPr lang="en-US" sz="1800" b="1" baseline="0" dirty="0"/>
              <a:t>FBP (</a:t>
            </a:r>
            <a:r>
              <a:rPr lang="en-US" sz="1800" b="1" baseline="0" dirty="0">
                <a:latin typeface="Calibri"/>
              </a:rPr>
              <a:t>⁰C) </a:t>
            </a:r>
            <a:r>
              <a:rPr lang="en-US" sz="1800" b="0" baseline="0" dirty="0"/>
              <a:t>= 489.3 WT4, 490 WT5 and 491.5 WT6 90</a:t>
            </a:r>
            <a:r>
              <a:rPr lang="en-US" sz="1800" b="1" baseline="0" dirty="0"/>
              <a:t>%</a:t>
            </a:r>
          </a:p>
          <a:p>
            <a:pPr algn="ctr"/>
            <a:r>
              <a:rPr lang="en-US" sz="1800" b="1" baseline="0" dirty="0"/>
              <a:t> Flame </a:t>
            </a:r>
            <a:r>
              <a:rPr lang="en-US" sz="1800" b="1" baseline="0" dirty="0" smtClean="0"/>
              <a:t>Ionization </a:t>
            </a:r>
            <a:r>
              <a:rPr lang="en-US" sz="1800" b="1" baseline="0" dirty="0"/>
              <a:t>Detector  </a:t>
            </a:r>
          </a:p>
          <a:p>
            <a:pPr algn="ctr"/>
            <a:r>
              <a:rPr lang="en-GB" sz="1800" b="0" dirty="0"/>
              <a:t>200⁰C; H₂ 40 ml/min; Air 295 ml/min</a:t>
            </a:r>
          </a:p>
          <a:p>
            <a:pPr algn="ctr"/>
            <a:r>
              <a:rPr lang="en-GB" sz="1800" b="1" baseline="0" dirty="0"/>
              <a:t>Oven:  </a:t>
            </a:r>
          </a:p>
          <a:p>
            <a:pPr algn="ctr"/>
            <a:r>
              <a:rPr lang="en-GB" sz="1800" b="0" dirty="0"/>
              <a:t>100⁰C; Time: 0.5-1.2 min; Rate: 15⁰C/min</a:t>
            </a:r>
          </a:p>
          <a:p>
            <a:pPr algn="ctr"/>
            <a:r>
              <a:rPr lang="en-GB" sz="1800" b="1" baseline="0" dirty="0"/>
              <a:t>Injector Program:</a:t>
            </a:r>
          </a:p>
          <a:p>
            <a:pPr algn="ctr"/>
            <a:r>
              <a:rPr lang="en-GB" sz="1800" b="0" dirty="0"/>
              <a:t>100-350⁰C; Time: 0-2.5 min Rate: 35⁰C/min</a:t>
            </a:r>
          </a:p>
          <a:p>
            <a:pPr algn="ctr"/>
            <a:r>
              <a:rPr lang="en-GB" sz="1800" b="1" baseline="0" dirty="0"/>
              <a:t>Column:</a:t>
            </a:r>
          </a:p>
          <a:p>
            <a:pPr algn="ctr"/>
            <a:r>
              <a:rPr lang="en-GB" sz="1800" b="0" dirty="0"/>
              <a:t>Injector volume:  0.1 µl;  flow: </a:t>
            </a:r>
            <a:r>
              <a:rPr lang="en-GB" sz="1800" b="0" dirty="0">
                <a:solidFill>
                  <a:srgbClr val="C00000"/>
                </a:solidFill>
              </a:rPr>
              <a:t>19 ml/min</a:t>
            </a:r>
            <a:r>
              <a:rPr lang="en-GB" sz="1800" b="0" dirty="0"/>
              <a:t>;</a:t>
            </a:r>
          </a:p>
          <a:p>
            <a:pPr algn="ctr"/>
            <a:r>
              <a:rPr lang="en-GB" sz="1800" b="0" dirty="0"/>
              <a:t>Gas flow (He): 26 ml/min;</a:t>
            </a:r>
          </a:p>
          <a:p>
            <a:pPr algn="ctr"/>
            <a:r>
              <a:rPr lang="en-GB" sz="1800" b="0" dirty="0"/>
              <a:t>Dimension: </a:t>
            </a:r>
            <a:r>
              <a:rPr lang="en-GB" sz="1800" b="0" dirty="0">
                <a:solidFill>
                  <a:srgbClr val="C00000"/>
                </a:solidFill>
              </a:rPr>
              <a:t>10 m X 0.53 mm</a:t>
            </a:r>
            <a:endParaRPr lang="en-US" sz="1800" b="0" baseline="0" dirty="0">
              <a:solidFill>
                <a:srgbClr val="C00000"/>
              </a:solidFill>
            </a:endParaRPr>
          </a:p>
          <a:p>
            <a:endParaRPr lang="en-US" sz="1100" baseline="0" dirty="0"/>
          </a:p>
          <a:p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42586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SIMDIST D86 conditions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6382267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27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755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015831"/>
              </p:ext>
            </p:extLst>
          </p:nvPr>
        </p:nvGraphicFramePr>
        <p:xfrm>
          <a:off x="611560" y="1528707"/>
          <a:ext cx="7704856" cy="3588389"/>
        </p:xfrm>
        <a:graphic>
          <a:graphicData uri="http://schemas.openxmlformats.org/drawingml/2006/table">
            <a:tbl>
              <a:tblPr/>
              <a:tblGrid>
                <a:gridCol w="4674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832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PETROLEUM FRACTIONS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489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(Ref. Fischer, C.H: Composition of WASTE TYRE OILS)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en-ZA" sz="16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</a:t>
                      </a:r>
                      <a:r>
                        <a:rPr lang="en-ZA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EXT.</a:t>
                      </a:r>
                      <a:endParaRPr lang="en-ZA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ZA" sz="16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nd</a:t>
                      </a:r>
                      <a:r>
                        <a:rPr lang="en-ZA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EXT.</a:t>
                      </a:r>
                      <a:endParaRPr lang="en-ZA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en-ZA" sz="16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rd</a:t>
                      </a:r>
                      <a:r>
                        <a:rPr lang="en-ZA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EXT.</a:t>
                      </a:r>
                      <a:endParaRPr lang="en-ZA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832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(0-170⁰C) LIGHT OIL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489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(170-230⁰C) MIDDLE OIL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6.90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489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(230-270⁰C) HEAVY OIL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3.70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489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(270-350⁰C)  ANTHRACENE OIL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  9.20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8.20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10.60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489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&gt;350⁰C    RESIDUE CARBON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   90.80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91.80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78.80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7146"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  100.00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100.00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Z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100.00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48708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Oil fractions</a:t>
            </a:r>
            <a:endParaRPr lang="en-ZA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99992" y="6345987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28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9953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268046"/>
              </p:ext>
            </p:extLst>
          </p:nvPr>
        </p:nvGraphicFramePr>
        <p:xfrm>
          <a:off x="323528" y="1340768"/>
          <a:ext cx="835292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91680" y="523816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Oil fractions contd…</a:t>
            </a:r>
            <a:endParaRPr lang="en-ZA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69909" y="6445724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863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90" t="470" r="25348" b="21324"/>
          <a:stretch/>
        </p:blipFill>
        <p:spPr>
          <a:xfrm>
            <a:off x="-28183" y="2079160"/>
            <a:ext cx="4733376" cy="4381608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18790641"/>
              </p:ext>
            </p:extLst>
          </p:nvPr>
        </p:nvGraphicFramePr>
        <p:xfrm>
          <a:off x="2724605" y="1153208"/>
          <a:ext cx="6096000" cy="6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: Rounded Corners 5"/>
          <p:cNvSpPr/>
          <p:nvPr/>
        </p:nvSpPr>
        <p:spPr>
          <a:xfrm>
            <a:off x="179511" y="1088890"/>
            <a:ext cx="1584719" cy="828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economy</a:t>
            </a:r>
          </a:p>
        </p:txBody>
      </p:sp>
      <p:sp>
        <p:nvSpPr>
          <p:cNvPr id="5" name="Equals 6"/>
          <p:cNvSpPr/>
          <p:nvPr/>
        </p:nvSpPr>
        <p:spPr>
          <a:xfrm>
            <a:off x="1776418" y="1232890"/>
            <a:ext cx="936000" cy="540000"/>
          </a:xfrm>
          <a:prstGeom prst="mathEqua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6064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 smtClean="0">
                <a:solidFill>
                  <a:schemeClr val="bg1">
                    <a:lumMod val="95000"/>
                  </a:schemeClr>
                </a:solidFill>
              </a:rPr>
              <a:t>Introduction…</a:t>
            </a:r>
            <a:endParaRPr lang="en-ZA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2420888"/>
            <a:ext cx="39605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solidFill>
                  <a:srgbClr val="C00000"/>
                </a:solidFill>
              </a:rPr>
              <a:t>REDISA</a:t>
            </a:r>
            <a:r>
              <a:rPr lang="en-ZA" dirty="0" smtClean="0"/>
              <a:t> is trying to adopt the concept of circular economy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The Circular Economy Package consists of an </a:t>
            </a:r>
            <a:r>
              <a:rPr lang="en-ZA" dirty="0">
                <a:solidFill>
                  <a:srgbClr val="C00000"/>
                </a:solidFill>
              </a:rPr>
              <a:t>EU Action Plan for the Circular Economy </a:t>
            </a:r>
            <a:r>
              <a:rPr lang="en-ZA" dirty="0"/>
              <a:t>that establishes a concrete programme of action, with measures covering the whole cycle: from production and consumption to waste management and the market for secondary raw materials.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623731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C00000"/>
                </a:solidFill>
              </a:rPr>
              <a:t>R</a:t>
            </a:r>
            <a:r>
              <a:rPr lang="en-ZA" dirty="0" smtClean="0"/>
              <a:t>ecycling and </a:t>
            </a:r>
            <a:r>
              <a:rPr lang="en-ZA" dirty="0" smtClean="0">
                <a:solidFill>
                  <a:srgbClr val="C00000"/>
                </a:solidFill>
              </a:rPr>
              <a:t>E</a:t>
            </a:r>
            <a:r>
              <a:rPr lang="en-ZA" dirty="0" smtClean="0"/>
              <a:t>conomic </a:t>
            </a:r>
            <a:r>
              <a:rPr lang="en-ZA" dirty="0" smtClean="0">
                <a:solidFill>
                  <a:srgbClr val="C00000"/>
                </a:solidFill>
              </a:rPr>
              <a:t>D</a:t>
            </a:r>
            <a:r>
              <a:rPr lang="en-ZA" dirty="0" smtClean="0"/>
              <a:t>evelopment </a:t>
            </a:r>
            <a:r>
              <a:rPr lang="en-ZA" dirty="0" smtClean="0">
                <a:solidFill>
                  <a:srgbClr val="C00000"/>
                </a:solidFill>
              </a:rPr>
              <a:t>I</a:t>
            </a:r>
            <a:r>
              <a:rPr lang="en-ZA" dirty="0" smtClean="0"/>
              <a:t>nitiative of </a:t>
            </a:r>
            <a:r>
              <a:rPr lang="en-ZA" dirty="0" smtClean="0">
                <a:solidFill>
                  <a:srgbClr val="C00000"/>
                </a:solidFill>
              </a:rPr>
              <a:t>S</a:t>
            </a:r>
            <a:r>
              <a:rPr lang="en-ZA" dirty="0" smtClean="0"/>
              <a:t>outh </a:t>
            </a:r>
            <a:r>
              <a:rPr lang="en-ZA" dirty="0" smtClean="0">
                <a:solidFill>
                  <a:srgbClr val="C00000"/>
                </a:solidFill>
              </a:rPr>
              <a:t>A</a:t>
            </a:r>
            <a:r>
              <a:rPr lang="en-ZA" dirty="0" smtClean="0"/>
              <a:t>frica</a:t>
            </a: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4441352" y="6460768"/>
            <a:ext cx="33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3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66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951" t="36219" r="32290" b="19484"/>
          <a:stretch/>
        </p:blipFill>
        <p:spPr>
          <a:xfrm>
            <a:off x="251520" y="1844824"/>
            <a:ext cx="4968552" cy="3665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99592" y="130932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/>
              <a:t>Pseudo-component curve</a:t>
            </a:r>
            <a:endParaRPr lang="en-Z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220072" y="1124744"/>
            <a:ext cx="3923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/>
              <a:t>Properties of pseudo-component curve</a:t>
            </a:r>
          </a:p>
          <a:p>
            <a:pPr algn="ctr"/>
            <a:endParaRPr lang="en-ZA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Molecular weight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Critical constant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Acentric factor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Heat of formation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Ideal gas enthalpy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Latent heat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Vapour pressure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Transport properties</a:t>
            </a:r>
            <a:endParaRPr lang="en-ZA" dirty="0"/>
          </a:p>
        </p:txBody>
      </p:sp>
      <p:sp>
        <p:nvSpPr>
          <p:cNvPr id="8" name="TextBox 7"/>
          <p:cNvSpPr txBox="1"/>
          <p:nvPr/>
        </p:nvSpPr>
        <p:spPr>
          <a:xfrm>
            <a:off x="1691680" y="44310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Petroleum fractions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6450206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993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0125" y="450611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Petroleum fractions contd…</a:t>
            </a:r>
            <a:endParaRPr lang="en-ZA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975660"/>
              </p:ext>
            </p:extLst>
          </p:nvPr>
        </p:nvGraphicFramePr>
        <p:xfrm>
          <a:off x="107504" y="980728"/>
          <a:ext cx="5301910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" name="Worksheet" r:id="rId3" imgW="5829298" imgH="1981168" progId="Excel.Sheet.12">
                  <p:embed/>
                </p:oleObj>
              </mc:Choice>
              <mc:Fallback>
                <p:oleObj name="Worksheet" r:id="rId3" imgW="5829298" imgH="19811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980728"/>
                        <a:ext cx="5301910" cy="1944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484" y="980728"/>
            <a:ext cx="3755515" cy="2388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68972"/>
            <a:ext cx="4644942" cy="2785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2" y="3446824"/>
            <a:ext cx="4644007" cy="2629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4859" y="6476315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31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83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50425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Petroleum fractions contd…</a:t>
            </a:r>
            <a:endParaRPr lang="en-ZA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02199"/>
              </p:ext>
            </p:extLst>
          </p:nvPr>
        </p:nvGraphicFramePr>
        <p:xfrm>
          <a:off x="467544" y="1340768"/>
          <a:ext cx="806489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69909" y="6459578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/>
              <a:t>3</a:t>
            </a:r>
            <a:r>
              <a:rPr lang="en-ZA" dirty="0" smtClean="0"/>
              <a:t>2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120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47667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Petroleum fractions contd…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6530" y="6488668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33</a:t>
            </a:r>
            <a:endParaRPr lang="en-ZA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540825"/>
              </p:ext>
            </p:extLst>
          </p:nvPr>
        </p:nvGraphicFramePr>
        <p:xfrm>
          <a:off x="571010" y="1196752"/>
          <a:ext cx="767339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763688" y="44705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</a:rPr>
              <a:t>Possible uses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1809" y="6445724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34</a:t>
            </a:r>
            <a:endParaRPr lang="en-Z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40788"/>
              </p:ext>
            </p:extLst>
          </p:nvPr>
        </p:nvGraphicFramePr>
        <p:xfrm>
          <a:off x="107504" y="1419441"/>
          <a:ext cx="8784975" cy="4092074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33197383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7793745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63993165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06412245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24409844"/>
                    </a:ext>
                  </a:extLst>
                </a:gridCol>
                <a:gridCol w="2088231">
                  <a:extLst>
                    <a:ext uri="{9D8B030D-6E8A-4147-A177-3AD203B41FA5}">
                      <a16:colId xmlns:a16="http://schemas.microsoft.com/office/drawing/2014/main" val="2717766215"/>
                    </a:ext>
                  </a:extLst>
                </a:gridCol>
              </a:tblGrid>
              <a:tr h="474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Petroleum fractions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Boiling point (</a:t>
                      </a:r>
                      <a:r>
                        <a:rPr lang="en-ZA" sz="1100" baseline="30000">
                          <a:effectLst/>
                        </a:rPr>
                        <a:t>o</a:t>
                      </a:r>
                      <a:r>
                        <a:rPr lang="en-ZA" sz="1100">
                          <a:effectLst/>
                        </a:rPr>
                        <a:t>C)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Average specific gravity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Number of C atoms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Test method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Uses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extLst>
                  <a:ext uri="{0D108BD9-81ED-4DB2-BD59-A6C34878D82A}">
                    <a16:rowId xmlns:a16="http://schemas.microsoft.com/office/drawing/2014/main" val="1552898204"/>
                  </a:ext>
                </a:extLst>
              </a:tr>
              <a:tr h="399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</a:rPr>
                        <a:t>L.P.G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Up to 30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0.6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1 to 4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ASTM D86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effectLst/>
                        </a:rPr>
                        <a:t>Camping </a:t>
                      </a:r>
                      <a:r>
                        <a:rPr lang="en-ZA" sz="1100" dirty="0" smtClean="0">
                          <a:effectLst/>
                        </a:rPr>
                        <a:t>stoves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extLst>
                  <a:ext uri="{0D108BD9-81ED-4DB2-BD59-A6C34878D82A}">
                    <a16:rowId xmlns:a16="http://schemas.microsoft.com/office/drawing/2014/main" val="752809483"/>
                  </a:ext>
                </a:extLst>
              </a:tr>
              <a:tr h="4946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</a:rPr>
                        <a:t>Light </a:t>
                      </a:r>
                      <a:r>
                        <a:rPr lang="en-ZA" sz="1100" dirty="0">
                          <a:effectLst/>
                        </a:rPr>
                        <a:t>Naphtha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30 to 100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0.69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5 to 8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ASTM D86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Fuel for cars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extLst>
                  <a:ext uri="{0D108BD9-81ED-4DB2-BD59-A6C34878D82A}">
                    <a16:rowId xmlns:a16="http://schemas.microsoft.com/office/drawing/2014/main" val="117222920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</a:rPr>
                        <a:t>Heavy </a:t>
                      </a:r>
                      <a:r>
                        <a:rPr lang="en-ZA" sz="1100" dirty="0">
                          <a:effectLst/>
                        </a:rPr>
                        <a:t>Naphtha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100 to 150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0.758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8 to 10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ASTM D86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Reforming petrochemical feed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extLst>
                  <a:ext uri="{0D108BD9-81ED-4DB2-BD59-A6C34878D82A}">
                    <a16:rowId xmlns:a16="http://schemas.microsoft.com/office/drawing/2014/main" val="773176656"/>
                  </a:ext>
                </a:extLst>
              </a:tr>
              <a:tr h="497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</a:rPr>
                        <a:t>Kerosene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150 to 250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0.808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10 to 14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ASTM D86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Fuel for aeroplane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extLst>
                  <a:ext uri="{0D108BD9-81ED-4DB2-BD59-A6C34878D82A}">
                    <a16:rowId xmlns:a16="http://schemas.microsoft.com/office/drawing/2014/main" val="4095094387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Light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vacuum gas oil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250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to 350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0.84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15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to 20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ASTM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D216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Fuel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for lorries, trains and cars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extLst>
                  <a:ext uri="{0D108BD9-81ED-4DB2-BD59-A6C34878D82A}">
                    <a16:rowId xmlns:a16="http://schemas.microsoft.com/office/drawing/2014/main" val="215351982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Heavy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vacuum gas oil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350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to 450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0.885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21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to 28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ASTM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D158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  <a:highlight>
                          <a:srgbClr val="00FF00"/>
                        </a:highligh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  <a:highlight>
                            <a:srgbClr val="00FF00"/>
                          </a:highlight>
                        </a:rPr>
                        <a:t>Lubricant </a:t>
                      </a:r>
                      <a:r>
                        <a:rPr lang="en-ZA" sz="1100" dirty="0">
                          <a:effectLst/>
                          <a:highlight>
                            <a:srgbClr val="00FF00"/>
                          </a:highlight>
                        </a:rPr>
                        <a:t>heating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extLst>
                  <a:ext uri="{0D108BD9-81ED-4DB2-BD59-A6C34878D82A}">
                    <a16:rowId xmlns:a16="http://schemas.microsoft.com/office/drawing/2014/main" val="3856100154"/>
                  </a:ext>
                </a:extLst>
              </a:tr>
              <a:tr h="426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 smtClean="0">
                          <a:effectLst/>
                        </a:rPr>
                        <a:t>Residual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Over 450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0.945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Over 28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>
                          <a:effectLst/>
                        </a:rPr>
                        <a:t>ASTM D1160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effectLst/>
                        </a:rPr>
                        <a:t>Road surfacing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2" marR="65922" marT="0" marB="0"/>
                </a:tc>
                <a:extLst>
                  <a:ext uri="{0D108BD9-81ED-4DB2-BD59-A6C34878D82A}">
                    <a16:rowId xmlns:a16="http://schemas.microsoft.com/office/drawing/2014/main" val="614247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404664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Conclusions…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20949"/>
            <a:ext cx="903649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Based on the results obtained: GC-MS and SIMDIST we can conclude that the extracted oil is a heavy oil.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From the previous work done it has been recorded that palmitic, oleic and steric acids are the stating material for biodiesel.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Extracted oil may be suitable for Biodiesel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Z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Light vacuum gas oil forms the </a:t>
            </a:r>
            <a:r>
              <a:rPr lang="en-ZA" sz="1600" dirty="0" smtClean="0"/>
              <a:t>largest </a:t>
            </a:r>
            <a:r>
              <a:rPr lang="en-ZA" sz="1600" dirty="0" smtClean="0"/>
              <a:t>part of the petroleum fractions in all the extracted oils.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 smtClean="0"/>
              <a:t>Future </a:t>
            </a:r>
            <a:r>
              <a:rPr lang="en-ZA" sz="1600" b="1" dirty="0" smtClean="0"/>
              <a:t>work</a:t>
            </a:r>
            <a:endParaRPr lang="en-ZA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Use a sensitive instrument to get the quantitative sulfur content in the oil like Atomic Absorption spectroscopy (AA).</a:t>
            </a:r>
          </a:p>
          <a:p>
            <a:pPr lvl="1"/>
            <a:endParaRPr lang="en-ZA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Build a reactor to upscale – </a:t>
            </a:r>
            <a:r>
              <a:rPr lang="en-ZA" sz="1600" dirty="0" smtClean="0">
                <a:solidFill>
                  <a:srgbClr val="AE2812"/>
                </a:solidFill>
              </a:rPr>
              <a:t>currently designing </a:t>
            </a:r>
            <a:r>
              <a:rPr lang="en-ZA" sz="1600" dirty="0" smtClean="0"/>
              <a:t>one.</a:t>
            </a:r>
            <a:endParaRPr lang="en-ZA" sz="1600" dirty="0" smtClean="0">
              <a:solidFill>
                <a:srgbClr val="C00000"/>
              </a:solidFill>
            </a:endParaRPr>
          </a:p>
          <a:p>
            <a:pPr lvl="1"/>
            <a:endParaRPr lang="en-ZA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Crack the oil to produce diesel and petrol - possibility</a:t>
            </a:r>
          </a:p>
          <a:p>
            <a:pPr lvl="1"/>
            <a:endParaRPr lang="en-ZA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Analysis the quality of the </a:t>
            </a:r>
            <a:r>
              <a:rPr lang="en-ZA" sz="1600" dirty="0" smtClean="0">
                <a:solidFill>
                  <a:srgbClr val="C00000"/>
                </a:solidFill>
              </a:rPr>
              <a:t>petroleum fuel from extracted oil </a:t>
            </a:r>
            <a:r>
              <a:rPr lang="en-ZA" sz="1600" dirty="0" smtClean="0"/>
              <a:t>compared to that of commercial fuels.</a:t>
            </a:r>
          </a:p>
          <a:p>
            <a:endParaRPr lang="en-ZA" dirty="0" smtClean="0"/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18248" y="6376994"/>
            <a:ext cx="460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35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025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31566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 smtClean="0">
                <a:solidFill>
                  <a:schemeClr val="bg1"/>
                </a:solidFill>
              </a:rPr>
              <a:t>Acknowledgements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438034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REDISA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Supervisor and co-supervisors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Center for Rubber Science and Technology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Physical and Polymer science staff NMMU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SUN, Innoventon and NMMU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0" y="4992618"/>
            <a:ext cx="1785512" cy="611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3401870" y="6080390"/>
            <a:ext cx="1980220" cy="760700"/>
            <a:chOff x="4765519" y="3722801"/>
            <a:chExt cx="3928685" cy="13755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5519" y="3722801"/>
              <a:ext cx="1246642" cy="125020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94410" y="3732713"/>
              <a:ext cx="2699794" cy="136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b="1" dirty="0" smtClean="0">
                  <a:solidFill>
                    <a:srgbClr val="FF0000"/>
                  </a:solidFill>
                </a:rPr>
                <a:t>C</a:t>
              </a:r>
              <a:r>
                <a:rPr lang="en-ZA" sz="1000" b="1" dirty="0" smtClean="0">
                  <a:solidFill>
                    <a:srgbClr val="000099"/>
                  </a:solidFill>
                </a:rPr>
                <a:t>enter</a:t>
              </a:r>
              <a:r>
                <a:rPr lang="en-ZA" sz="1000" b="1" dirty="0" smtClean="0"/>
                <a:t> </a:t>
              </a:r>
              <a:r>
                <a:rPr lang="en-ZA" sz="1000" b="1" dirty="0" smtClean="0">
                  <a:solidFill>
                    <a:srgbClr val="000099"/>
                  </a:solidFill>
                </a:rPr>
                <a:t>for</a:t>
              </a:r>
            </a:p>
            <a:p>
              <a:r>
                <a:rPr lang="en-ZA" sz="1000" b="1" dirty="0" smtClean="0">
                  <a:solidFill>
                    <a:srgbClr val="FF0000"/>
                  </a:solidFill>
                </a:rPr>
                <a:t>R</a:t>
              </a:r>
              <a:r>
                <a:rPr lang="en-ZA" sz="1000" b="1" dirty="0" smtClean="0">
                  <a:solidFill>
                    <a:srgbClr val="000099"/>
                  </a:solidFill>
                </a:rPr>
                <a:t>ubber</a:t>
              </a:r>
            </a:p>
            <a:p>
              <a:r>
                <a:rPr lang="en-ZA" sz="1000" b="1" dirty="0" smtClean="0">
                  <a:solidFill>
                    <a:srgbClr val="FF0000"/>
                  </a:solidFill>
                </a:rPr>
                <a:t>S</a:t>
              </a:r>
              <a:r>
                <a:rPr lang="en-ZA" sz="1000" b="1" dirty="0" smtClean="0">
                  <a:solidFill>
                    <a:srgbClr val="000099"/>
                  </a:solidFill>
                </a:rPr>
                <a:t>cience and</a:t>
              </a:r>
              <a:r>
                <a:rPr lang="en-ZA" sz="1000" b="1" dirty="0" smtClean="0"/>
                <a:t> </a:t>
              </a:r>
            </a:p>
            <a:p>
              <a:r>
                <a:rPr lang="en-ZA" sz="1000" b="1" dirty="0" smtClean="0">
                  <a:solidFill>
                    <a:srgbClr val="FF0000"/>
                  </a:solidFill>
                </a:rPr>
                <a:t>T</a:t>
              </a:r>
              <a:r>
                <a:rPr lang="en-ZA" sz="1000" b="1" dirty="0" smtClean="0">
                  <a:solidFill>
                    <a:srgbClr val="000099"/>
                  </a:solidFill>
                </a:rPr>
                <a:t>echnology</a:t>
              </a:r>
              <a:endParaRPr lang="en-ZA" sz="1000" b="1" dirty="0">
                <a:solidFill>
                  <a:srgbClr val="000099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0472" t="10668" r="28238" b="45319"/>
          <a:stretch/>
        </p:blipFill>
        <p:spPr>
          <a:xfrm>
            <a:off x="6001502" y="5904986"/>
            <a:ext cx="864095" cy="936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09" y="4936843"/>
            <a:ext cx="1001278" cy="6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9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r="16138"/>
          <a:stretch/>
        </p:blipFill>
        <p:spPr>
          <a:xfrm>
            <a:off x="41295" y="1741903"/>
            <a:ext cx="9125744" cy="4058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27784" y="980728"/>
            <a:ext cx="3455988" cy="1008062"/>
          </a:xfrm>
        </p:spPr>
        <p:txBody>
          <a:bodyPr/>
          <a:lstStyle/>
          <a:p>
            <a:r>
              <a:rPr lang="en-ZA" dirty="0" smtClean="0">
                <a:solidFill>
                  <a:srgbClr val="C00000"/>
                </a:solidFill>
              </a:rPr>
              <a:t>THANK YOU!</a:t>
            </a:r>
            <a:endParaRPr lang="en-ZA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37312"/>
            <a:ext cx="2232248" cy="4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472" t="10668" r="28238" b="45319"/>
          <a:stretch/>
        </p:blipFill>
        <p:spPr>
          <a:xfrm>
            <a:off x="4247964" y="5813082"/>
            <a:ext cx="864095" cy="936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239152"/>
            <a:ext cx="748780" cy="49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7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189" b="4313"/>
          <a:stretch/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6309320"/>
            <a:ext cx="33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4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0907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2736"/>
            <a:ext cx="9007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One of the ways to recycle tyres is the use of pyrolysis </a:t>
            </a:r>
          </a:p>
          <a:p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Pyrolysis is the process whereby a material is heated in the absence of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The first type of pyrolysis was performed in South America – fertility of the soil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Tyre pyrolysis produces three products: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26064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 smtClean="0">
                <a:solidFill>
                  <a:schemeClr val="bg1">
                    <a:lumMod val="95000"/>
                  </a:schemeClr>
                </a:solidFill>
              </a:rPr>
              <a:t>Literature review</a:t>
            </a:r>
            <a:endParaRPr lang="en-ZA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39565"/>
            <a:ext cx="7128792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36450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50%</a:t>
            </a: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7344308" y="4669289"/>
            <a:ext cx="74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30%</a:t>
            </a:r>
            <a:endParaRPr lang="en-ZA" dirty="0"/>
          </a:p>
        </p:txBody>
      </p:sp>
      <p:sp>
        <p:nvSpPr>
          <p:cNvPr id="8" name="TextBox 7"/>
          <p:cNvSpPr txBox="1"/>
          <p:nvPr/>
        </p:nvSpPr>
        <p:spPr>
          <a:xfrm>
            <a:off x="7344308" y="5631179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12%</a:t>
            </a: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7717490" y="4113654"/>
            <a:ext cx="129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Gas – 8%</a:t>
            </a:r>
            <a:endParaRPr lang="en-ZA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38566" y="6323251"/>
            <a:ext cx="33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5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35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40768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Studies have shown that tyre pyrolysis process </a:t>
            </a:r>
            <a:r>
              <a:rPr lang="en-GB" b="1" dirty="0"/>
              <a:t>is a non-conventional </a:t>
            </a:r>
            <a:r>
              <a:rPr lang="en-GB" b="1" dirty="0" smtClean="0"/>
              <a:t>method</a:t>
            </a:r>
          </a:p>
          <a:p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</a:rPr>
              <a:t>H</a:t>
            </a:r>
            <a:r>
              <a:rPr lang="en-GB" dirty="0" smtClean="0">
                <a:solidFill>
                  <a:srgbClr val="C00000"/>
                </a:solidFill>
              </a:rPr>
              <a:t>eterogeneity </a:t>
            </a:r>
            <a:r>
              <a:rPr lang="en-GB" dirty="0">
                <a:solidFill>
                  <a:srgbClr val="C00000"/>
                </a:solidFill>
              </a:rPr>
              <a:t>of the products </a:t>
            </a:r>
            <a:r>
              <a:rPr lang="en-GB" dirty="0"/>
              <a:t>therefore make it difficult to utilize </a:t>
            </a:r>
            <a:r>
              <a:rPr lang="en-GB" dirty="0" smtClean="0"/>
              <a:t>further</a:t>
            </a:r>
          </a:p>
          <a:p>
            <a:pPr lvl="1"/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GB" dirty="0" smtClean="0">
                <a:solidFill>
                  <a:srgbClr val="C00000"/>
                </a:solidFill>
              </a:rPr>
              <a:t>High sulphur content </a:t>
            </a:r>
            <a:endParaRPr lang="en-GB" dirty="0">
              <a:solidFill>
                <a:srgbClr val="C00000"/>
              </a:solidFill>
            </a:endParaRP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Pyrolysis oil is very unstable:-</a:t>
            </a:r>
          </a:p>
          <a:p>
            <a:endParaRPr lang="en-GB" dirty="0" smtClean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Is not consistent process - meaning it produces difference products every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Consumes energy</a:t>
            </a:r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60" y="3726324"/>
            <a:ext cx="6869477" cy="1866051"/>
            <a:chOff x="379641" y="3440987"/>
            <a:chExt cx="6869477" cy="18660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193" b="4912"/>
            <a:stretch/>
          </p:blipFill>
          <p:spPr>
            <a:xfrm rot="5400000">
              <a:off x="703553" y="3117077"/>
              <a:ext cx="1848206" cy="249602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585" b="8642"/>
            <a:stretch/>
          </p:blipFill>
          <p:spPr>
            <a:xfrm rot="5400000">
              <a:off x="3110190" y="3184764"/>
              <a:ext cx="1848207" cy="23606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141" b="3002"/>
            <a:stretch/>
          </p:blipFill>
          <p:spPr>
            <a:xfrm rot="5400000">
              <a:off x="5290193" y="3348112"/>
              <a:ext cx="1866050" cy="205180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460076" y="387361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95000"/>
                  </a:schemeClr>
                </a:solidFill>
              </a:rPr>
              <a:t>Fresh</a:t>
            </a:r>
            <a:endParaRPr lang="en-ZA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3169" y="3866181"/>
            <a:ext cx="108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AE2812"/>
                </a:solidFill>
              </a:rPr>
              <a:t>After 1hr</a:t>
            </a:r>
            <a:endParaRPr lang="en-ZA" dirty="0">
              <a:solidFill>
                <a:srgbClr val="AE281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3856518"/>
            <a:ext cx="143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After 24hrs</a:t>
            </a:r>
            <a:endParaRPr lang="en-ZA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26064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 smtClean="0">
                <a:solidFill>
                  <a:schemeClr val="bg1">
                    <a:lumMod val="95000"/>
                  </a:schemeClr>
                </a:solidFill>
              </a:rPr>
              <a:t>Literature review…</a:t>
            </a:r>
            <a:endParaRPr lang="en-ZA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6811" y="6309320"/>
            <a:ext cx="33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001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80728"/>
            <a:ext cx="8964488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u="sng" dirty="0" smtClean="0"/>
              <a:t>Aim</a:t>
            </a:r>
          </a:p>
          <a:p>
            <a:endParaRPr lang="en-ZA" dirty="0"/>
          </a:p>
          <a:p>
            <a:r>
              <a:rPr lang="en-ZA" dirty="0" smtClean="0"/>
              <a:t>Develop an alternative chemical degradation method for pyrolysis and attempt to produce fuel from the tyre derived oil.</a:t>
            </a:r>
          </a:p>
          <a:p>
            <a:endParaRPr lang="en-ZA" dirty="0" smtClean="0"/>
          </a:p>
          <a:p>
            <a:r>
              <a:rPr lang="en-ZA" u="sng" dirty="0" smtClean="0"/>
              <a:t>Objectives</a:t>
            </a:r>
          </a:p>
          <a:p>
            <a:endParaRPr lang="en-ZA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Like pyrolysis three products are produced: gas, solid and </a:t>
            </a:r>
            <a:r>
              <a:rPr lang="en-ZA" dirty="0" smtClean="0">
                <a:solidFill>
                  <a:srgbClr val="FF0000"/>
                </a:solidFill>
              </a:rPr>
              <a:t>liquid</a:t>
            </a:r>
            <a:endParaRPr lang="en-ZA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Chemical reaction at </a:t>
            </a:r>
            <a:r>
              <a:rPr lang="en-ZA" dirty="0" smtClean="0">
                <a:solidFill>
                  <a:srgbClr val="C00000"/>
                </a:solidFill>
              </a:rPr>
              <a:t>room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Separate the oils based on their molecular weight by using different solvent systems – able to utilize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Low sulphur content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Oil must be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Study the quality of 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/>
              <a:t>Attempt to produce fuel</a:t>
            </a:r>
          </a:p>
          <a:p>
            <a:endParaRPr lang="en-Z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 smtClean="0"/>
          </a:p>
          <a:p>
            <a:endParaRPr lang="en-ZA" dirty="0" smtClean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26064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 smtClean="0">
                <a:solidFill>
                  <a:schemeClr val="bg1">
                    <a:lumMod val="95000"/>
                  </a:schemeClr>
                </a:solidFill>
              </a:rPr>
              <a:t>Aims and Objectives</a:t>
            </a:r>
            <a:endParaRPr lang="en-ZA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7055" y="6381328"/>
            <a:ext cx="33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395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759" y="980728"/>
            <a:ext cx="8324721" cy="5131130"/>
            <a:chOff x="567759" y="980728"/>
            <a:chExt cx="8324721" cy="51311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385" y="2060848"/>
              <a:ext cx="3896095" cy="40510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59" y="980728"/>
              <a:ext cx="4427984" cy="42670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5" name="TextBox 4"/>
          <p:cNvSpPr txBox="1"/>
          <p:nvPr/>
        </p:nvSpPr>
        <p:spPr>
          <a:xfrm>
            <a:off x="323528" y="387894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</a:rPr>
              <a:t>O</a:t>
            </a:r>
            <a:r>
              <a:rPr lang="en-ZA" sz="3200" dirty="0" smtClean="0">
                <a:solidFill>
                  <a:schemeClr val="bg1"/>
                </a:solidFill>
              </a:rPr>
              <a:t>verview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007391">
            <a:off x="1668774" y="3109864"/>
            <a:ext cx="5564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dirty="0" smtClean="0"/>
              <a:t>Goal of the project!!!</a:t>
            </a:r>
            <a:endParaRPr lang="en-ZA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283968" y="6381328"/>
            <a:ext cx="33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804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Right Arrow 3"/>
          <p:cNvSpPr/>
          <p:nvPr/>
        </p:nvSpPr>
        <p:spPr>
          <a:xfrm rot="20425551">
            <a:off x="695229" y="3221450"/>
            <a:ext cx="644840" cy="2167022"/>
          </a:xfrm>
          <a:prstGeom prst="curvedRightArrow">
            <a:avLst/>
          </a:prstGeom>
          <a:solidFill>
            <a:schemeClr val="accent4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24602" y="3797642"/>
            <a:ext cx="2902554" cy="2636912"/>
            <a:chOff x="1669446" y="4221089"/>
            <a:chExt cx="2902554" cy="2636912"/>
          </a:xfrm>
        </p:grpSpPr>
        <p:pic>
          <p:nvPicPr>
            <p:cNvPr id="21" name="Picture 20" descr="C:\Users\S215375548\AppData\Local\Microsoft\Windows\INetCache\Content.Word\IMG_2336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5" t="26291" r="26154" b="28001"/>
            <a:stretch/>
          </p:blipFill>
          <p:spPr bwMode="auto">
            <a:xfrm>
              <a:off x="1669446" y="4221089"/>
              <a:ext cx="2902554" cy="26369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200281" y="4461267"/>
              <a:ext cx="1752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smtClean="0">
                  <a:solidFill>
                    <a:schemeClr val="bg1"/>
                  </a:solidFill>
                </a:rPr>
                <a:t>1</a:t>
              </a:r>
              <a:r>
                <a:rPr lang="en-ZA" baseline="30000" dirty="0" smtClean="0">
                  <a:solidFill>
                    <a:schemeClr val="bg1"/>
                  </a:solidFill>
                </a:rPr>
                <a:t>st</a:t>
              </a:r>
              <a:r>
                <a:rPr lang="en-ZA" dirty="0" smtClean="0">
                  <a:solidFill>
                    <a:schemeClr val="bg1"/>
                  </a:solidFill>
                </a:rPr>
                <a:t> Extraction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Curved Right Arrow 5"/>
          <p:cNvSpPr/>
          <p:nvPr/>
        </p:nvSpPr>
        <p:spPr>
          <a:xfrm rot="11762993">
            <a:off x="4793766" y="3495408"/>
            <a:ext cx="436704" cy="1990209"/>
          </a:xfrm>
          <a:prstGeom prst="curvedRightArrow">
            <a:avLst/>
          </a:prstGeom>
          <a:solidFill>
            <a:schemeClr val="accent4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776918" y="1005288"/>
            <a:ext cx="2820208" cy="2306631"/>
            <a:chOff x="3711633" y="2202489"/>
            <a:chExt cx="2452929" cy="2021197"/>
          </a:xfrm>
        </p:grpSpPr>
        <p:pic>
          <p:nvPicPr>
            <p:cNvPr id="17" name="Picture 16" descr="C:\Users\S215375548\Desktop\crumb transition to char\IMG_2311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1" t="13242" r="19566" b="10505"/>
            <a:stretch/>
          </p:blipFill>
          <p:spPr bwMode="auto">
            <a:xfrm>
              <a:off x="3711633" y="2202489"/>
              <a:ext cx="2452929" cy="20211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079090" y="2222760"/>
              <a:ext cx="1628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smtClean="0">
                  <a:solidFill>
                    <a:schemeClr val="bg1"/>
                  </a:solidFill>
                </a:rPr>
                <a:t>2</a:t>
              </a:r>
              <a:r>
                <a:rPr lang="en-ZA" baseline="30000" dirty="0" smtClean="0">
                  <a:solidFill>
                    <a:schemeClr val="bg1"/>
                  </a:solidFill>
                </a:rPr>
                <a:t>nd</a:t>
              </a:r>
              <a:r>
                <a:rPr lang="en-ZA" dirty="0" smtClean="0">
                  <a:solidFill>
                    <a:schemeClr val="bg1"/>
                  </a:solidFill>
                </a:rPr>
                <a:t> Extraction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77382" y="3828830"/>
            <a:ext cx="2778064" cy="2337429"/>
            <a:chOff x="6637763" y="4043899"/>
            <a:chExt cx="2349123" cy="2082570"/>
          </a:xfrm>
        </p:grpSpPr>
        <p:pic>
          <p:nvPicPr>
            <p:cNvPr id="18" name="Picture 17" descr="C:\Users\S215375548\Desktop\crumb transition to char\IMG_2334.JP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7" t="35797" r="40496" b="41382"/>
            <a:stretch/>
          </p:blipFill>
          <p:spPr bwMode="auto">
            <a:xfrm>
              <a:off x="6637763" y="4043899"/>
              <a:ext cx="2349123" cy="2082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004223" y="4044821"/>
              <a:ext cx="1616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smtClean="0">
                  <a:solidFill>
                    <a:schemeClr val="bg1"/>
                  </a:solidFill>
                </a:rPr>
                <a:t>3</a:t>
              </a:r>
              <a:r>
                <a:rPr lang="en-ZA" baseline="30000" dirty="0" smtClean="0">
                  <a:solidFill>
                    <a:schemeClr val="bg1"/>
                  </a:solidFill>
                </a:rPr>
                <a:t>rd</a:t>
              </a:r>
              <a:r>
                <a:rPr lang="en-ZA" dirty="0" smtClean="0">
                  <a:solidFill>
                    <a:schemeClr val="bg1"/>
                  </a:solidFill>
                </a:rPr>
                <a:t> Extraction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Curved Right Arrow 8"/>
          <p:cNvSpPr/>
          <p:nvPr/>
        </p:nvSpPr>
        <p:spPr>
          <a:xfrm rot="19759151" flipH="1">
            <a:off x="7111717" y="1891374"/>
            <a:ext cx="471293" cy="2064430"/>
          </a:xfrm>
          <a:prstGeom prst="curvedRightArrow">
            <a:avLst/>
          </a:prstGeom>
          <a:solidFill>
            <a:schemeClr val="accent4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10664" y="411790"/>
            <a:ext cx="5885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 smtClean="0">
                <a:solidFill>
                  <a:srgbClr val="92D050"/>
                </a:solidFill>
              </a:rPr>
              <a:t> Extraction Process </a:t>
            </a:r>
            <a:endParaRPr lang="en-ZA" sz="3200" dirty="0">
              <a:solidFill>
                <a:srgbClr val="92D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9233" y="411790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bg1"/>
                </a:solidFill>
              </a:rPr>
              <a:t>O</a:t>
            </a:r>
            <a:r>
              <a:rPr lang="en-ZA" sz="3200" dirty="0" smtClean="0">
                <a:solidFill>
                  <a:schemeClr val="bg1"/>
                </a:solidFill>
              </a:rPr>
              <a:t>verview</a:t>
            </a:r>
            <a:endParaRPr lang="en-ZA" sz="32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713" y="1021995"/>
            <a:ext cx="2687405" cy="2571244"/>
            <a:chOff x="-10533" y="979175"/>
            <a:chExt cx="2687405" cy="2571244"/>
          </a:xfrm>
        </p:grpSpPr>
        <p:pic>
          <p:nvPicPr>
            <p:cNvPr id="16" name="Picture 15" descr="C:\Users\S215375548\Desktop\crumb transition to char\IMG_2335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6" t="22673" r="27731" b="24635"/>
            <a:stretch/>
          </p:blipFill>
          <p:spPr bwMode="auto">
            <a:xfrm>
              <a:off x="-10533" y="979175"/>
              <a:ext cx="2687405" cy="2571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50857" y="1503745"/>
              <a:ext cx="1752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smtClean="0">
                  <a:solidFill>
                    <a:schemeClr val="bg1"/>
                  </a:solidFill>
                </a:rPr>
                <a:t>Crumb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10339" y="1260635"/>
            <a:ext cx="2232248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IM</a:t>
            </a:r>
            <a:r>
              <a:rPr lang="en-ZA" dirty="0" smtClean="0"/>
              <a:t>: 2g      </a:t>
            </a:r>
            <a:r>
              <a:rPr lang="en-ZA" dirty="0" smtClean="0">
                <a:solidFill>
                  <a:srgbClr val="FF0000"/>
                </a:solidFill>
              </a:rPr>
              <a:t>FM</a:t>
            </a:r>
            <a:r>
              <a:rPr lang="en-ZA" dirty="0" smtClean="0"/>
              <a:t>:0.49g</a:t>
            </a:r>
          </a:p>
          <a:p>
            <a:r>
              <a:rPr lang="en-ZA" dirty="0" smtClean="0"/>
              <a:t>Residual - 24.5%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03852" y="5322532"/>
            <a:ext cx="175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chemeClr val="bg1"/>
                </a:solidFill>
              </a:rPr>
              <a:t>Selective solvent system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07745" y="2053261"/>
            <a:ext cx="224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chemeClr val="bg1"/>
                </a:solidFill>
              </a:rPr>
              <a:t>Destroying solvent system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8076" y="5132339"/>
            <a:ext cx="191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chemeClr val="bg1"/>
                </a:solidFill>
              </a:rPr>
              <a:t>Collecting/wash solvent system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23122" y="6371326"/>
            <a:ext cx="33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309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24123</TotalTime>
  <Words>2448</Words>
  <Application>Microsoft Office PowerPoint</Application>
  <PresentationFormat>On-screen Show (4:3)</PresentationFormat>
  <Paragraphs>1252</Paragraphs>
  <Slides>37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MS Sans Serif</vt:lpstr>
      <vt:lpstr>Times New Roman</vt:lpstr>
      <vt:lpstr>Wingdings</vt:lpstr>
      <vt:lpstr>Default Design</vt:lpstr>
      <vt:lpstr>Graph</vt:lpstr>
      <vt:lpstr>Worksheet</vt:lpstr>
      <vt:lpstr>Identification and composition of compounds and petroleum fractions of oils recovered from waste tyres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technique was performed to Identify and Quantify the compounds present in the extracted oil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technique was performed to get the estimation of oil and petroleum fractions in the extracted oils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NMMU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CSchonknecht</dc:creator>
  <cp:lastModifiedBy>Tsipa, Phuti, (Mr) (s215375548)</cp:lastModifiedBy>
  <cp:revision>684</cp:revision>
  <dcterms:created xsi:type="dcterms:W3CDTF">2006-12-05T12:30:39Z</dcterms:created>
  <dcterms:modified xsi:type="dcterms:W3CDTF">2017-05-29T12:28:45Z</dcterms:modified>
</cp:coreProperties>
</file>