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9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96" y="654050"/>
            <a:ext cx="9767704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774067" y="1207007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31454" y="3703319"/>
            <a:ext cx="1168907" cy="243840"/>
          </a:xfrm>
          <a:custGeom>
            <a:avLst/>
            <a:gdLst/>
            <a:ahLst/>
            <a:cxnLst/>
            <a:rect l="l" t="t" r="r" b="b"/>
            <a:pathLst>
              <a:path w="1168907" h="243840">
                <a:moveTo>
                  <a:pt x="0" y="0"/>
                </a:moveTo>
                <a:lnTo>
                  <a:pt x="0" y="243840"/>
                </a:lnTo>
                <a:lnTo>
                  <a:pt x="1168907" y="243840"/>
                </a:lnTo>
                <a:lnTo>
                  <a:pt x="1168907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00362" y="3703319"/>
            <a:ext cx="1345691" cy="243840"/>
          </a:xfrm>
          <a:custGeom>
            <a:avLst/>
            <a:gdLst/>
            <a:ahLst/>
            <a:cxnLst/>
            <a:rect l="l" t="t" r="r" b="b"/>
            <a:pathLst>
              <a:path w="1345691" h="243840">
                <a:moveTo>
                  <a:pt x="0" y="0"/>
                </a:moveTo>
                <a:lnTo>
                  <a:pt x="0" y="243840"/>
                </a:lnTo>
                <a:lnTo>
                  <a:pt x="1345691" y="243840"/>
                </a:lnTo>
                <a:lnTo>
                  <a:pt x="134569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46054" y="3703319"/>
            <a:ext cx="1752599" cy="243840"/>
          </a:xfrm>
          <a:custGeom>
            <a:avLst/>
            <a:gdLst/>
            <a:ahLst/>
            <a:cxnLst/>
            <a:rect l="l" t="t" r="r" b="b"/>
            <a:pathLst>
              <a:path w="1752599" h="243840">
                <a:moveTo>
                  <a:pt x="0" y="0"/>
                </a:moveTo>
                <a:lnTo>
                  <a:pt x="0" y="243840"/>
                </a:lnTo>
                <a:lnTo>
                  <a:pt x="1752599" y="243840"/>
                </a:lnTo>
                <a:lnTo>
                  <a:pt x="1752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31454" y="3947160"/>
            <a:ext cx="1168907" cy="245363"/>
          </a:xfrm>
          <a:custGeom>
            <a:avLst/>
            <a:gdLst/>
            <a:ahLst/>
            <a:cxnLst/>
            <a:rect l="l" t="t" r="r" b="b"/>
            <a:pathLst>
              <a:path w="1168907" h="245363">
                <a:moveTo>
                  <a:pt x="0" y="0"/>
                </a:moveTo>
                <a:lnTo>
                  <a:pt x="0" y="245363"/>
                </a:lnTo>
                <a:lnTo>
                  <a:pt x="1168907" y="245363"/>
                </a:lnTo>
                <a:lnTo>
                  <a:pt x="1168907" y="0"/>
                </a:lnTo>
                <a:lnTo>
                  <a:pt x="0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00362" y="3947160"/>
            <a:ext cx="1345691" cy="245363"/>
          </a:xfrm>
          <a:custGeom>
            <a:avLst/>
            <a:gdLst/>
            <a:ahLst/>
            <a:cxnLst/>
            <a:rect l="l" t="t" r="r" b="b"/>
            <a:pathLst>
              <a:path w="1345691" h="245363">
                <a:moveTo>
                  <a:pt x="0" y="0"/>
                </a:moveTo>
                <a:lnTo>
                  <a:pt x="0" y="245363"/>
                </a:lnTo>
                <a:lnTo>
                  <a:pt x="1345691" y="245363"/>
                </a:lnTo>
                <a:lnTo>
                  <a:pt x="1345691" y="0"/>
                </a:lnTo>
                <a:lnTo>
                  <a:pt x="0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46054" y="3947159"/>
            <a:ext cx="1752599" cy="245364"/>
          </a:xfrm>
          <a:custGeom>
            <a:avLst/>
            <a:gdLst/>
            <a:ahLst/>
            <a:cxnLst/>
            <a:rect l="l" t="t" r="r" b="b"/>
            <a:pathLst>
              <a:path w="1752599" h="245364">
                <a:moveTo>
                  <a:pt x="0" y="0"/>
                </a:moveTo>
                <a:lnTo>
                  <a:pt x="0" y="245364"/>
                </a:lnTo>
                <a:lnTo>
                  <a:pt x="1752599" y="245363"/>
                </a:lnTo>
                <a:lnTo>
                  <a:pt x="1752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31454" y="4192524"/>
            <a:ext cx="1168907" cy="243839"/>
          </a:xfrm>
          <a:custGeom>
            <a:avLst/>
            <a:gdLst/>
            <a:ahLst/>
            <a:cxnLst/>
            <a:rect l="l" t="t" r="r" b="b"/>
            <a:pathLst>
              <a:path w="1168907" h="243839">
                <a:moveTo>
                  <a:pt x="0" y="0"/>
                </a:moveTo>
                <a:lnTo>
                  <a:pt x="0" y="243839"/>
                </a:lnTo>
                <a:lnTo>
                  <a:pt x="1168907" y="243839"/>
                </a:lnTo>
                <a:lnTo>
                  <a:pt x="1168907" y="0"/>
                </a:lnTo>
                <a:lnTo>
                  <a:pt x="0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00362" y="4192524"/>
            <a:ext cx="1345691" cy="243839"/>
          </a:xfrm>
          <a:custGeom>
            <a:avLst/>
            <a:gdLst/>
            <a:ahLst/>
            <a:cxnLst/>
            <a:rect l="l" t="t" r="r" b="b"/>
            <a:pathLst>
              <a:path w="1345691" h="243839">
                <a:moveTo>
                  <a:pt x="0" y="0"/>
                </a:moveTo>
                <a:lnTo>
                  <a:pt x="0" y="243839"/>
                </a:lnTo>
                <a:lnTo>
                  <a:pt x="1345691" y="243839"/>
                </a:lnTo>
                <a:lnTo>
                  <a:pt x="1345691" y="0"/>
                </a:lnTo>
                <a:lnTo>
                  <a:pt x="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46054" y="4192523"/>
            <a:ext cx="1752599" cy="243840"/>
          </a:xfrm>
          <a:custGeom>
            <a:avLst/>
            <a:gdLst/>
            <a:ahLst/>
            <a:cxnLst/>
            <a:rect l="l" t="t" r="r" b="b"/>
            <a:pathLst>
              <a:path w="1752599" h="243840">
                <a:moveTo>
                  <a:pt x="0" y="0"/>
                </a:moveTo>
                <a:lnTo>
                  <a:pt x="0" y="243840"/>
                </a:lnTo>
                <a:lnTo>
                  <a:pt x="1752599" y="243839"/>
                </a:lnTo>
                <a:lnTo>
                  <a:pt x="1752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31454" y="4436364"/>
            <a:ext cx="1168907" cy="245363"/>
          </a:xfrm>
          <a:custGeom>
            <a:avLst/>
            <a:gdLst/>
            <a:ahLst/>
            <a:cxnLst/>
            <a:rect l="l" t="t" r="r" b="b"/>
            <a:pathLst>
              <a:path w="1168907" h="245363">
                <a:moveTo>
                  <a:pt x="0" y="0"/>
                </a:moveTo>
                <a:lnTo>
                  <a:pt x="0" y="245363"/>
                </a:lnTo>
                <a:lnTo>
                  <a:pt x="1168907" y="245363"/>
                </a:lnTo>
                <a:lnTo>
                  <a:pt x="1168907" y="0"/>
                </a:lnTo>
                <a:lnTo>
                  <a:pt x="0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00362" y="4436364"/>
            <a:ext cx="1345691" cy="245363"/>
          </a:xfrm>
          <a:custGeom>
            <a:avLst/>
            <a:gdLst/>
            <a:ahLst/>
            <a:cxnLst/>
            <a:rect l="l" t="t" r="r" b="b"/>
            <a:pathLst>
              <a:path w="1345691" h="245363">
                <a:moveTo>
                  <a:pt x="0" y="0"/>
                </a:moveTo>
                <a:lnTo>
                  <a:pt x="0" y="245363"/>
                </a:lnTo>
                <a:lnTo>
                  <a:pt x="1345691" y="245363"/>
                </a:lnTo>
                <a:lnTo>
                  <a:pt x="1345691" y="0"/>
                </a:lnTo>
                <a:lnTo>
                  <a:pt x="0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46054" y="4436363"/>
            <a:ext cx="1752599" cy="245364"/>
          </a:xfrm>
          <a:custGeom>
            <a:avLst/>
            <a:gdLst/>
            <a:ahLst/>
            <a:cxnLst/>
            <a:rect l="l" t="t" r="r" b="b"/>
            <a:pathLst>
              <a:path w="1752599" h="245364">
                <a:moveTo>
                  <a:pt x="0" y="0"/>
                </a:moveTo>
                <a:lnTo>
                  <a:pt x="0" y="245364"/>
                </a:lnTo>
                <a:lnTo>
                  <a:pt x="1752599" y="245363"/>
                </a:lnTo>
                <a:lnTo>
                  <a:pt x="1752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31454" y="4681728"/>
            <a:ext cx="1168907" cy="243839"/>
          </a:xfrm>
          <a:custGeom>
            <a:avLst/>
            <a:gdLst/>
            <a:ahLst/>
            <a:cxnLst/>
            <a:rect l="l" t="t" r="r" b="b"/>
            <a:pathLst>
              <a:path w="1168907" h="243839">
                <a:moveTo>
                  <a:pt x="0" y="0"/>
                </a:moveTo>
                <a:lnTo>
                  <a:pt x="0" y="243839"/>
                </a:lnTo>
                <a:lnTo>
                  <a:pt x="1168907" y="243839"/>
                </a:lnTo>
                <a:lnTo>
                  <a:pt x="1168907" y="0"/>
                </a:lnTo>
                <a:lnTo>
                  <a:pt x="0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00362" y="4681728"/>
            <a:ext cx="1345691" cy="243839"/>
          </a:xfrm>
          <a:custGeom>
            <a:avLst/>
            <a:gdLst/>
            <a:ahLst/>
            <a:cxnLst/>
            <a:rect l="l" t="t" r="r" b="b"/>
            <a:pathLst>
              <a:path w="1345691" h="243839">
                <a:moveTo>
                  <a:pt x="0" y="0"/>
                </a:moveTo>
                <a:lnTo>
                  <a:pt x="0" y="243839"/>
                </a:lnTo>
                <a:lnTo>
                  <a:pt x="1345691" y="243839"/>
                </a:lnTo>
                <a:lnTo>
                  <a:pt x="1345691" y="0"/>
                </a:lnTo>
                <a:lnTo>
                  <a:pt x="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46054" y="4681727"/>
            <a:ext cx="1752599" cy="243840"/>
          </a:xfrm>
          <a:custGeom>
            <a:avLst/>
            <a:gdLst/>
            <a:ahLst/>
            <a:cxnLst/>
            <a:rect l="l" t="t" r="r" b="b"/>
            <a:pathLst>
              <a:path w="1752599" h="243840">
                <a:moveTo>
                  <a:pt x="0" y="0"/>
                </a:moveTo>
                <a:lnTo>
                  <a:pt x="0" y="243840"/>
                </a:lnTo>
                <a:lnTo>
                  <a:pt x="1752599" y="243839"/>
                </a:lnTo>
                <a:lnTo>
                  <a:pt x="17525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00362" y="3703319"/>
            <a:ext cx="0" cy="231648"/>
          </a:xfrm>
          <a:custGeom>
            <a:avLst/>
            <a:gdLst/>
            <a:ahLst/>
            <a:cxnLst/>
            <a:rect l="l" t="t" r="r" b="b"/>
            <a:pathLst>
              <a:path h="231648">
                <a:moveTo>
                  <a:pt x="0" y="0"/>
                </a:moveTo>
                <a:lnTo>
                  <a:pt x="0" y="23164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46054" y="3703319"/>
            <a:ext cx="0" cy="1229868"/>
          </a:xfrm>
          <a:custGeom>
            <a:avLst/>
            <a:gdLst/>
            <a:ahLst/>
            <a:cxnLst/>
            <a:rect l="l" t="t" r="r" b="b"/>
            <a:pathLst>
              <a:path h="1229868">
                <a:moveTo>
                  <a:pt x="0" y="0"/>
                </a:moveTo>
                <a:lnTo>
                  <a:pt x="0" y="122986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25358" y="3947159"/>
            <a:ext cx="4273295" cy="0"/>
          </a:xfrm>
          <a:custGeom>
            <a:avLst/>
            <a:gdLst/>
            <a:ahLst/>
            <a:cxnLst/>
            <a:rect l="l" t="t" r="r" b="b"/>
            <a:pathLst>
              <a:path w="4273295">
                <a:moveTo>
                  <a:pt x="0" y="0"/>
                </a:moveTo>
                <a:lnTo>
                  <a:pt x="4273295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31454" y="3703319"/>
            <a:ext cx="0" cy="1229868"/>
          </a:xfrm>
          <a:custGeom>
            <a:avLst/>
            <a:gdLst/>
            <a:ahLst/>
            <a:cxnLst/>
            <a:rect l="l" t="t" r="r" b="b"/>
            <a:pathLst>
              <a:path h="1229868">
                <a:moveTo>
                  <a:pt x="0" y="0"/>
                </a:moveTo>
                <a:lnTo>
                  <a:pt x="0" y="1229868"/>
                </a:lnTo>
              </a:path>
            </a:pathLst>
          </a:custGeom>
          <a:ln w="126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638422" y="4917947"/>
            <a:ext cx="2186940" cy="973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10506" y="5999987"/>
            <a:ext cx="1652015" cy="307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31924" y="2323803"/>
            <a:ext cx="7310726" cy="642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735"/>
              </a:lnSpc>
              <a:spcBef>
                <a:spcPts val="136"/>
              </a:spcBef>
            </a:pPr>
            <a:r>
              <a:rPr sz="4050" spc="-4" baseline="1073" dirty="0" smtClean="0">
                <a:latin typeface="Times New Roman"/>
                <a:cs typeface="Times New Roman"/>
              </a:rPr>
              <a:t>EX</a:t>
            </a:r>
            <a:r>
              <a:rPr sz="4050" spc="0" baseline="1073" dirty="0" smtClean="0">
                <a:latin typeface="Times New Roman"/>
                <a:cs typeface="Times New Roman"/>
              </a:rPr>
              <a:t>P</a:t>
            </a:r>
            <a:r>
              <a:rPr sz="4050" spc="-4" baseline="1073" dirty="0" smtClean="0">
                <a:latin typeface="Times New Roman"/>
                <a:cs typeface="Times New Roman"/>
              </a:rPr>
              <a:t>E</a:t>
            </a:r>
            <a:r>
              <a:rPr sz="4050" spc="0" baseline="1073" dirty="0" smtClean="0">
                <a:latin typeface="Times New Roman"/>
                <a:cs typeface="Times New Roman"/>
              </a:rPr>
              <a:t>RIM</a:t>
            </a:r>
            <a:r>
              <a:rPr sz="4050" spc="-4" baseline="1073" dirty="0" smtClean="0">
                <a:latin typeface="Times New Roman"/>
                <a:cs typeface="Times New Roman"/>
              </a:rPr>
              <a:t>EN</a:t>
            </a:r>
            <a:r>
              <a:rPr sz="4050" spc="-219" baseline="1073" dirty="0" smtClean="0">
                <a:latin typeface="Times New Roman"/>
                <a:cs typeface="Times New Roman"/>
              </a:rPr>
              <a:t>T</a:t>
            </a:r>
            <a:r>
              <a:rPr sz="4050" spc="-4" baseline="1073" dirty="0" smtClean="0">
                <a:latin typeface="Times New Roman"/>
                <a:cs typeface="Times New Roman"/>
              </a:rPr>
              <a:t>A</a:t>
            </a:r>
            <a:r>
              <a:rPr sz="4050" spc="0" baseline="1073" dirty="0" smtClean="0">
                <a:latin typeface="Times New Roman"/>
                <a:cs typeface="Times New Roman"/>
              </a:rPr>
              <a:t>L</a:t>
            </a:r>
            <a:r>
              <a:rPr sz="4050" spc="-54" baseline="1073" dirty="0" smtClean="0">
                <a:latin typeface="Times New Roman"/>
                <a:cs typeface="Times New Roman"/>
              </a:rPr>
              <a:t> </a:t>
            </a:r>
            <a:r>
              <a:rPr sz="4050" spc="0" baseline="1073" dirty="0" smtClean="0">
                <a:latin typeface="Times New Roman"/>
                <a:cs typeface="Times New Roman"/>
              </a:rPr>
              <a:t>PR</a:t>
            </a:r>
            <a:r>
              <a:rPr sz="4050" spc="-4" baseline="1073" dirty="0" smtClean="0">
                <a:latin typeface="Times New Roman"/>
                <a:cs typeface="Times New Roman"/>
              </a:rPr>
              <a:t>OG</a:t>
            </a:r>
            <a:r>
              <a:rPr sz="4050" spc="0" baseline="1073" dirty="0" smtClean="0">
                <a:latin typeface="Times New Roman"/>
                <a:cs typeface="Times New Roman"/>
              </a:rPr>
              <a:t>R</a:t>
            </a:r>
            <a:r>
              <a:rPr sz="4050" spc="-4" baseline="1073" dirty="0" smtClean="0">
                <a:latin typeface="Times New Roman"/>
                <a:cs typeface="Times New Roman"/>
              </a:rPr>
              <a:t>A</a:t>
            </a:r>
            <a:r>
              <a:rPr sz="4050" spc="0" baseline="1073" dirty="0" smtClean="0">
                <a:latin typeface="Times New Roman"/>
                <a:cs typeface="Times New Roman"/>
              </a:rPr>
              <a:t>M:</a:t>
            </a:r>
            <a:r>
              <a:rPr sz="4050" spc="-34" baseline="1073" dirty="0" smtClean="0">
                <a:latin typeface="Times New Roman"/>
                <a:cs typeface="Times New Roman"/>
              </a:rPr>
              <a:t> </a:t>
            </a:r>
            <a:r>
              <a:rPr sz="4050" spc="-200" baseline="1073" dirty="0" smtClean="0">
                <a:latin typeface="Times New Roman"/>
                <a:cs typeface="Times New Roman"/>
              </a:rPr>
              <a:t>T</a:t>
            </a:r>
            <a:r>
              <a:rPr sz="4050" spc="0" baseline="1073" dirty="0" smtClean="0">
                <a:latin typeface="Times New Roman"/>
                <a:cs typeface="Times New Roman"/>
              </a:rPr>
              <a:t>e</a:t>
            </a:r>
            <a:r>
              <a:rPr sz="4050" spc="4" baseline="1073" dirty="0" smtClean="0">
                <a:latin typeface="Times New Roman"/>
                <a:cs typeface="Times New Roman"/>
              </a:rPr>
              <a:t>s</a:t>
            </a:r>
            <a:r>
              <a:rPr sz="4050" spc="0" baseline="1073" dirty="0" smtClean="0">
                <a:latin typeface="Times New Roman"/>
                <a:cs typeface="Times New Roman"/>
              </a:rPr>
              <a:t>t C</a:t>
            </a:r>
            <a:r>
              <a:rPr sz="4050" spc="4" baseline="1073" dirty="0" smtClean="0">
                <a:latin typeface="Times New Roman"/>
                <a:cs typeface="Times New Roman"/>
              </a:rPr>
              <a:t>on</a:t>
            </a:r>
            <a:r>
              <a:rPr sz="4050" spc="-9" baseline="1073" dirty="0" smtClean="0">
                <a:latin typeface="Times New Roman"/>
                <a:cs typeface="Times New Roman"/>
              </a:rPr>
              <a:t>f</a:t>
            </a:r>
            <a:r>
              <a:rPr sz="4050" spc="4" baseline="1073" dirty="0" smtClean="0">
                <a:latin typeface="Times New Roman"/>
                <a:cs typeface="Times New Roman"/>
              </a:rPr>
              <a:t>igu</a:t>
            </a:r>
            <a:r>
              <a:rPr sz="4050" spc="0" baseline="1073" dirty="0" smtClean="0">
                <a:latin typeface="Times New Roman"/>
                <a:cs typeface="Times New Roman"/>
              </a:rPr>
              <a:t>ra</a:t>
            </a:r>
            <a:r>
              <a:rPr sz="4050" spc="4" baseline="1073" dirty="0" smtClean="0">
                <a:latin typeface="Times New Roman"/>
                <a:cs typeface="Times New Roman"/>
              </a:rPr>
              <a:t>tion</a:t>
            </a:r>
            <a:r>
              <a:rPr sz="4050" spc="0" baseline="1073" dirty="0" smtClean="0">
                <a:latin typeface="Times New Roman"/>
                <a:cs typeface="Times New Roman"/>
              </a:rPr>
              <a:t>s</a:t>
            </a:r>
            <a:endParaRPr sz="2700">
              <a:latin typeface="Times New Roman"/>
              <a:cs typeface="Times New Roman"/>
            </a:endParaRPr>
          </a:p>
          <a:p>
            <a:pPr marL="2709289" marR="2737940" algn="ctr">
              <a:lnSpc>
                <a:spcPct val="95825"/>
              </a:lnSpc>
            </a:pPr>
            <a:r>
              <a:rPr sz="1800" u="sng" spc="-4" dirty="0" smtClean="0">
                <a:latin typeface="Times New Roman"/>
                <a:cs typeface="Times New Roman"/>
              </a:rPr>
              <a:t>“</a:t>
            </a:r>
            <a:r>
              <a:rPr sz="1800" u="sng" spc="0" dirty="0" smtClean="0">
                <a:latin typeface="Times New Roman"/>
                <a:cs typeface="Times New Roman"/>
              </a:rPr>
              <a:t>C</a:t>
            </a:r>
            <a:r>
              <a:rPr sz="1800" u="sng" spc="4" dirty="0" smtClean="0">
                <a:latin typeface="Times New Roman"/>
                <a:cs typeface="Times New Roman"/>
              </a:rPr>
              <a:t>la</a:t>
            </a:r>
            <a:r>
              <a:rPr sz="1800" u="sng" spc="-9" dirty="0" smtClean="0">
                <a:latin typeface="Times New Roman"/>
                <a:cs typeface="Times New Roman"/>
              </a:rPr>
              <a:t>m</a:t>
            </a:r>
            <a:r>
              <a:rPr sz="1800" u="sng" spc="0" dirty="0" smtClean="0">
                <a:latin typeface="Times New Roman"/>
                <a:cs typeface="Times New Roman"/>
              </a:rPr>
              <a:t>p</a:t>
            </a:r>
            <a:r>
              <a:rPr sz="1800" u="sng" spc="4" dirty="0" smtClean="0">
                <a:latin typeface="Times New Roman"/>
                <a:cs typeface="Times New Roman"/>
              </a:rPr>
              <a:t>i</a:t>
            </a:r>
            <a:r>
              <a:rPr sz="1800" u="sng" spc="0" dirty="0" smtClean="0">
                <a:latin typeface="Times New Roman"/>
                <a:cs typeface="Times New Roman"/>
              </a:rPr>
              <a:t>ng</a:t>
            </a:r>
            <a:r>
              <a:rPr sz="1800" u="sng" spc="-29" dirty="0" smtClean="0">
                <a:latin typeface="Times New Roman"/>
                <a:cs typeface="Times New Roman"/>
              </a:rPr>
              <a:t> </a:t>
            </a:r>
            <a:r>
              <a:rPr sz="1800" u="sng" spc="-114" dirty="0" smtClean="0">
                <a:latin typeface="Times New Roman"/>
                <a:cs typeface="Times New Roman"/>
              </a:rPr>
              <a:t>T</a:t>
            </a:r>
            <a:r>
              <a:rPr sz="1800" u="sng" spc="0" dirty="0" smtClean="0">
                <a:latin typeface="Times New Roman"/>
                <a:cs typeface="Times New Roman"/>
              </a:rPr>
              <a:t>orqu</a:t>
            </a:r>
            <a:r>
              <a:rPr sz="1800" u="sng" spc="4" dirty="0" smtClean="0">
                <a:latin typeface="Times New Roman"/>
                <a:cs typeface="Times New Roman"/>
              </a:rPr>
              <a:t>e</a:t>
            </a:r>
            <a:r>
              <a:rPr sz="1800" u="sng" spc="0" dirty="0" smtClean="0">
                <a:latin typeface="Times New Roman"/>
                <a:cs typeface="Times New Roman"/>
              </a:rPr>
              <a:t>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59124" y="3108432"/>
            <a:ext cx="156872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50"/>
              </a:lnSpc>
            </a:pPr>
            <a:r>
              <a:rPr sz="1700" dirty="0" smtClean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45636" y="3116836"/>
            <a:ext cx="7610573" cy="45161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30"/>
              </a:lnSpc>
              <a:spcBef>
                <a:spcPts val="191"/>
              </a:spcBef>
            </a:pPr>
            <a:r>
              <a:rPr sz="1700" b="1" spc="4" dirty="0" smtClean="0">
                <a:latin typeface="Times New Roman"/>
                <a:cs typeface="Times New Roman"/>
              </a:rPr>
              <a:t>F</a:t>
            </a:r>
            <a:r>
              <a:rPr sz="1700" b="1" spc="0" dirty="0" smtClean="0">
                <a:latin typeface="Times New Roman"/>
                <a:cs typeface="Times New Roman"/>
              </a:rPr>
              <a:t>our</a:t>
            </a:r>
            <a:r>
              <a:rPr sz="1700" b="1" spc="-39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d</a:t>
            </a:r>
            <a:r>
              <a:rPr sz="1700" spc="-4" dirty="0" smtClean="0">
                <a:latin typeface="Times New Roman"/>
                <a:cs typeface="Times New Roman"/>
              </a:rPr>
              <a:t>i</a:t>
            </a:r>
            <a:r>
              <a:rPr sz="1700" spc="-39" dirty="0" smtClean="0">
                <a:latin typeface="Times New Roman"/>
                <a:cs typeface="Times New Roman"/>
              </a:rPr>
              <a:t>f</a:t>
            </a:r>
            <a:r>
              <a:rPr sz="1700" spc="-4" dirty="0" smtClean="0">
                <a:latin typeface="Times New Roman"/>
                <a:cs typeface="Times New Roman"/>
              </a:rPr>
              <a:t>f</a:t>
            </a:r>
            <a:r>
              <a:rPr sz="1700" spc="0" dirty="0" smtClean="0">
                <a:latin typeface="Times New Roman"/>
                <a:cs typeface="Times New Roman"/>
              </a:rPr>
              <a:t>e</a:t>
            </a:r>
            <a:r>
              <a:rPr sz="1700" spc="-4" dirty="0" smtClean="0">
                <a:latin typeface="Times New Roman"/>
                <a:cs typeface="Times New Roman"/>
              </a:rPr>
              <a:t>r</a:t>
            </a:r>
            <a:r>
              <a:rPr sz="1700" spc="0" dirty="0" smtClean="0">
                <a:latin typeface="Times New Roman"/>
                <a:cs typeface="Times New Roman"/>
              </a:rPr>
              <a:t>ent</a:t>
            </a:r>
            <a:r>
              <a:rPr sz="1700" spc="-9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con</a:t>
            </a:r>
            <a:r>
              <a:rPr sz="1700" spc="-4" dirty="0" smtClean="0">
                <a:latin typeface="Times New Roman"/>
                <a:cs typeface="Times New Roman"/>
              </a:rPr>
              <a:t>fi</a:t>
            </a:r>
            <a:r>
              <a:rPr sz="1700" spc="0" dirty="0" smtClean="0">
                <a:latin typeface="Times New Roman"/>
                <a:cs typeface="Times New Roman"/>
              </a:rPr>
              <a:t>gu</a:t>
            </a:r>
            <a:r>
              <a:rPr sz="1700" spc="-4" dirty="0" smtClean="0">
                <a:latin typeface="Times New Roman"/>
                <a:cs typeface="Times New Roman"/>
              </a:rPr>
              <a:t>r</a:t>
            </a:r>
            <a:r>
              <a:rPr sz="1700" spc="0" dirty="0" smtClean="0">
                <a:latin typeface="Times New Roman"/>
                <a:cs typeface="Times New Roman"/>
              </a:rPr>
              <a:t>a</a:t>
            </a:r>
            <a:r>
              <a:rPr sz="1700" spc="-4" dirty="0" smtClean="0">
                <a:latin typeface="Times New Roman"/>
                <a:cs typeface="Times New Roman"/>
              </a:rPr>
              <a:t>ti</a:t>
            </a:r>
            <a:r>
              <a:rPr sz="1700" spc="0" dirty="0" smtClean="0">
                <a:latin typeface="Times New Roman"/>
                <a:cs typeface="Times New Roman"/>
              </a:rPr>
              <a:t>ons</a:t>
            </a:r>
            <a:r>
              <a:rPr sz="1700" spc="-9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a</a:t>
            </a:r>
            <a:r>
              <a:rPr sz="1700" spc="-4" dirty="0" smtClean="0">
                <a:latin typeface="Times New Roman"/>
                <a:cs typeface="Times New Roman"/>
              </a:rPr>
              <a:t>r</a:t>
            </a:r>
            <a:r>
              <a:rPr sz="1700" spc="0" dirty="0" smtClean="0">
                <a:latin typeface="Times New Roman"/>
                <a:cs typeface="Times New Roman"/>
              </a:rPr>
              <a:t>e</a:t>
            </a:r>
            <a:r>
              <a:rPr sz="1700" spc="-4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u</a:t>
            </a:r>
            <a:r>
              <a:rPr sz="1700" spc="-4" dirty="0" smtClean="0">
                <a:latin typeface="Times New Roman"/>
                <a:cs typeface="Times New Roman"/>
              </a:rPr>
              <a:t>s</a:t>
            </a:r>
            <a:r>
              <a:rPr sz="1700" spc="0" dirty="0" smtClean="0">
                <a:latin typeface="Times New Roman"/>
                <a:cs typeface="Times New Roman"/>
              </a:rPr>
              <a:t>ed</a:t>
            </a:r>
            <a:r>
              <a:rPr sz="1700" spc="-14" dirty="0" smtClean="0">
                <a:latin typeface="Times New Roman"/>
                <a:cs typeface="Times New Roman"/>
              </a:rPr>
              <a:t> </a:t>
            </a:r>
            <a:r>
              <a:rPr sz="1700" spc="-4" dirty="0" smtClean="0">
                <a:latin typeface="Times New Roman"/>
                <a:cs typeface="Times New Roman"/>
              </a:rPr>
              <a:t>t</a:t>
            </a:r>
            <a:r>
              <a:rPr sz="1700" spc="0" dirty="0" smtClean="0">
                <a:latin typeface="Times New Roman"/>
                <a:cs typeface="Times New Roman"/>
              </a:rPr>
              <a:t>o</a:t>
            </a:r>
            <a:r>
              <a:rPr sz="1700" spc="4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exa</a:t>
            </a:r>
            <a:r>
              <a:rPr sz="1700" spc="-4" dirty="0" smtClean="0">
                <a:latin typeface="Times New Roman"/>
                <a:cs typeface="Times New Roman"/>
              </a:rPr>
              <a:t>mi</a:t>
            </a:r>
            <a:r>
              <a:rPr sz="1700" spc="0" dirty="0" smtClean="0">
                <a:latin typeface="Times New Roman"/>
                <a:cs typeface="Times New Roman"/>
              </a:rPr>
              <a:t>ne</a:t>
            </a:r>
            <a:r>
              <a:rPr sz="1700" spc="-4" dirty="0" smtClean="0">
                <a:latin typeface="Times New Roman"/>
                <a:cs typeface="Times New Roman"/>
              </a:rPr>
              <a:t> t</a:t>
            </a:r>
            <a:r>
              <a:rPr sz="1700" spc="0" dirty="0" smtClean="0">
                <a:latin typeface="Times New Roman"/>
                <a:cs typeface="Times New Roman"/>
              </a:rPr>
              <a:t>he</a:t>
            </a:r>
            <a:r>
              <a:rPr sz="1700" spc="-4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e</a:t>
            </a:r>
            <a:r>
              <a:rPr sz="1700" spc="-39" dirty="0" smtClean="0">
                <a:latin typeface="Times New Roman"/>
                <a:cs typeface="Times New Roman"/>
              </a:rPr>
              <a:t>f</a:t>
            </a:r>
            <a:r>
              <a:rPr sz="1700" spc="-4" dirty="0" smtClean="0">
                <a:latin typeface="Times New Roman"/>
                <a:cs typeface="Times New Roman"/>
              </a:rPr>
              <a:t>f</a:t>
            </a:r>
            <a:r>
              <a:rPr sz="1700" spc="0" dirty="0" smtClean="0">
                <a:latin typeface="Times New Roman"/>
                <a:cs typeface="Times New Roman"/>
              </a:rPr>
              <a:t>ect</a:t>
            </a:r>
            <a:r>
              <a:rPr sz="1700" spc="-9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of</a:t>
            </a:r>
            <a:r>
              <a:rPr sz="1700" spc="-9" dirty="0" smtClean="0">
                <a:latin typeface="Times New Roman"/>
                <a:cs typeface="Times New Roman"/>
              </a:rPr>
              <a:t> </a:t>
            </a:r>
            <a:r>
              <a:rPr sz="1700" b="1" spc="0" dirty="0" smtClean="0">
                <a:latin typeface="Times New Roman"/>
                <a:cs typeface="Times New Roman"/>
              </a:rPr>
              <a:t>c</a:t>
            </a:r>
            <a:r>
              <a:rPr sz="1700" b="1" spc="-4" dirty="0" smtClean="0">
                <a:latin typeface="Times New Roman"/>
                <a:cs typeface="Times New Roman"/>
              </a:rPr>
              <a:t>l</a:t>
            </a:r>
            <a:r>
              <a:rPr sz="1700" b="1" spc="0" dirty="0" smtClean="0">
                <a:latin typeface="Times New Roman"/>
                <a:cs typeface="Times New Roman"/>
              </a:rPr>
              <a:t>a</a:t>
            </a:r>
            <a:r>
              <a:rPr sz="1700" b="1" spc="-4" dirty="0" smtClean="0">
                <a:latin typeface="Times New Roman"/>
                <a:cs typeface="Times New Roman"/>
              </a:rPr>
              <a:t>m</a:t>
            </a:r>
            <a:r>
              <a:rPr sz="1700" b="1" spc="0" dirty="0" smtClean="0">
                <a:latin typeface="Times New Roman"/>
                <a:cs typeface="Times New Roman"/>
              </a:rPr>
              <a:t>p</a:t>
            </a:r>
            <a:r>
              <a:rPr sz="1700" b="1" spc="-4" dirty="0" smtClean="0">
                <a:latin typeface="Times New Roman"/>
                <a:cs typeface="Times New Roman"/>
              </a:rPr>
              <a:t>i</a:t>
            </a:r>
            <a:r>
              <a:rPr sz="1700" b="1" spc="0" dirty="0" smtClean="0">
                <a:latin typeface="Times New Roman"/>
                <a:cs typeface="Times New Roman"/>
              </a:rPr>
              <a:t>ng</a:t>
            </a:r>
            <a:r>
              <a:rPr sz="1700" b="1" spc="4" dirty="0" smtClean="0">
                <a:latin typeface="Times New Roman"/>
                <a:cs typeface="Times New Roman"/>
              </a:rPr>
              <a:t> </a:t>
            </a:r>
            <a:r>
              <a:rPr sz="1700" b="1" spc="-4" dirty="0" smtClean="0">
                <a:latin typeface="Times New Roman"/>
                <a:cs typeface="Times New Roman"/>
              </a:rPr>
              <a:t>t</a:t>
            </a:r>
            <a:r>
              <a:rPr sz="1700" b="1" spc="0" dirty="0" smtClean="0">
                <a:latin typeface="Times New Roman"/>
                <a:cs typeface="Times New Roman"/>
              </a:rPr>
              <a:t>o</a:t>
            </a:r>
            <a:r>
              <a:rPr sz="1700" b="1" spc="-34" dirty="0" smtClean="0">
                <a:latin typeface="Times New Roman"/>
                <a:cs typeface="Times New Roman"/>
              </a:rPr>
              <a:t>r</a:t>
            </a:r>
            <a:r>
              <a:rPr sz="1700" b="1" spc="0" dirty="0" smtClean="0">
                <a:latin typeface="Times New Roman"/>
                <a:cs typeface="Times New Roman"/>
              </a:rPr>
              <a:t>que</a:t>
            </a:r>
            <a:r>
              <a:rPr sz="1700" b="1" spc="-4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on</a:t>
            </a:r>
            <a:r>
              <a:rPr sz="1700" spc="-4" dirty="0" smtClean="0">
                <a:latin typeface="Times New Roman"/>
                <a:cs typeface="Times New Roman"/>
              </a:rPr>
              <a:t> t</a:t>
            </a:r>
            <a:r>
              <a:rPr sz="1700" spc="0" dirty="0" smtClean="0">
                <a:latin typeface="Times New Roman"/>
                <a:cs typeface="Times New Roman"/>
              </a:rPr>
              <a:t>he behav</a:t>
            </a:r>
            <a:r>
              <a:rPr sz="1700" spc="-4" dirty="0" smtClean="0">
                <a:latin typeface="Times New Roman"/>
                <a:cs typeface="Times New Roman"/>
              </a:rPr>
              <a:t>i</a:t>
            </a:r>
            <a:r>
              <a:rPr sz="1700" spc="0" dirty="0" smtClean="0">
                <a:latin typeface="Times New Roman"/>
                <a:cs typeface="Times New Roman"/>
              </a:rPr>
              <a:t>or</a:t>
            </a:r>
            <a:r>
              <a:rPr sz="1700" spc="-19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of</a:t>
            </a:r>
            <a:r>
              <a:rPr sz="1700" spc="-9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F</a:t>
            </a:r>
            <a:r>
              <a:rPr sz="1700" spc="4" dirty="0" smtClean="0">
                <a:latin typeface="Times New Roman"/>
                <a:cs typeface="Times New Roman"/>
              </a:rPr>
              <a:t>R</a:t>
            </a:r>
            <a:r>
              <a:rPr sz="1700" spc="0" dirty="0" smtClean="0">
                <a:latin typeface="Times New Roman"/>
                <a:cs typeface="Times New Roman"/>
              </a:rPr>
              <a:t>P</a:t>
            </a:r>
            <a:r>
              <a:rPr sz="1700" spc="-4" dirty="0" smtClean="0">
                <a:latin typeface="Times New Roman"/>
                <a:cs typeface="Times New Roman"/>
              </a:rPr>
              <a:t>-st</a:t>
            </a:r>
            <a:r>
              <a:rPr sz="1700" spc="0" dirty="0" smtClean="0">
                <a:latin typeface="Times New Roman"/>
                <a:cs typeface="Times New Roman"/>
              </a:rPr>
              <a:t>eel </a:t>
            </a:r>
            <a:r>
              <a:rPr sz="1700" spc="-4" dirty="0" smtClean="0">
                <a:latin typeface="Times New Roman"/>
                <a:cs typeface="Times New Roman"/>
              </a:rPr>
              <a:t>l</a:t>
            </a:r>
            <a:r>
              <a:rPr sz="1700" spc="0" dirty="0" smtClean="0">
                <a:latin typeface="Times New Roman"/>
                <a:cs typeface="Times New Roman"/>
              </a:rPr>
              <a:t>ap</a:t>
            </a:r>
            <a:r>
              <a:rPr sz="1700" spc="-4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connec</a:t>
            </a:r>
            <a:r>
              <a:rPr sz="1700" spc="-4" dirty="0" smtClean="0">
                <a:latin typeface="Times New Roman"/>
                <a:cs typeface="Times New Roman"/>
              </a:rPr>
              <a:t>ti</a:t>
            </a:r>
            <a:r>
              <a:rPr sz="1700" spc="0" dirty="0" smtClean="0">
                <a:latin typeface="Times New Roman"/>
                <a:cs typeface="Times New Roman"/>
              </a:rPr>
              <a:t>on</a:t>
            </a:r>
            <a:r>
              <a:rPr sz="1700" spc="-4" dirty="0" smtClean="0">
                <a:latin typeface="Times New Roman"/>
                <a:cs typeface="Times New Roman"/>
              </a:rPr>
              <a:t>s</a:t>
            </a:r>
            <a:r>
              <a:rPr sz="1700" spc="0" dirty="0" smtClean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59124" y="5159735"/>
            <a:ext cx="156872" cy="7599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>
              <a:lnSpc>
                <a:spcPts val="1850"/>
              </a:lnSpc>
            </a:pPr>
            <a:r>
              <a:rPr sz="1700" dirty="0" smtClean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700" dirty="0" smtClean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700" dirty="0" smtClean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445636" y="5168139"/>
            <a:ext cx="5112585" cy="7625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0"/>
              </a:lnSpc>
              <a:spcBef>
                <a:spcPts val="89"/>
              </a:spcBef>
            </a:pPr>
            <a:r>
              <a:rPr sz="1700" b="1" spc="0" dirty="0" smtClean="0">
                <a:latin typeface="Times New Roman"/>
                <a:cs typeface="Times New Roman"/>
              </a:rPr>
              <a:t>Sen</a:t>
            </a:r>
            <a:r>
              <a:rPr sz="1700" b="1" spc="-4" dirty="0" smtClean="0">
                <a:latin typeface="Times New Roman"/>
                <a:cs typeface="Times New Roman"/>
              </a:rPr>
              <a:t>siti</a:t>
            </a:r>
            <a:r>
              <a:rPr sz="1700" b="1" spc="0" dirty="0" smtClean="0">
                <a:latin typeface="Times New Roman"/>
                <a:cs typeface="Times New Roman"/>
              </a:rPr>
              <a:t>v</a:t>
            </a:r>
            <a:r>
              <a:rPr sz="1700" b="1" spc="-4" dirty="0" smtClean="0">
                <a:latin typeface="Times New Roman"/>
                <a:cs typeface="Times New Roman"/>
              </a:rPr>
              <a:t>it</a:t>
            </a:r>
            <a:r>
              <a:rPr sz="1700" b="1" spc="0" dirty="0" smtClean="0">
                <a:latin typeface="Times New Roman"/>
                <a:cs typeface="Times New Roman"/>
              </a:rPr>
              <a:t>y</a:t>
            </a:r>
            <a:r>
              <a:rPr sz="1700" b="1" spc="19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of</a:t>
            </a:r>
            <a:r>
              <a:rPr sz="1700" spc="-9" dirty="0" smtClean="0">
                <a:latin typeface="Times New Roman"/>
                <a:cs typeface="Times New Roman"/>
              </a:rPr>
              <a:t> </a:t>
            </a:r>
            <a:r>
              <a:rPr sz="1700" spc="-4" dirty="0" smtClean="0">
                <a:latin typeface="Times New Roman"/>
                <a:cs typeface="Times New Roman"/>
              </a:rPr>
              <a:t>t</a:t>
            </a:r>
            <a:r>
              <a:rPr sz="1700" spc="0" dirty="0" smtClean="0">
                <a:latin typeface="Times New Roman"/>
                <a:cs typeface="Times New Roman"/>
              </a:rPr>
              <a:t>he</a:t>
            </a:r>
            <a:r>
              <a:rPr sz="1700" spc="-4" dirty="0" smtClean="0">
                <a:latin typeface="Times New Roman"/>
                <a:cs typeface="Times New Roman"/>
              </a:rPr>
              <a:t> </a:t>
            </a:r>
            <a:r>
              <a:rPr sz="1700" b="1" spc="0" dirty="0" smtClean="0">
                <a:latin typeface="Times New Roman"/>
                <a:cs typeface="Times New Roman"/>
              </a:rPr>
              <a:t>b</a:t>
            </a:r>
            <a:r>
              <a:rPr sz="1700" b="1" spc="-34" dirty="0" smtClean="0">
                <a:latin typeface="Times New Roman"/>
                <a:cs typeface="Times New Roman"/>
              </a:rPr>
              <a:t>r</a:t>
            </a:r>
            <a:r>
              <a:rPr sz="1700" b="1" spc="0" dirty="0" smtClean="0">
                <a:latin typeface="Times New Roman"/>
                <a:cs typeface="Times New Roman"/>
              </a:rPr>
              <a:t>ea</a:t>
            </a:r>
            <a:r>
              <a:rPr sz="1700" b="1" spc="-9" dirty="0" smtClean="0">
                <a:latin typeface="Times New Roman"/>
                <a:cs typeface="Times New Roman"/>
              </a:rPr>
              <a:t>k</a:t>
            </a:r>
            <a:r>
              <a:rPr sz="1700" b="1" spc="-4" dirty="0" smtClean="0">
                <a:latin typeface="Times New Roman"/>
                <a:cs typeface="Times New Roman"/>
              </a:rPr>
              <a:t>i</a:t>
            </a:r>
            <a:r>
              <a:rPr sz="1700" b="1" spc="0" dirty="0" smtClean="0">
                <a:latin typeface="Times New Roman"/>
                <a:cs typeface="Times New Roman"/>
              </a:rPr>
              <a:t>ng</a:t>
            </a:r>
            <a:r>
              <a:rPr sz="1700" spc="-4" dirty="0" smtClean="0">
                <a:latin typeface="Times New Roman"/>
                <a:cs typeface="Times New Roman"/>
              </a:rPr>
              <a:t>-t</a:t>
            </a:r>
            <a:r>
              <a:rPr sz="1700" spc="0" dirty="0" smtClean="0">
                <a:latin typeface="Times New Roman"/>
                <a:cs typeface="Times New Roman"/>
              </a:rPr>
              <a:t>ype</a:t>
            </a:r>
            <a:r>
              <a:rPr sz="1700" spc="4" dirty="0" smtClean="0">
                <a:latin typeface="Times New Roman"/>
                <a:cs typeface="Times New Roman"/>
              </a:rPr>
              <a:t> </a:t>
            </a:r>
            <a:r>
              <a:rPr sz="1700" spc="-4" dirty="0" smtClean="0">
                <a:latin typeface="Times New Roman"/>
                <a:cs typeface="Times New Roman"/>
              </a:rPr>
              <a:t>t</a:t>
            </a:r>
            <a:r>
              <a:rPr sz="1700" spc="0" dirty="0" smtClean="0">
                <a:latin typeface="Times New Roman"/>
                <a:cs typeface="Times New Roman"/>
              </a:rPr>
              <a:t>o</a:t>
            </a:r>
            <a:r>
              <a:rPr sz="1700" spc="-4" dirty="0" smtClean="0">
                <a:latin typeface="Times New Roman"/>
                <a:cs typeface="Times New Roman"/>
              </a:rPr>
              <a:t>r</a:t>
            </a:r>
            <a:r>
              <a:rPr sz="1700" spc="0" dirty="0" smtClean="0">
                <a:latin typeface="Times New Roman"/>
                <a:cs typeface="Times New Roman"/>
              </a:rPr>
              <a:t>que</a:t>
            </a:r>
            <a:r>
              <a:rPr sz="1700" spc="-4" dirty="0" smtClean="0">
                <a:latin typeface="Times New Roman"/>
                <a:cs typeface="Times New Roman"/>
              </a:rPr>
              <a:t> </a:t>
            </a:r>
            <a:r>
              <a:rPr sz="1700" b="1" spc="29" dirty="0" smtClean="0">
                <a:latin typeface="Times New Roman"/>
                <a:cs typeface="Times New Roman"/>
              </a:rPr>
              <a:t>w</a:t>
            </a:r>
            <a:r>
              <a:rPr sz="1700" b="1" spc="-34" dirty="0" smtClean="0">
                <a:latin typeface="Times New Roman"/>
                <a:cs typeface="Times New Roman"/>
              </a:rPr>
              <a:t>r</a:t>
            </a:r>
            <a:r>
              <a:rPr sz="1700" b="1" spc="0" dirty="0" smtClean="0">
                <a:latin typeface="Times New Roman"/>
                <a:cs typeface="Times New Roman"/>
              </a:rPr>
              <a:t>en</a:t>
            </a:r>
            <a:r>
              <a:rPr sz="1700" b="1" spc="-14" dirty="0" smtClean="0">
                <a:latin typeface="Times New Roman"/>
                <a:cs typeface="Times New Roman"/>
              </a:rPr>
              <a:t>c</a:t>
            </a:r>
            <a:r>
              <a:rPr sz="1700" b="1" spc="0" dirty="0" smtClean="0">
                <a:latin typeface="Times New Roman"/>
                <a:cs typeface="Times New Roman"/>
              </a:rPr>
              <a:t>h</a:t>
            </a:r>
            <a:r>
              <a:rPr sz="1700" spc="0" dirty="0" smtClean="0">
                <a:latin typeface="Times New Roman"/>
                <a:cs typeface="Times New Roman"/>
              </a:rPr>
              <a:t>:</a:t>
            </a:r>
            <a:r>
              <a:rPr sz="1700" spc="-25" dirty="0" smtClean="0">
                <a:latin typeface="Times New Roman"/>
                <a:cs typeface="Times New Roman"/>
              </a:rPr>
              <a:t> </a:t>
            </a:r>
            <a:r>
              <a:rPr sz="1700" b="1" spc="0" dirty="0" smtClean="0">
                <a:latin typeface="Times New Roman"/>
                <a:cs typeface="Times New Roman"/>
              </a:rPr>
              <a:t>0</a:t>
            </a:r>
            <a:r>
              <a:rPr sz="1700" b="1" spc="4" dirty="0" smtClean="0">
                <a:latin typeface="Times New Roman"/>
                <a:cs typeface="Times New Roman"/>
              </a:rPr>
              <a:t>.</a:t>
            </a:r>
            <a:r>
              <a:rPr sz="1700" b="1" spc="0" dirty="0" smtClean="0">
                <a:latin typeface="Times New Roman"/>
                <a:cs typeface="Times New Roman"/>
              </a:rPr>
              <a:t>1</a:t>
            </a:r>
            <a:r>
              <a:rPr sz="1700" b="1" spc="-14" dirty="0" smtClean="0">
                <a:latin typeface="Times New Roman"/>
                <a:cs typeface="Times New Roman"/>
              </a:rPr>
              <a:t> </a:t>
            </a:r>
            <a:r>
              <a:rPr sz="1700" b="1" spc="4" dirty="0" smtClean="0">
                <a:latin typeface="Times New Roman"/>
                <a:cs typeface="Times New Roman"/>
              </a:rPr>
              <a:t>N.</a:t>
            </a:r>
            <a:r>
              <a:rPr sz="1700" b="1" spc="-4" dirty="0" smtClean="0">
                <a:latin typeface="Times New Roman"/>
                <a:cs typeface="Times New Roman"/>
              </a:rPr>
              <a:t>m</a:t>
            </a:r>
            <a:r>
              <a:rPr sz="1700" spc="0" dirty="0" smtClean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2700" marR="32841">
              <a:lnSpc>
                <a:spcPct val="95825"/>
              </a:lnSpc>
            </a:pPr>
            <a:r>
              <a:rPr sz="1700" spc="-114" dirty="0" smtClean="0">
                <a:latin typeface="Times New Roman"/>
                <a:cs typeface="Times New Roman"/>
              </a:rPr>
              <a:t>T</a:t>
            </a:r>
            <a:r>
              <a:rPr sz="1700" spc="0" dirty="0" smtClean="0">
                <a:latin typeface="Times New Roman"/>
                <a:cs typeface="Times New Roman"/>
              </a:rPr>
              <a:t>yp</a:t>
            </a:r>
            <a:r>
              <a:rPr sz="1700" spc="-4" dirty="0" smtClean="0">
                <a:latin typeface="Times New Roman"/>
                <a:cs typeface="Times New Roman"/>
              </a:rPr>
              <a:t>i</a:t>
            </a:r>
            <a:r>
              <a:rPr sz="1700" spc="0" dirty="0" smtClean="0">
                <a:latin typeface="Times New Roman"/>
                <a:cs typeface="Times New Roman"/>
              </a:rPr>
              <a:t>cal</a:t>
            </a:r>
            <a:r>
              <a:rPr sz="1700" spc="-9" dirty="0" smtClean="0">
                <a:latin typeface="Times New Roman"/>
                <a:cs typeface="Times New Roman"/>
              </a:rPr>
              <a:t> </a:t>
            </a:r>
            <a:r>
              <a:rPr sz="1700" b="1" spc="0" dirty="0" smtClean="0">
                <a:latin typeface="Times New Roman"/>
                <a:cs typeface="Times New Roman"/>
              </a:rPr>
              <a:t>ho</a:t>
            </a:r>
            <a:r>
              <a:rPr sz="1700" b="1" spc="-4" dirty="0" smtClean="0">
                <a:latin typeface="Times New Roman"/>
                <a:cs typeface="Times New Roman"/>
              </a:rPr>
              <a:t>l</a:t>
            </a:r>
            <a:r>
              <a:rPr sz="1700" b="1" spc="0" dirty="0" smtClean="0">
                <a:latin typeface="Times New Roman"/>
                <a:cs typeface="Times New Roman"/>
              </a:rPr>
              <a:t>e</a:t>
            </a:r>
            <a:r>
              <a:rPr sz="1700" b="1" spc="-4" dirty="0" smtClean="0">
                <a:latin typeface="Times New Roman"/>
                <a:cs typeface="Times New Roman"/>
              </a:rPr>
              <a:t>-</a:t>
            </a:r>
            <a:r>
              <a:rPr sz="1700" b="1" spc="0" dirty="0" smtClean="0">
                <a:latin typeface="Times New Roman"/>
                <a:cs typeface="Times New Roman"/>
              </a:rPr>
              <a:t>d</a:t>
            </a:r>
            <a:r>
              <a:rPr sz="1700" b="1" spc="-4" dirty="0" smtClean="0">
                <a:latin typeface="Times New Roman"/>
                <a:cs typeface="Times New Roman"/>
              </a:rPr>
              <a:t>i</a:t>
            </a:r>
            <a:r>
              <a:rPr sz="1700" b="1" spc="0" dirty="0" smtClean="0">
                <a:latin typeface="Times New Roman"/>
                <a:cs typeface="Times New Roman"/>
              </a:rPr>
              <a:t>a</a:t>
            </a:r>
            <a:r>
              <a:rPr sz="1700" b="1" spc="-4" dirty="0" smtClean="0">
                <a:latin typeface="Times New Roman"/>
                <a:cs typeface="Times New Roman"/>
              </a:rPr>
              <a:t>m</a:t>
            </a:r>
            <a:r>
              <a:rPr sz="1700" b="1" spc="0" dirty="0" smtClean="0">
                <a:latin typeface="Times New Roman"/>
                <a:cs typeface="Times New Roman"/>
              </a:rPr>
              <a:t>e</a:t>
            </a:r>
            <a:r>
              <a:rPr sz="1700" b="1" spc="-4" dirty="0" smtClean="0">
                <a:latin typeface="Times New Roman"/>
                <a:cs typeface="Times New Roman"/>
              </a:rPr>
              <a:t>t</a:t>
            </a:r>
            <a:r>
              <a:rPr sz="1700" b="1" spc="0" dirty="0" smtClean="0">
                <a:latin typeface="Times New Roman"/>
                <a:cs typeface="Times New Roman"/>
              </a:rPr>
              <a:t>er</a:t>
            </a:r>
            <a:r>
              <a:rPr sz="1700" spc="0" dirty="0" smtClean="0">
                <a:latin typeface="Times New Roman"/>
                <a:cs typeface="Times New Roman"/>
              </a:rPr>
              <a:t>:</a:t>
            </a:r>
            <a:r>
              <a:rPr sz="1700" spc="-25" dirty="0" smtClean="0">
                <a:latin typeface="Times New Roman"/>
                <a:cs typeface="Times New Roman"/>
              </a:rPr>
              <a:t> </a:t>
            </a:r>
            <a:r>
              <a:rPr sz="1700" b="1" spc="0" dirty="0" smtClean="0">
                <a:latin typeface="Times New Roman"/>
                <a:cs typeface="Times New Roman"/>
              </a:rPr>
              <a:t>8</a:t>
            </a:r>
            <a:r>
              <a:rPr sz="1700" b="1" spc="4" dirty="0" smtClean="0">
                <a:latin typeface="Times New Roman"/>
                <a:cs typeface="Times New Roman"/>
              </a:rPr>
              <a:t> </a:t>
            </a:r>
            <a:r>
              <a:rPr sz="1700" b="1" spc="-4" dirty="0" smtClean="0">
                <a:latin typeface="Times New Roman"/>
                <a:cs typeface="Times New Roman"/>
              </a:rPr>
              <a:t>m</a:t>
            </a:r>
            <a:r>
              <a:rPr sz="1700" b="1" spc="0" dirty="0" smtClean="0">
                <a:latin typeface="Times New Roman"/>
                <a:cs typeface="Times New Roman"/>
              </a:rPr>
              <a:t>m</a:t>
            </a:r>
            <a:endParaRPr sz="1700">
              <a:latin typeface="Times New Roman"/>
              <a:cs typeface="Times New Roman"/>
            </a:endParaRPr>
          </a:p>
          <a:p>
            <a:pPr marL="12700" marR="32841">
              <a:lnSpc>
                <a:spcPct val="95825"/>
              </a:lnSpc>
              <a:spcBef>
                <a:spcPts val="85"/>
              </a:spcBef>
            </a:pPr>
            <a:r>
              <a:rPr sz="1700" spc="4" dirty="0" smtClean="0">
                <a:latin typeface="Times New Roman"/>
                <a:cs typeface="Times New Roman"/>
              </a:rPr>
              <a:t>N</a:t>
            </a:r>
            <a:r>
              <a:rPr sz="1700" spc="0" dirty="0" smtClean="0">
                <a:latin typeface="Times New Roman"/>
                <a:cs typeface="Times New Roman"/>
              </a:rPr>
              <a:t>u</a:t>
            </a:r>
            <a:r>
              <a:rPr sz="1700" spc="-4" dirty="0" smtClean="0">
                <a:latin typeface="Times New Roman"/>
                <a:cs typeface="Times New Roman"/>
              </a:rPr>
              <a:t>m</a:t>
            </a:r>
            <a:r>
              <a:rPr sz="1700" spc="0" dirty="0" smtClean="0">
                <a:latin typeface="Times New Roman"/>
                <a:cs typeface="Times New Roman"/>
              </a:rPr>
              <a:t>ber</a:t>
            </a:r>
            <a:r>
              <a:rPr sz="1700" spc="-19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of</a:t>
            </a:r>
            <a:r>
              <a:rPr sz="1700" spc="-9" dirty="0" smtClean="0">
                <a:latin typeface="Times New Roman"/>
                <a:cs typeface="Times New Roman"/>
              </a:rPr>
              <a:t> </a:t>
            </a:r>
            <a:r>
              <a:rPr sz="1700" b="1" spc="-34" dirty="0" smtClean="0">
                <a:latin typeface="Times New Roman"/>
                <a:cs typeface="Times New Roman"/>
              </a:rPr>
              <a:t>r</a:t>
            </a:r>
            <a:r>
              <a:rPr sz="1700" b="1" spc="0" dirty="0" smtClean="0">
                <a:latin typeface="Times New Roman"/>
                <a:cs typeface="Times New Roman"/>
              </a:rPr>
              <a:t>ep</a:t>
            </a:r>
            <a:r>
              <a:rPr sz="1700" b="1" spc="-4" dirty="0" smtClean="0">
                <a:latin typeface="Times New Roman"/>
                <a:cs typeface="Times New Roman"/>
              </a:rPr>
              <a:t>li</a:t>
            </a:r>
            <a:r>
              <a:rPr sz="1700" b="1" spc="0" dirty="0" smtClean="0">
                <a:latin typeface="Times New Roman"/>
                <a:cs typeface="Times New Roman"/>
              </a:rPr>
              <a:t>ca</a:t>
            </a:r>
            <a:r>
              <a:rPr sz="1700" b="1" spc="-4" dirty="0" smtClean="0">
                <a:latin typeface="Times New Roman"/>
                <a:cs typeface="Times New Roman"/>
              </a:rPr>
              <a:t>t</a:t>
            </a:r>
            <a:r>
              <a:rPr sz="1700" b="1" spc="0" dirty="0" smtClean="0">
                <a:latin typeface="Times New Roman"/>
                <a:cs typeface="Times New Roman"/>
              </a:rPr>
              <a:t>e</a:t>
            </a:r>
            <a:r>
              <a:rPr sz="1700" b="1" spc="-4" dirty="0" smtClean="0">
                <a:latin typeface="Times New Roman"/>
                <a:cs typeface="Times New Roman"/>
              </a:rPr>
              <a:t>s</a:t>
            </a:r>
            <a:r>
              <a:rPr sz="1700" spc="0" dirty="0" smtClean="0">
                <a:latin typeface="Times New Roman"/>
                <a:cs typeface="Times New Roman"/>
              </a:rPr>
              <a:t>: </a:t>
            </a:r>
            <a:r>
              <a:rPr sz="1700" b="1" spc="0" dirty="0" smtClean="0">
                <a:latin typeface="Times New Roman"/>
                <a:cs typeface="Times New Roman"/>
              </a:rPr>
              <a:t>3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01273" y="6037577"/>
            <a:ext cx="20325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4324" y="6127493"/>
            <a:ext cx="2655882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l</a:t>
            </a:r>
            <a:r>
              <a:rPr sz="1200" spc="-3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u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c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tu</a:t>
            </a:r>
            <a:r>
              <a:rPr sz="1200" spc="-19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-9" dirty="0" smtClean="0">
                <a:solidFill>
                  <a:srgbClr val="898989"/>
                </a:solidFill>
                <a:latin typeface="Times New Roman"/>
                <a:cs typeface="Times New Roman"/>
              </a:rPr>
              <a:t>-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2015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 </a:t>
            </a:r>
            <a:r>
              <a:rPr sz="1200" spc="-8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No</a:t>
            </a:r>
            <a:r>
              <a:rPr sz="1200" spc="-14" dirty="0" smtClean="0">
                <a:solidFill>
                  <a:srgbClr val="898989"/>
                </a:solidFill>
                <a:latin typeface="Times New Roman"/>
                <a:cs typeface="Times New Roman"/>
              </a:rPr>
              <a:t>v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m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be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21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18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</a:t>
            </a:r>
            <a:r>
              <a:rPr sz="1200" spc="-15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31454" y="3703319"/>
            <a:ext cx="1168907" cy="243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0592">
              <a:lnSpc>
                <a:spcPct val="95825"/>
              </a:lnSpc>
              <a:spcBef>
                <a:spcPts val="40"/>
              </a:spcBef>
            </a:pPr>
            <a:r>
              <a:rPr sz="15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5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signatio</a:t>
            </a:r>
            <a:r>
              <a:rPr sz="15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00362" y="3703319"/>
            <a:ext cx="1345691" cy="243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4976">
              <a:lnSpc>
                <a:spcPct val="95825"/>
              </a:lnSpc>
              <a:spcBef>
                <a:spcPts val="40"/>
              </a:spcBef>
            </a:pPr>
            <a:r>
              <a:rPr sz="1500" b="1" spc="-1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b="1" spc="-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</a:t>
            </a:r>
            <a:r>
              <a:rPr sz="15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b="1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5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N.</a:t>
            </a:r>
            <a:r>
              <a:rPr sz="1500" b="1" spc="-25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46054" y="3703319"/>
            <a:ext cx="1752599" cy="243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8023">
              <a:lnSpc>
                <a:spcPct val="95825"/>
              </a:lnSpc>
              <a:spcBef>
                <a:spcPts val="40"/>
              </a:spcBef>
            </a:pPr>
            <a:r>
              <a:rPr sz="1500" b="1" spc="-13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5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500" b="1" spc="-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qu</a:t>
            </a:r>
            <a:r>
              <a:rPr sz="15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5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/Snug-t</a:t>
            </a:r>
            <a:r>
              <a:rPr sz="1500" b="1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5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5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5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31454" y="3947159"/>
            <a:ext cx="1168907" cy="9784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46985" marR="446205" algn="ctr">
              <a:lnSpc>
                <a:spcPct val="95825"/>
              </a:lnSpc>
              <a:spcBef>
                <a:spcPts val="50"/>
              </a:spcBef>
            </a:pPr>
            <a:r>
              <a:rPr sz="1500" b="1" spc="-4" dirty="0" smtClean="0">
                <a:latin typeface="Times New Roman"/>
                <a:cs typeface="Times New Roman"/>
              </a:rPr>
              <a:t>T</a:t>
            </a:r>
            <a:r>
              <a:rPr sz="1500" b="1" spc="0" dirty="0" smtClean="0">
                <a:latin typeface="Times New Roman"/>
                <a:cs typeface="Times New Roman"/>
              </a:rPr>
              <a:t>1</a:t>
            </a:r>
            <a:endParaRPr sz="1500">
              <a:latin typeface="Times New Roman"/>
              <a:cs typeface="Times New Roman"/>
            </a:endParaRPr>
          </a:p>
          <a:p>
            <a:pPr marL="446985" marR="446205" algn="ctr">
              <a:lnSpc>
                <a:spcPct val="95825"/>
              </a:lnSpc>
              <a:spcBef>
                <a:spcPts val="195"/>
              </a:spcBef>
            </a:pPr>
            <a:r>
              <a:rPr sz="1500" b="1" spc="-4" dirty="0" smtClean="0">
                <a:latin typeface="Times New Roman"/>
                <a:cs typeface="Times New Roman"/>
              </a:rPr>
              <a:t>T</a:t>
            </a:r>
            <a:r>
              <a:rPr sz="1500" b="1" spc="0" dirty="0" smtClean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  <a:p>
            <a:pPr marL="446985" marR="446205" algn="ctr">
              <a:lnSpc>
                <a:spcPct val="95825"/>
              </a:lnSpc>
              <a:spcBef>
                <a:spcPts val="204"/>
              </a:spcBef>
            </a:pPr>
            <a:r>
              <a:rPr sz="1500" b="1" spc="-4" dirty="0" smtClean="0">
                <a:latin typeface="Times New Roman"/>
                <a:cs typeface="Times New Roman"/>
              </a:rPr>
              <a:t>T</a:t>
            </a:r>
            <a:r>
              <a:rPr sz="1500" b="1" spc="0" dirty="0" smtClean="0">
                <a:latin typeface="Times New Roman"/>
                <a:cs typeface="Times New Roman"/>
              </a:rPr>
              <a:t>3</a:t>
            </a:r>
            <a:endParaRPr sz="1500">
              <a:latin typeface="Times New Roman"/>
              <a:cs typeface="Times New Roman"/>
            </a:endParaRPr>
          </a:p>
          <a:p>
            <a:pPr marL="446985" marR="446205" algn="ctr">
              <a:lnSpc>
                <a:spcPct val="95825"/>
              </a:lnSpc>
              <a:spcBef>
                <a:spcPts val="195"/>
              </a:spcBef>
            </a:pPr>
            <a:r>
              <a:rPr sz="1500" b="1" spc="-4" dirty="0" smtClean="0">
                <a:latin typeface="Times New Roman"/>
                <a:cs typeface="Times New Roman"/>
              </a:rPr>
              <a:t>T</a:t>
            </a:r>
            <a:r>
              <a:rPr sz="1500" b="1" spc="0" dirty="0" smtClean="0">
                <a:latin typeface="Times New Roman"/>
                <a:cs typeface="Times New Roman"/>
              </a:rPr>
              <a:t>4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00362" y="3947159"/>
            <a:ext cx="1345691" cy="2453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3560" marR="481258" algn="ctr">
              <a:lnSpc>
                <a:spcPct val="95825"/>
              </a:lnSpc>
              <a:spcBef>
                <a:spcPts val="50"/>
              </a:spcBef>
            </a:pPr>
            <a:r>
              <a:rPr sz="1500" spc="-54" dirty="0" smtClean="0">
                <a:latin typeface="Times New Roman"/>
                <a:cs typeface="Times New Roman"/>
              </a:rPr>
              <a:t>1</a:t>
            </a:r>
            <a:r>
              <a:rPr sz="1500" spc="4" dirty="0" smtClean="0">
                <a:latin typeface="Times New Roman"/>
                <a:cs typeface="Times New Roman"/>
              </a:rPr>
              <a:t>1</a:t>
            </a:r>
            <a:r>
              <a:rPr sz="1500" spc="-4" dirty="0" smtClean="0">
                <a:latin typeface="Times New Roman"/>
                <a:cs typeface="Times New Roman"/>
              </a:rPr>
              <a:t>.</a:t>
            </a:r>
            <a:r>
              <a:rPr sz="1500" spc="0" dirty="0" smtClean="0"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6054" y="3947159"/>
            <a:ext cx="1752599" cy="2453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0280" marR="729503" algn="ctr">
              <a:lnSpc>
                <a:spcPct val="95825"/>
              </a:lnSpc>
              <a:spcBef>
                <a:spcPts val="50"/>
              </a:spcBef>
            </a:pPr>
            <a:r>
              <a:rPr sz="1500" spc="4" dirty="0" smtClean="0">
                <a:latin typeface="Times New Roman"/>
                <a:cs typeface="Times New Roman"/>
              </a:rPr>
              <a:t>1</a:t>
            </a:r>
            <a:r>
              <a:rPr sz="1500" spc="-4" dirty="0" smtClean="0">
                <a:latin typeface="Times New Roman"/>
                <a:cs typeface="Times New Roman"/>
              </a:rPr>
              <a:t>.</a:t>
            </a:r>
            <a:r>
              <a:rPr sz="1500" spc="0" dirty="0" smtClean="0"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00362" y="4192524"/>
            <a:ext cx="1345691" cy="243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8988" marR="478210" algn="ctr">
              <a:lnSpc>
                <a:spcPct val="95825"/>
              </a:lnSpc>
              <a:spcBef>
                <a:spcPts val="40"/>
              </a:spcBef>
            </a:pPr>
            <a:r>
              <a:rPr sz="1500" spc="4" dirty="0" smtClean="0">
                <a:latin typeface="Times New Roman"/>
                <a:cs typeface="Times New Roman"/>
              </a:rPr>
              <a:t>13</a:t>
            </a:r>
            <a:r>
              <a:rPr sz="1500" spc="-4" dirty="0" smtClean="0">
                <a:latin typeface="Times New Roman"/>
                <a:cs typeface="Times New Roman"/>
              </a:rPr>
              <a:t>.</a:t>
            </a:r>
            <a:r>
              <a:rPr sz="1500" spc="0" dirty="0" smtClean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46054" y="4192524"/>
            <a:ext cx="1752599" cy="2438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0280" marR="729503" algn="ctr">
              <a:lnSpc>
                <a:spcPct val="95825"/>
              </a:lnSpc>
              <a:spcBef>
                <a:spcPts val="40"/>
              </a:spcBef>
            </a:pPr>
            <a:r>
              <a:rPr sz="1500" spc="4" dirty="0" smtClean="0">
                <a:latin typeface="Times New Roman"/>
                <a:cs typeface="Times New Roman"/>
              </a:rPr>
              <a:t>1</a:t>
            </a:r>
            <a:r>
              <a:rPr sz="1500" spc="-4" dirty="0" smtClean="0">
                <a:latin typeface="Times New Roman"/>
                <a:cs typeface="Times New Roman"/>
              </a:rPr>
              <a:t>.</a:t>
            </a:r>
            <a:r>
              <a:rPr sz="1500" spc="0" dirty="0" smtClean="0">
                <a:latin typeface="Times New Roman"/>
                <a:cs typeface="Times New Roman"/>
              </a:rPr>
              <a:t>2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0362" y="4436363"/>
            <a:ext cx="1345691" cy="2453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8988" marR="478210" algn="ctr">
              <a:lnSpc>
                <a:spcPct val="95825"/>
              </a:lnSpc>
              <a:spcBef>
                <a:spcPts val="50"/>
              </a:spcBef>
            </a:pPr>
            <a:r>
              <a:rPr sz="1500" spc="4" dirty="0" smtClean="0">
                <a:latin typeface="Times New Roman"/>
                <a:cs typeface="Times New Roman"/>
              </a:rPr>
              <a:t>16</a:t>
            </a:r>
            <a:r>
              <a:rPr sz="1500" spc="-4" dirty="0" smtClean="0">
                <a:latin typeface="Times New Roman"/>
                <a:cs typeface="Times New Roman"/>
              </a:rPr>
              <a:t>.</a:t>
            </a:r>
            <a:r>
              <a:rPr sz="1500" spc="0" dirty="0" smtClean="0">
                <a:latin typeface="Times New Roman"/>
                <a:cs typeface="Times New Roman"/>
              </a:rPr>
              <a:t>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46054" y="4436363"/>
            <a:ext cx="1752599" cy="2453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0280" marR="729503" algn="ctr">
              <a:lnSpc>
                <a:spcPct val="95825"/>
              </a:lnSpc>
              <a:spcBef>
                <a:spcPts val="50"/>
              </a:spcBef>
            </a:pPr>
            <a:r>
              <a:rPr sz="1500" spc="4" dirty="0" smtClean="0">
                <a:latin typeface="Times New Roman"/>
                <a:cs typeface="Times New Roman"/>
              </a:rPr>
              <a:t>1</a:t>
            </a:r>
            <a:r>
              <a:rPr sz="1500" spc="-4" dirty="0" smtClean="0">
                <a:latin typeface="Times New Roman"/>
                <a:cs typeface="Times New Roman"/>
              </a:rPr>
              <a:t>.</a:t>
            </a:r>
            <a:r>
              <a:rPr sz="1500" spc="0" dirty="0" smtClean="0">
                <a:latin typeface="Times New Roman"/>
                <a:cs typeface="Times New Roman"/>
              </a:rPr>
              <a:t>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00362" y="4681728"/>
            <a:ext cx="1345691" cy="243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8988" marR="478210" algn="ctr">
              <a:lnSpc>
                <a:spcPct val="95825"/>
              </a:lnSpc>
              <a:spcBef>
                <a:spcPts val="40"/>
              </a:spcBef>
            </a:pPr>
            <a:r>
              <a:rPr sz="1500" spc="4" dirty="0" smtClean="0">
                <a:latin typeface="Times New Roman"/>
                <a:cs typeface="Times New Roman"/>
              </a:rPr>
              <a:t>20</a:t>
            </a:r>
            <a:r>
              <a:rPr sz="1500" spc="-4" dirty="0" smtClean="0">
                <a:latin typeface="Times New Roman"/>
                <a:cs typeface="Times New Roman"/>
              </a:rPr>
              <a:t>.</a:t>
            </a:r>
            <a:r>
              <a:rPr sz="1500" spc="0" dirty="0" smtClean="0">
                <a:latin typeface="Times New Roman"/>
                <a:cs typeface="Times New Roman"/>
              </a:rPr>
              <a:t>0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46054" y="4681728"/>
            <a:ext cx="1752599" cy="2438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30280" marR="729503" algn="ctr">
              <a:lnSpc>
                <a:spcPct val="95825"/>
              </a:lnSpc>
              <a:spcBef>
                <a:spcPts val="40"/>
              </a:spcBef>
            </a:pPr>
            <a:r>
              <a:rPr sz="1500" spc="4" dirty="0" smtClean="0">
                <a:latin typeface="Times New Roman"/>
                <a:cs typeface="Times New Roman"/>
              </a:rPr>
              <a:t>1</a:t>
            </a:r>
            <a:r>
              <a:rPr sz="1500" spc="-4" dirty="0" smtClean="0">
                <a:latin typeface="Times New Roman"/>
                <a:cs typeface="Times New Roman"/>
              </a:rPr>
              <a:t>.</a:t>
            </a:r>
            <a:r>
              <a:rPr sz="1500" spc="0" dirty="0" smtClean="0">
                <a:latin typeface="Times New Roman"/>
                <a:cs typeface="Times New Roman"/>
              </a:rPr>
              <a:t>8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73850" y="2758946"/>
            <a:ext cx="5333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774067" y="1207007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26654" y="3855719"/>
            <a:ext cx="1181099" cy="260604"/>
          </a:xfrm>
          <a:custGeom>
            <a:avLst/>
            <a:gdLst/>
            <a:ahLst/>
            <a:cxnLst/>
            <a:rect l="l" t="t" r="r" b="b"/>
            <a:pathLst>
              <a:path w="1181099" h="260604">
                <a:moveTo>
                  <a:pt x="0" y="0"/>
                </a:moveTo>
                <a:lnTo>
                  <a:pt x="0" y="260604"/>
                </a:lnTo>
                <a:lnTo>
                  <a:pt x="1181099" y="260604"/>
                </a:lnTo>
                <a:lnTo>
                  <a:pt x="11810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07754" y="3855719"/>
            <a:ext cx="1941576" cy="260604"/>
          </a:xfrm>
          <a:custGeom>
            <a:avLst/>
            <a:gdLst/>
            <a:ahLst/>
            <a:cxnLst/>
            <a:rect l="l" t="t" r="r" b="b"/>
            <a:pathLst>
              <a:path w="1941576" h="260604">
                <a:moveTo>
                  <a:pt x="0" y="0"/>
                </a:moveTo>
                <a:lnTo>
                  <a:pt x="0" y="260604"/>
                </a:lnTo>
                <a:lnTo>
                  <a:pt x="1941576" y="260604"/>
                </a:lnTo>
                <a:lnTo>
                  <a:pt x="1941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49330" y="3855719"/>
            <a:ext cx="1601723" cy="260604"/>
          </a:xfrm>
          <a:custGeom>
            <a:avLst/>
            <a:gdLst/>
            <a:ahLst/>
            <a:cxnLst/>
            <a:rect l="l" t="t" r="r" b="b"/>
            <a:pathLst>
              <a:path w="1601723" h="260604">
                <a:moveTo>
                  <a:pt x="0" y="0"/>
                </a:moveTo>
                <a:lnTo>
                  <a:pt x="0" y="260604"/>
                </a:lnTo>
                <a:lnTo>
                  <a:pt x="1601723" y="260604"/>
                </a:lnTo>
                <a:lnTo>
                  <a:pt x="160172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26654" y="4116324"/>
            <a:ext cx="1181099" cy="260603"/>
          </a:xfrm>
          <a:custGeom>
            <a:avLst/>
            <a:gdLst/>
            <a:ahLst/>
            <a:cxnLst/>
            <a:rect l="l" t="t" r="r" b="b"/>
            <a:pathLst>
              <a:path w="1181099" h="260603">
                <a:moveTo>
                  <a:pt x="0" y="0"/>
                </a:moveTo>
                <a:lnTo>
                  <a:pt x="0" y="260603"/>
                </a:lnTo>
                <a:lnTo>
                  <a:pt x="1181099" y="260603"/>
                </a:lnTo>
                <a:lnTo>
                  <a:pt x="11810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07754" y="4116324"/>
            <a:ext cx="1941576" cy="260603"/>
          </a:xfrm>
          <a:custGeom>
            <a:avLst/>
            <a:gdLst/>
            <a:ahLst/>
            <a:cxnLst/>
            <a:rect l="l" t="t" r="r" b="b"/>
            <a:pathLst>
              <a:path w="1941576" h="260603">
                <a:moveTo>
                  <a:pt x="0" y="0"/>
                </a:moveTo>
                <a:lnTo>
                  <a:pt x="0" y="260603"/>
                </a:lnTo>
                <a:lnTo>
                  <a:pt x="1941576" y="260603"/>
                </a:lnTo>
                <a:lnTo>
                  <a:pt x="1941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49330" y="4116323"/>
            <a:ext cx="1601723" cy="260604"/>
          </a:xfrm>
          <a:custGeom>
            <a:avLst/>
            <a:gdLst/>
            <a:ahLst/>
            <a:cxnLst/>
            <a:rect l="l" t="t" r="r" b="b"/>
            <a:pathLst>
              <a:path w="1601723" h="260604">
                <a:moveTo>
                  <a:pt x="0" y="0"/>
                </a:moveTo>
                <a:lnTo>
                  <a:pt x="0" y="260604"/>
                </a:lnTo>
                <a:lnTo>
                  <a:pt x="1601723" y="260603"/>
                </a:lnTo>
                <a:lnTo>
                  <a:pt x="1601723" y="0"/>
                </a:lnTo>
                <a:lnTo>
                  <a:pt x="0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26654" y="4376928"/>
            <a:ext cx="1181099" cy="262127"/>
          </a:xfrm>
          <a:custGeom>
            <a:avLst/>
            <a:gdLst/>
            <a:ahLst/>
            <a:cxnLst/>
            <a:rect l="l" t="t" r="r" b="b"/>
            <a:pathLst>
              <a:path w="1181099" h="262127">
                <a:moveTo>
                  <a:pt x="0" y="0"/>
                </a:moveTo>
                <a:lnTo>
                  <a:pt x="0" y="262127"/>
                </a:lnTo>
                <a:lnTo>
                  <a:pt x="1181099" y="262127"/>
                </a:lnTo>
                <a:lnTo>
                  <a:pt x="11810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07754" y="4376928"/>
            <a:ext cx="1941576" cy="262127"/>
          </a:xfrm>
          <a:custGeom>
            <a:avLst/>
            <a:gdLst/>
            <a:ahLst/>
            <a:cxnLst/>
            <a:rect l="l" t="t" r="r" b="b"/>
            <a:pathLst>
              <a:path w="1941576" h="262127">
                <a:moveTo>
                  <a:pt x="0" y="0"/>
                </a:moveTo>
                <a:lnTo>
                  <a:pt x="0" y="262127"/>
                </a:lnTo>
                <a:lnTo>
                  <a:pt x="1941576" y="262127"/>
                </a:lnTo>
                <a:lnTo>
                  <a:pt x="1941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49330" y="4376927"/>
            <a:ext cx="1601723" cy="262128"/>
          </a:xfrm>
          <a:custGeom>
            <a:avLst/>
            <a:gdLst/>
            <a:ahLst/>
            <a:cxnLst/>
            <a:rect l="l" t="t" r="r" b="b"/>
            <a:pathLst>
              <a:path w="1601723" h="262128">
                <a:moveTo>
                  <a:pt x="0" y="0"/>
                </a:moveTo>
                <a:lnTo>
                  <a:pt x="0" y="262128"/>
                </a:lnTo>
                <a:lnTo>
                  <a:pt x="1601723" y="262127"/>
                </a:lnTo>
                <a:lnTo>
                  <a:pt x="1601723" y="0"/>
                </a:lnTo>
                <a:lnTo>
                  <a:pt x="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26654" y="4639056"/>
            <a:ext cx="1181099" cy="260604"/>
          </a:xfrm>
          <a:custGeom>
            <a:avLst/>
            <a:gdLst/>
            <a:ahLst/>
            <a:cxnLst/>
            <a:rect l="l" t="t" r="r" b="b"/>
            <a:pathLst>
              <a:path w="1181099" h="260604">
                <a:moveTo>
                  <a:pt x="0" y="0"/>
                </a:moveTo>
                <a:lnTo>
                  <a:pt x="0" y="260604"/>
                </a:lnTo>
                <a:lnTo>
                  <a:pt x="1181099" y="260604"/>
                </a:lnTo>
                <a:lnTo>
                  <a:pt x="1181099" y="0"/>
                </a:lnTo>
                <a:lnTo>
                  <a:pt x="0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07754" y="4639056"/>
            <a:ext cx="1941576" cy="260604"/>
          </a:xfrm>
          <a:custGeom>
            <a:avLst/>
            <a:gdLst/>
            <a:ahLst/>
            <a:cxnLst/>
            <a:rect l="l" t="t" r="r" b="b"/>
            <a:pathLst>
              <a:path w="1941576" h="260604">
                <a:moveTo>
                  <a:pt x="0" y="0"/>
                </a:moveTo>
                <a:lnTo>
                  <a:pt x="0" y="260604"/>
                </a:lnTo>
                <a:lnTo>
                  <a:pt x="1941576" y="260604"/>
                </a:lnTo>
                <a:lnTo>
                  <a:pt x="1941576" y="0"/>
                </a:lnTo>
                <a:lnTo>
                  <a:pt x="0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649330" y="4639055"/>
            <a:ext cx="1601723" cy="260604"/>
          </a:xfrm>
          <a:custGeom>
            <a:avLst/>
            <a:gdLst/>
            <a:ahLst/>
            <a:cxnLst/>
            <a:rect l="l" t="t" r="r" b="b"/>
            <a:pathLst>
              <a:path w="1601723" h="260604">
                <a:moveTo>
                  <a:pt x="0" y="0"/>
                </a:moveTo>
                <a:lnTo>
                  <a:pt x="0" y="260604"/>
                </a:lnTo>
                <a:lnTo>
                  <a:pt x="1601723" y="260604"/>
                </a:lnTo>
                <a:lnTo>
                  <a:pt x="1601723" y="0"/>
                </a:lnTo>
                <a:lnTo>
                  <a:pt x="0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310506" y="5999987"/>
            <a:ext cx="1652015" cy="30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430400" y="2322279"/>
            <a:ext cx="7310726" cy="6425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735"/>
              </a:lnSpc>
              <a:spcBef>
                <a:spcPts val="136"/>
              </a:spcBef>
            </a:pPr>
            <a:r>
              <a:rPr sz="4050" spc="-4" baseline="1073" dirty="0" smtClean="0">
                <a:latin typeface="Times New Roman"/>
                <a:cs typeface="Times New Roman"/>
              </a:rPr>
              <a:t>EX</a:t>
            </a:r>
            <a:r>
              <a:rPr sz="4050" spc="0" baseline="1073" dirty="0" smtClean="0">
                <a:latin typeface="Times New Roman"/>
                <a:cs typeface="Times New Roman"/>
              </a:rPr>
              <a:t>P</a:t>
            </a:r>
            <a:r>
              <a:rPr sz="4050" spc="-4" baseline="1073" dirty="0" smtClean="0">
                <a:latin typeface="Times New Roman"/>
                <a:cs typeface="Times New Roman"/>
              </a:rPr>
              <a:t>E</a:t>
            </a:r>
            <a:r>
              <a:rPr sz="4050" spc="0" baseline="1073" dirty="0" smtClean="0">
                <a:latin typeface="Times New Roman"/>
                <a:cs typeface="Times New Roman"/>
              </a:rPr>
              <a:t>RIM</a:t>
            </a:r>
            <a:r>
              <a:rPr sz="4050" spc="-4" baseline="1073" dirty="0" smtClean="0">
                <a:latin typeface="Times New Roman"/>
                <a:cs typeface="Times New Roman"/>
              </a:rPr>
              <a:t>EN</a:t>
            </a:r>
            <a:r>
              <a:rPr sz="4050" spc="-219" baseline="1073" dirty="0" smtClean="0">
                <a:latin typeface="Times New Roman"/>
                <a:cs typeface="Times New Roman"/>
              </a:rPr>
              <a:t>T</a:t>
            </a:r>
            <a:r>
              <a:rPr sz="4050" spc="-4" baseline="1073" dirty="0" smtClean="0">
                <a:latin typeface="Times New Roman"/>
                <a:cs typeface="Times New Roman"/>
              </a:rPr>
              <a:t>A</a:t>
            </a:r>
            <a:r>
              <a:rPr sz="4050" spc="0" baseline="1073" dirty="0" smtClean="0">
                <a:latin typeface="Times New Roman"/>
                <a:cs typeface="Times New Roman"/>
              </a:rPr>
              <a:t>L</a:t>
            </a:r>
            <a:r>
              <a:rPr sz="4050" spc="-54" baseline="1073" dirty="0" smtClean="0">
                <a:latin typeface="Times New Roman"/>
                <a:cs typeface="Times New Roman"/>
              </a:rPr>
              <a:t> </a:t>
            </a:r>
            <a:r>
              <a:rPr sz="4050" spc="0" baseline="1073" dirty="0" smtClean="0">
                <a:latin typeface="Times New Roman"/>
                <a:cs typeface="Times New Roman"/>
              </a:rPr>
              <a:t>PR</a:t>
            </a:r>
            <a:r>
              <a:rPr sz="4050" spc="-4" baseline="1073" dirty="0" smtClean="0">
                <a:latin typeface="Times New Roman"/>
                <a:cs typeface="Times New Roman"/>
              </a:rPr>
              <a:t>OG</a:t>
            </a:r>
            <a:r>
              <a:rPr sz="4050" spc="0" baseline="1073" dirty="0" smtClean="0">
                <a:latin typeface="Times New Roman"/>
                <a:cs typeface="Times New Roman"/>
              </a:rPr>
              <a:t>R</a:t>
            </a:r>
            <a:r>
              <a:rPr sz="4050" spc="-4" baseline="1073" dirty="0" smtClean="0">
                <a:latin typeface="Times New Roman"/>
                <a:cs typeface="Times New Roman"/>
              </a:rPr>
              <a:t>A</a:t>
            </a:r>
            <a:r>
              <a:rPr sz="4050" spc="0" baseline="1073" dirty="0" smtClean="0">
                <a:latin typeface="Times New Roman"/>
                <a:cs typeface="Times New Roman"/>
              </a:rPr>
              <a:t>M:</a:t>
            </a:r>
            <a:r>
              <a:rPr sz="4050" spc="-34" baseline="1073" dirty="0" smtClean="0">
                <a:latin typeface="Times New Roman"/>
                <a:cs typeface="Times New Roman"/>
              </a:rPr>
              <a:t> </a:t>
            </a:r>
            <a:r>
              <a:rPr sz="4050" spc="-200" baseline="1073" dirty="0" smtClean="0">
                <a:latin typeface="Times New Roman"/>
                <a:cs typeface="Times New Roman"/>
              </a:rPr>
              <a:t>T</a:t>
            </a:r>
            <a:r>
              <a:rPr sz="4050" spc="0" baseline="1073" dirty="0" smtClean="0">
                <a:latin typeface="Times New Roman"/>
                <a:cs typeface="Times New Roman"/>
              </a:rPr>
              <a:t>e</a:t>
            </a:r>
            <a:r>
              <a:rPr sz="4050" spc="4" baseline="1073" dirty="0" smtClean="0">
                <a:latin typeface="Times New Roman"/>
                <a:cs typeface="Times New Roman"/>
              </a:rPr>
              <a:t>s</a:t>
            </a:r>
            <a:r>
              <a:rPr sz="4050" spc="0" baseline="1073" dirty="0" smtClean="0">
                <a:latin typeface="Times New Roman"/>
                <a:cs typeface="Times New Roman"/>
              </a:rPr>
              <a:t>t C</a:t>
            </a:r>
            <a:r>
              <a:rPr sz="4050" spc="4" baseline="1073" dirty="0" smtClean="0">
                <a:latin typeface="Times New Roman"/>
                <a:cs typeface="Times New Roman"/>
              </a:rPr>
              <a:t>on</a:t>
            </a:r>
            <a:r>
              <a:rPr sz="4050" spc="-9" baseline="1073" dirty="0" smtClean="0">
                <a:latin typeface="Times New Roman"/>
                <a:cs typeface="Times New Roman"/>
              </a:rPr>
              <a:t>f</a:t>
            </a:r>
            <a:r>
              <a:rPr sz="4050" spc="4" baseline="1073" dirty="0" smtClean="0">
                <a:latin typeface="Times New Roman"/>
                <a:cs typeface="Times New Roman"/>
              </a:rPr>
              <a:t>igu</a:t>
            </a:r>
            <a:r>
              <a:rPr sz="4050" spc="0" baseline="1073" dirty="0" smtClean="0">
                <a:latin typeface="Times New Roman"/>
                <a:cs typeface="Times New Roman"/>
              </a:rPr>
              <a:t>ra</a:t>
            </a:r>
            <a:r>
              <a:rPr sz="4050" spc="4" baseline="1073" dirty="0" smtClean="0">
                <a:latin typeface="Times New Roman"/>
                <a:cs typeface="Times New Roman"/>
              </a:rPr>
              <a:t>tion</a:t>
            </a:r>
            <a:r>
              <a:rPr sz="4050" spc="0" baseline="1073" dirty="0" smtClean="0">
                <a:latin typeface="Times New Roman"/>
                <a:cs typeface="Times New Roman"/>
              </a:rPr>
              <a:t>s</a:t>
            </a:r>
            <a:endParaRPr sz="2700">
              <a:latin typeface="Times New Roman"/>
              <a:cs typeface="Times New Roman"/>
            </a:endParaRPr>
          </a:p>
          <a:p>
            <a:pPr marL="2832733" marR="2861385" algn="ctr">
              <a:lnSpc>
                <a:spcPct val="95825"/>
              </a:lnSpc>
            </a:pPr>
            <a:r>
              <a:rPr sz="1800" u="sng" spc="-4" dirty="0" smtClean="0">
                <a:latin typeface="Times New Roman"/>
                <a:cs typeface="Times New Roman"/>
              </a:rPr>
              <a:t>“H</a:t>
            </a:r>
            <a:r>
              <a:rPr sz="1800" u="sng" spc="0" dirty="0" smtClean="0">
                <a:latin typeface="Times New Roman"/>
                <a:cs typeface="Times New Roman"/>
              </a:rPr>
              <a:t>o</a:t>
            </a:r>
            <a:r>
              <a:rPr sz="1800" u="sng" spc="4" dirty="0" smtClean="0">
                <a:latin typeface="Times New Roman"/>
                <a:cs typeface="Times New Roman"/>
              </a:rPr>
              <a:t>l</a:t>
            </a:r>
            <a:r>
              <a:rPr sz="1800" u="sng" spc="0" dirty="0" smtClean="0">
                <a:latin typeface="Times New Roman"/>
                <a:cs typeface="Times New Roman"/>
              </a:rPr>
              <a:t>e</a:t>
            </a:r>
            <a:r>
              <a:rPr sz="1800" u="sng" spc="9" dirty="0" smtClean="0">
                <a:latin typeface="Times New Roman"/>
                <a:cs typeface="Times New Roman"/>
              </a:rPr>
              <a:t> </a:t>
            </a:r>
            <a:r>
              <a:rPr sz="1800" u="sng" spc="-4" dirty="0" smtClean="0">
                <a:latin typeface="Times New Roman"/>
                <a:cs typeface="Times New Roman"/>
              </a:rPr>
              <a:t>D</a:t>
            </a:r>
            <a:r>
              <a:rPr sz="1800" u="sng" spc="4" dirty="0" smtClean="0">
                <a:latin typeface="Times New Roman"/>
                <a:cs typeface="Times New Roman"/>
              </a:rPr>
              <a:t>ia</a:t>
            </a:r>
            <a:r>
              <a:rPr sz="1800" u="sng" spc="-9" dirty="0" smtClean="0">
                <a:latin typeface="Times New Roman"/>
                <a:cs typeface="Times New Roman"/>
              </a:rPr>
              <a:t>m</a:t>
            </a:r>
            <a:r>
              <a:rPr sz="1800" u="sng" spc="4" dirty="0" smtClean="0">
                <a:latin typeface="Times New Roman"/>
                <a:cs typeface="Times New Roman"/>
              </a:rPr>
              <a:t>ete</a:t>
            </a:r>
            <a:r>
              <a:rPr sz="1800" u="sng" spc="0" dirty="0" smtClean="0">
                <a:latin typeface="Times New Roman"/>
                <a:cs typeface="Times New Roman"/>
              </a:rPr>
              <a:t>r”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57600" y="3134340"/>
            <a:ext cx="156872" cy="2418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50"/>
              </a:lnSpc>
            </a:pPr>
            <a:r>
              <a:rPr sz="1700" dirty="0" smtClean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4112" y="3142744"/>
            <a:ext cx="7888550" cy="4775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0"/>
              </a:lnSpc>
              <a:spcBef>
                <a:spcPts val="89"/>
              </a:spcBef>
            </a:pPr>
            <a:r>
              <a:rPr sz="1700" b="1" spc="4" dirty="0" smtClean="0">
                <a:latin typeface="Times New Roman"/>
                <a:cs typeface="Times New Roman"/>
              </a:rPr>
              <a:t>T</a:t>
            </a:r>
            <a:r>
              <a:rPr sz="1700" b="1" spc="0" dirty="0" smtClean="0">
                <a:latin typeface="Times New Roman"/>
                <a:cs typeface="Times New Roman"/>
              </a:rPr>
              <a:t>h</a:t>
            </a:r>
            <a:r>
              <a:rPr sz="1700" b="1" spc="-34" dirty="0" smtClean="0">
                <a:latin typeface="Times New Roman"/>
                <a:cs typeface="Times New Roman"/>
              </a:rPr>
              <a:t>r</a:t>
            </a:r>
            <a:r>
              <a:rPr sz="1700" b="1" spc="0" dirty="0" smtClean="0">
                <a:latin typeface="Times New Roman"/>
                <a:cs typeface="Times New Roman"/>
              </a:rPr>
              <a:t>ee</a:t>
            </a:r>
            <a:r>
              <a:rPr sz="1700" b="1" spc="-19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d</a:t>
            </a:r>
            <a:r>
              <a:rPr sz="1700" spc="-4" dirty="0" smtClean="0">
                <a:latin typeface="Times New Roman"/>
                <a:cs typeface="Times New Roman"/>
              </a:rPr>
              <a:t>i</a:t>
            </a:r>
            <a:r>
              <a:rPr sz="1700" spc="-39" dirty="0" smtClean="0">
                <a:latin typeface="Times New Roman"/>
                <a:cs typeface="Times New Roman"/>
              </a:rPr>
              <a:t>f</a:t>
            </a:r>
            <a:r>
              <a:rPr sz="1700" spc="-4" dirty="0" smtClean="0">
                <a:latin typeface="Times New Roman"/>
                <a:cs typeface="Times New Roman"/>
              </a:rPr>
              <a:t>f</a:t>
            </a:r>
            <a:r>
              <a:rPr sz="1700" spc="0" dirty="0" smtClean="0">
                <a:latin typeface="Times New Roman"/>
                <a:cs typeface="Times New Roman"/>
              </a:rPr>
              <a:t>e</a:t>
            </a:r>
            <a:r>
              <a:rPr sz="1700" spc="-4" dirty="0" smtClean="0">
                <a:latin typeface="Times New Roman"/>
                <a:cs typeface="Times New Roman"/>
              </a:rPr>
              <a:t>r</a:t>
            </a:r>
            <a:r>
              <a:rPr sz="1700" spc="0" dirty="0" smtClean="0">
                <a:latin typeface="Times New Roman"/>
                <a:cs typeface="Times New Roman"/>
              </a:rPr>
              <a:t>ent va</a:t>
            </a:r>
            <a:r>
              <a:rPr sz="1700" spc="-4" dirty="0" smtClean="0">
                <a:latin typeface="Times New Roman"/>
                <a:cs typeface="Times New Roman"/>
              </a:rPr>
              <a:t>l</a:t>
            </a:r>
            <a:r>
              <a:rPr sz="1700" spc="0" dirty="0" smtClean="0">
                <a:latin typeface="Times New Roman"/>
                <a:cs typeface="Times New Roman"/>
              </a:rPr>
              <a:t>ues</a:t>
            </a:r>
            <a:r>
              <a:rPr sz="1700" spc="-9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of</a:t>
            </a:r>
            <a:r>
              <a:rPr sz="1700" spc="-9" dirty="0" smtClean="0">
                <a:latin typeface="Times New Roman"/>
                <a:cs typeface="Times New Roman"/>
              </a:rPr>
              <a:t> </a:t>
            </a:r>
            <a:r>
              <a:rPr sz="1700" b="1" spc="0" dirty="0" smtClean="0">
                <a:latin typeface="Times New Roman"/>
                <a:cs typeface="Times New Roman"/>
              </a:rPr>
              <a:t>ho</a:t>
            </a:r>
            <a:r>
              <a:rPr sz="1700" b="1" spc="-4" dirty="0" smtClean="0">
                <a:latin typeface="Times New Roman"/>
                <a:cs typeface="Times New Roman"/>
              </a:rPr>
              <a:t>l</a:t>
            </a:r>
            <a:r>
              <a:rPr sz="1700" b="1" spc="0" dirty="0" smtClean="0">
                <a:latin typeface="Times New Roman"/>
                <a:cs typeface="Times New Roman"/>
              </a:rPr>
              <a:t>e</a:t>
            </a:r>
            <a:r>
              <a:rPr sz="1700" b="1" spc="-4" dirty="0" smtClean="0">
                <a:latin typeface="Times New Roman"/>
                <a:cs typeface="Times New Roman"/>
              </a:rPr>
              <a:t>-</a:t>
            </a:r>
            <a:r>
              <a:rPr sz="1700" b="1" spc="0" dirty="0" smtClean="0">
                <a:latin typeface="Times New Roman"/>
                <a:cs typeface="Times New Roman"/>
              </a:rPr>
              <a:t>d</a:t>
            </a:r>
            <a:r>
              <a:rPr sz="1700" b="1" spc="-4" dirty="0" smtClean="0">
                <a:latin typeface="Times New Roman"/>
                <a:cs typeface="Times New Roman"/>
              </a:rPr>
              <a:t>i</a:t>
            </a:r>
            <a:r>
              <a:rPr sz="1700" b="1" spc="0" dirty="0" smtClean="0">
                <a:latin typeface="Times New Roman"/>
                <a:cs typeface="Times New Roman"/>
              </a:rPr>
              <a:t>a</a:t>
            </a:r>
            <a:r>
              <a:rPr sz="1700" b="1" spc="-4" dirty="0" smtClean="0">
                <a:latin typeface="Times New Roman"/>
                <a:cs typeface="Times New Roman"/>
              </a:rPr>
              <a:t>m</a:t>
            </a:r>
            <a:r>
              <a:rPr sz="1700" b="1" spc="0" dirty="0" smtClean="0">
                <a:latin typeface="Times New Roman"/>
                <a:cs typeface="Times New Roman"/>
              </a:rPr>
              <a:t>e</a:t>
            </a:r>
            <a:r>
              <a:rPr sz="1700" b="1" spc="-4" dirty="0" smtClean="0">
                <a:latin typeface="Times New Roman"/>
                <a:cs typeface="Times New Roman"/>
              </a:rPr>
              <a:t>t</a:t>
            </a:r>
            <a:r>
              <a:rPr sz="1700" b="1" spc="0" dirty="0" smtClean="0">
                <a:latin typeface="Times New Roman"/>
                <a:cs typeface="Times New Roman"/>
              </a:rPr>
              <a:t>er</a:t>
            </a:r>
            <a:r>
              <a:rPr sz="1700" b="1" spc="415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a</a:t>
            </a:r>
            <a:r>
              <a:rPr sz="1700" spc="-4" dirty="0" smtClean="0">
                <a:latin typeface="Times New Roman"/>
                <a:cs typeface="Times New Roman"/>
              </a:rPr>
              <a:t>r</a:t>
            </a:r>
            <a:r>
              <a:rPr sz="1700" spc="0" dirty="0" smtClean="0">
                <a:latin typeface="Times New Roman"/>
                <a:cs typeface="Times New Roman"/>
              </a:rPr>
              <a:t>e</a:t>
            </a:r>
            <a:r>
              <a:rPr sz="1700" spc="-29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u</a:t>
            </a:r>
            <a:r>
              <a:rPr sz="1700" spc="-4" dirty="0" smtClean="0">
                <a:latin typeface="Times New Roman"/>
                <a:cs typeface="Times New Roman"/>
              </a:rPr>
              <a:t>s</a:t>
            </a:r>
            <a:r>
              <a:rPr sz="1700" spc="0" dirty="0" smtClean="0">
                <a:latin typeface="Times New Roman"/>
                <a:cs typeface="Times New Roman"/>
              </a:rPr>
              <a:t>ed</a:t>
            </a:r>
            <a:r>
              <a:rPr sz="1700" spc="-4" dirty="0" smtClean="0">
                <a:latin typeface="Times New Roman"/>
                <a:cs typeface="Times New Roman"/>
              </a:rPr>
              <a:t> t</a:t>
            </a:r>
            <a:r>
              <a:rPr sz="1700" spc="0" dirty="0" smtClean="0">
                <a:latin typeface="Times New Roman"/>
                <a:cs typeface="Times New Roman"/>
              </a:rPr>
              <a:t>o</a:t>
            </a:r>
            <a:r>
              <a:rPr sz="1700" spc="4" dirty="0" smtClean="0">
                <a:latin typeface="Times New Roman"/>
                <a:cs typeface="Times New Roman"/>
              </a:rPr>
              <a:t> </a:t>
            </a:r>
            <a:r>
              <a:rPr sz="1700" spc="-4" dirty="0" smtClean="0">
                <a:latin typeface="Times New Roman"/>
                <a:cs typeface="Times New Roman"/>
              </a:rPr>
              <a:t>i</a:t>
            </a:r>
            <a:r>
              <a:rPr sz="1700" spc="0" dirty="0" smtClean="0">
                <a:latin typeface="Times New Roman"/>
                <a:cs typeface="Times New Roman"/>
              </a:rPr>
              <a:t>nve</a:t>
            </a:r>
            <a:r>
              <a:rPr sz="1700" spc="-4" dirty="0" smtClean="0">
                <a:latin typeface="Times New Roman"/>
                <a:cs typeface="Times New Roman"/>
              </a:rPr>
              <a:t>sti</a:t>
            </a:r>
            <a:r>
              <a:rPr sz="1700" spc="0" dirty="0" smtClean="0">
                <a:latin typeface="Times New Roman"/>
                <a:cs typeface="Times New Roman"/>
              </a:rPr>
              <a:t>ga</a:t>
            </a:r>
            <a:r>
              <a:rPr sz="1700" spc="-4" dirty="0" smtClean="0">
                <a:latin typeface="Times New Roman"/>
                <a:cs typeface="Times New Roman"/>
              </a:rPr>
              <a:t>t</a:t>
            </a:r>
            <a:r>
              <a:rPr sz="1700" spc="0" dirty="0" smtClean="0">
                <a:latin typeface="Times New Roman"/>
                <a:cs typeface="Times New Roman"/>
              </a:rPr>
              <a:t>e</a:t>
            </a:r>
            <a:r>
              <a:rPr sz="1700" spc="4" dirty="0" smtClean="0">
                <a:latin typeface="Times New Roman"/>
                <a:cs typeface="Times New Roman"/>
              </a:rPr>
              <a:t> </a:t>
            </a:r>
            <a:r>
              <a:rPr sz="1700" spc="-4" dirty="0" smtClean="0">
                <a:latin typeface="Times New Roman"/>
                <a:cs typeface="Times New Roman"/>
              </a:rPr>
              <a:t>t</a:t>
            </a:r>
            <a:r>
              <a:rPr sz="1700" spc="0" dirty="0" smtClean="0">
                <a:latin typeface="Times New Roman"/>
                <a:cs typeface="Times New Roman"/>
              </a:rPr>
              <a:t>he</a:t>
            </a:r>
            <a:r>
              <a:rPr sz="1700" spc="-4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e</a:t>
            </a:r>
            <a:r>
              <a:rPr sz="1700" spc="-39" dirty="0" smtClean="0">
                <a:latin typeface="Times New Roman"/>
                <a:cs typeface="Times New Roman"/>
              </a:rPr>
              <a:t>f</a:t>
            </a:r>
            <a:r>
              <a:rPr sz="1700" spc="-4" dirty="0" smtClean="0">
                <a:latin typeface="Times New Roman"/>
                <a:cs typeface="Times New Roman"/>
              </a:rPr>
              <a:t>f</a:t>
            </a:r>
            <a:r>
              <a:rPr sz="1700" spc="0" dirty="0" smtClean="0">
                <a:latin typeface="Times New Roman"/>
                <a:cs typeface="Times New Roman"/>
              </a:rPr>
              <a:t>ect</a:t>
            </a:r>
            <a:r>
              <a:rPr sz="1700" spc="-9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of</a:t>
            </a:r>
            <a:r>
              <a:rPr sz="1700" spc="-9" dirty="0" smtClean="0">
                <a:latin typeface="Times New Roman"/>
                <a:cs typeface="Times New Roman"/>
              </a:rPr>
              <a:t> </a:t>
            </a:r>
            <a:r>
              <a:rPr sz="1700" b="1" spc="0" dirty="0" smtClean="0">
                <a:latin typeface="Times New Roman"/>
                <a:cs typeface="Times New Roman"/>
              </a:rPr>
              <a:t>c</a:t>
            </a:r>
            <a:r>
              <a:rPr sz="1700" b="1" spc="-4" dirty="0" smtClean="0">
                <a:latin typeface="Times New Roman"/>
                <a:cs typeface="Times New Roman"/>
              </a:rPr>
              <a:t>l</a:t>
            </a:r>
            <a:r>
              <a:rPr sz="1700" b="1" spc="0" dirty="0" smtClean="0">
                <a:latin typeface="Times New Roman"/>
                <a:cs typeface="Times New Roman"/>
              </a:rPr>
              <a:t>earance</a:t>
            </a:r>
            <a:r>
              <a:rPr sz="1700" b="1" spc="-19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on</a:t>
            </a:r>
            <a:endParaRPr sz="1700">
              <a:latin typeface="Times New Roman"/>
              <a:cs typeface="Times New Roman"/>
            </a:endParaRPr>
          </a:p>
          <a:p>
            <a:pPr marL="12700" marR="32841">
              <a:lnSpc>
                <a:spcPts val="1835"/>
              </a:lnSpc>
              <a:spcBef>
                <a:spcPts val="2"/>
              </a:spcBef>
            </a:pPr>
            <a:r>
              <a:rPr sz="1700" spc="-4" dirty="0" smtClean="0">
                <a:latin typeface="Times New Roman"/>
                <a:cs typeface="Times New Roman"/>
              </a:rPr>
              <a:t>t</a:t>
            </a:r>
            <a:r>
              <a:rPr sz="1700" spc="0" dirty="0" smtClean="0">
                <a:latin typeface="Times New Roman"/>
                <a:cs typeface="Times New Roman"/>
              </a:rPr>
              <a:t>he</a:t>
            </a:r>
            <a:r>
              <a:rPr sz="1700" spc="-4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behav</a:t>
            </a:r>
            <a:r>
              <a:rPr sz="1700" spc="-4" dirty="0" smtClean="0">
                <a:latin typeface="Times New Roman"/>
                <a:cs typeface="Times New Roman"/>
              </a:rPr>
              <a:t>i</a:t>
            </a:r>
            <a:r>
              <a:rPr sz="1700" spc="0" dirty="0" smtClean="0">
                <a:latin typeface="Times New Roman"/>
                <a:cs typeface="Times New Roman"/>
              </a:rPr>
              <a:t>or</a:t>
            </a:r>
            <a:r>
              <a:rPr sz="1700" spc="-9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of</a:t>
            </a:r>
            <a:r>
              <a:rPr sz="1700" spc="-9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F</a:t>
            </a:r>
            <a:r>
              <a:rPr sz="1700" spc="4" dirty="0" smtClean="0">
                <a:latin typeface="Times New Roman"/>
                <a:cs typeface="Times New Roman"/>
              </a:rPr>
              <a:t>R</a:t>
            </a:r>
            <a:r>
              <a:rPr sz="1700" spc="0" dirty="0" smtClean="0">
                <a:latin typeface="Times New Roman"/>
                <a:cs typeface="Times New Roman"/>
              </a:rPr>
              <a:t>P</a:t>
            </a:r>
            <a:r>
              <a:rPr sz="1700" spc="-4" dirty="0" smtClean="0">
                <a:latin typeface="Times New Roman"/>
                <a:cs typeface="Times New Roman"/>
              </a:rPr>
              <a:t>-st</a:t>
            </a:r>
            <a:r>
              <a:rPr sz="1700" spc="0" dirty="0" smtClean="0">
                <a:latin typeface="Times New Roman"/>
                <a:cs typeface="Times New Roman"/>
              </a:rPr>
              <a:t>eel</a:t>
            </a:r>
            <a:r>
              <a:rPr sz="1700" spc="-9" dirty="0" smtClean="0">
                <a:latin typeface="Times New Roman"/>
                <a:cs typeface="Times New Roman"/>
              </a:rPr>
              <a:t> </a:t>
            </a:r>
            <a:r>
              <a:rPr sz="1700" spc="-4" dirty="0" smtClean="0">
                <a:latin typeface="Times New Roman"/>
                <a:cs typeface="Times New Roman"/>
              </a:rPr>
              <a:t>l</a:t>
            </a:r>
            <a:r>
              <a:rPr sz="1700" spc="0" dirty="0" smtClean="0">
                <a:latin typeface="Times New Roman"/>
                <a:cs typeface="Times New Roman"/>
              </a:rPr>
              <a:t>ap</a:t>
            </a:r>
            <a:r>
              <a:rPr sz="1700" spc="4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connec</a:t>
            </a:r>
            <a:r>
              <a:rPr sz="1700" spc="-4" dirty="0" smtClean="0">
                <a:latin typeface="Times New Roman"/>
                <a:cs typeface="Times New Roman"/>
              </a:rPr>
              <a:t>ti</a:t>
            </a:r>
            <a:r>
              <a:rPr sz="1700" spc="0" dirty="0" smtClean="0">
                <a:latin typeface="Times New Roman"/>
                <a:cs typeface="Times New Roman"/>
              </a:rPr>
              <a:t>on</a:t>
            </a:r>
            <a:r>
              <a:rPr sz="1700" spc="-4" dirty="0" smtClean="0">
                <a:latin typeface="Times New Roman"/>
                <a:cs typeface="Times New Roman"/>
              </a:rPr>
              <a:t>s</a:t>
            </a:r>
            <a:r>
              <a:rPr sz="1700" spc="0" dirty="0" smtClean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7600" y="5395955"/>
            <a:ext cx="156872" cy="5267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50"/>
              </a:lnSpc>
            </a:pPr>
            <a:r>
              <a:rPr sz="1700" dirty="0" smtClean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700" dirty="0" smtClean="0">
                <a:latin typeface="Times New Roman"/>
                <a:cs typeface="Times New Roman"/>
              </a:rPr>
              <a:t> 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4112" y="5404359"/>
            <a:ext cx="3139006" cy="5293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80"/>
              </a:lnSpc>
              <a:spcBef>
                <a:spcPts val="89"/>
              </a:spcBef>
            </a:pPr>
            <a:r>
              <a:rPr sz="1700" spc="4" dirty="0" smtClean="0">
                <a:latin typeface="Times New Roman"/>
                <a:cs typeface="Times New Roman"/>
              </a:rPr>
              <a:t>A</a:t>
            </a:r>
            <a:r>
              <a:rPr sz="1700" spc="0" dirty="0" smtClean="0">
                <a:latin typeface="Times New Roman"/>
                <a:cs typeface="Times New Roman"/>
              </a:rPr>
              <a:t>pp</a:t>
            </a:r>
            <a:r>
              <a:rPr sz="1700" spc="-4" dirty="0" smtClean="0">
                <a:latin typeface="Times New Roman"/>
                <a:cs typeface="Times New Roman"/>
              </a:rPr>
              <a:t>li</a:t>
            </a:r>
            <a:r>
              <a:rPr sz="1700" spc="0" dirty="0" smtClean="0">
                <a:latin typeface="Times New Roman"/>
                <a:cs typeface="Times New Roman"/>
              </a:rPr>
              <a:t>ed</a:t>
            </a:r>
            <a:r>
              <a:rPr sz="1700" spc="-4" dirty="0" smtClean="0">
                <a:latin typeface="Times New Roman"/>
                <a:cs typeface="Times New Roman"/>
              </a:rPr>
              <a:t> </a:t>
            </a:r>
            <a:r>
              <a:rPr sz="1700" b="1" spc="0" dirty="0" smtClean="0">
                <a:latin typeface="Times New Roman"/>
                <a:cs typeface="Times New Roman"/>
              </a:rPr>
              <a:t>c</a:t>
            </a:r>
            <a:r>
              <a:rPr sz="1700" b="1" spc="-4" dirty="0" smtClean="0">
                <a:latin typeface="Times New Roman"/>
                <a:cs typeface="Times New Roman"/>
              </a:rPr>
              <a:t>l</a:t>
            </a:r>
            <a:r>
              <a:rPr sz="1700" b="1" spc="0" dirty="0" smtClean="0">
                <a:latin typeface="Times New Roman"/>
                <a:cs typeface="Times New Roman"/>
              </a:rPr>
              <a:t>a</a:t>
            </a:r>
            <a:r>
              <a:rPr sz="1700" b="1" spc="-4" dirty="0" smtClean="0">
                <a:latin typeface="Times New Roman"/>
                <a:cs typeface="Times New Roman"/>
              </a:rPr>
              <a:t>m</a:t>
            </a:r>
            <a:r>
              <a:rPr sz="1700" b="1" spc="0" dirty="0" smtClean="0">
                <a:latin typeface="Times New Roman"/>
                <a:cs typeface="Times New Roman"/>
              </a:rPr>
              <a:t>p</a:t>
            </a:r>
            <a:r>
              <a:rPr sz="1700" b="1" spc="-4" dirty="0" smtClean="0">
                <a:latin typeface="Times New Roman"/>
                <a:cs typeface="Times New Roman"/>
              </a:rPr>
              <a:t>i</a:t>
            </a:r>
            <a:r>
              <a:rPr sz="1700" b="1" spc="0" dirty="0" smtClean="0">
                <a:latin typeface="Times New Roman"/>
                <a:cs typeface="Times New Roman"/>
              </a:rPr>
              <a:t>ng</a:t>
            </a:r>
            <a:r>
              <a:rPr sz="1700" b="1" spc="-4" dirty="0" smtClean="0">
                <a:latin typeface="Times New Roman"/>
                <a:cs typeface="Times New Roman"/>
              </a:rPr>
              <a:t> t</a:t>
            </a:r>
            <a:r>
              <a:rPr sz="1700" b="1" spc="0" dirty="0" smtClean="0">
                <a:latin typeface="Times New Roman"/>
                <a:cs typeface="Times New Roman"/>
              </a:rPr>
              <a:t>o</a:t>
            </a:r>
            <a:r>
              <a:rPr sz="1700" b="1" spc="-34" dirty="0" smtClean="0">
                <a:latin typeface="Times New Roman"/>
                <a:cs typeface="Times New Roman"/>
              </a:rPr>
              <a:t>r</a:t>
            </a:r>
            <a:r>
              <a:rPr sz="1700" b="1" spc="0" dirty="0" smtClean="0">
                <a:latin typeface="Times New Roman"/>
                <a:cs typeface="Times New Roman"/>
              </a:rPr>
              <a:t>que</a:t>
            </a:r>
            <a:r>
              <a:rPr sz="1700" spc="0" dirty="0" smtClean="0">
                <a:latin typeface="Times New Roman"/>
                <a:cs typeface="Times New Roman"/>
              </a:rPr>
              <a:t>: </a:t>
            </a:r>
            <a:r>
              <a:rPr sz="1700" b="1" spc="-94" dirty="0" smtClean="0">
                <a:latin typeface="Times New Roman"/>
                <a:cs typeface="Times New Roman"/>
              </a:rPr>
              <a:t>1</a:t>
            </a:r>
            <a:r>
              <a:rPr sz="1700" b="1" spc="0" dirty="0" smtClean="0">
                <a:latin typeface="Times New Roman"/>
                <a:cs typeface="Times New Roman"/>
              </a:rPr>
              <a:t>1</a:t>
            </a:r>
            <a:r>
              <a:rPr sz="1700" b="1" spc="-4" dirty="0" smtClean="0">
                <a:latin typeface="Times New Roman"/>
                <a:cs typeface="Times New Roman"/>
              </a:rPr>
              <a:t> </a:t>
            </a:r>
            <a:r>
              <a:rPr sz="1700" b="1" spc="4" dirty="0" smtClean="0">
                <a:latin typeface="Times New Roman"/>
                <a:cs typeface="Times New Roman"/>
              </a:rPr>
              <a:t>N.</a:t>
            </a:r>
            <a:r>
              <a:rPr sz="1700" b="1" spc="-4" dirty="0" smtClean="0">
                <a:latin typeface="Times New Roman"/>
                <a:cs typeface="Times New Roman"/>
              </a:rPr>
              <a:t>m</a:t>
            </a:r>
            <a:r>
              <a:rPr sz="1700" b="1" spc="0" dirty="0" smtClean="0">
                <a:latin typeface="Times New Roman"/>
                <a:cs typeface="Times New Roman"/>
              </a:rPr>
              <a:t>.</a:t>
            </a:r>
            <a:endParaRPr sz="1700">
              <a:latin typeface="Times New Roman"/>
              <a:cs typeface="Times New Roman"/>
            </a:endParaRPr>
          </a:p>
          <a:p>
            <a:pPr marL="12700" marR="32841">
              <a:lnSpc>
                <a:spcPct val="95825"/>
              </a:lnSpc>
              <a:spcBef>
                <a:spcPts val="200"/>
              </a:spcBef>
            </a:pPr>
            <a:r>
              <a:rPr sz="1700" spc="4" dirty="0" smtClean="0">
                <a:latin typeface="Times New Roman"/>
                <a:cs typeface="Times New Roman"/>
              </a:rPr>
              <a:t>N</a:t>
            </a:r>
            <a:r>
              <a:rPr sz="1700" spc="0" dirty="0" smtClean="0">
                <a:latin typeface="Times New Roman"/>
                <a:cs typeface="Times New Roman"/>
              </a:rPr>
              <a:t>u</a:t>
            </a:r>
            <a:r>
              <a:rPr sz="1700" spc="-4" dirty="0" smtClean="0">
                <a:latin typeface="Times New Roman"/>
                <a:cs typeface="Times New Roman"/>
              </a:rPr>
              <a:t>m</a:t>
            </a:r>
            <a:r>
              <a:rPr sz="1700" spc="0" dirty="0" smtClean="0">
                <a:latin typeface="Times New Roman"/>
                <a:cs typeface="Times New Roman"/>
              </a:rPr>
              <a:t>ber</a:t>
            </a:r>
            <a:r>
              <a:rPr sz="1700" spc="-19" dirty="0" smtClean="0">
                <a:latin typeface="Times New Roman"/>
                <a:cs typeface="Times New Roman"/>
              </a:rPr>
              <a:t> </a:t>
            </a:r>
            <a:r>
              <a:rPr sz="1700" spc="0" dirty="0" smtClean="0">
                <a:latin typeface="Times New Roman"/>
                <a:cs typeface="Times New Roman"/>
              </a:rPr>
              <a:t>of</a:t>
            </a:r>
            <a:r>
              <a:rPr sz="1700" spc="-9" dirty="0" smtClean="0">
                <a:latin typeface="Times New Roman"/>
                <a:cs typeface="Times New Roman"/>
              </a:rPr>
              <a:t> </a:t>
            </a:r>
            <a:r>
              <a:rPr sz="1700" b="1" spc="-34" dirty="0" smtClean="0">
                <a:latin typeface="Times New Roman"/>
                <a:cs typeface="Times New Roman"/>
              </a:rPr>
              <a:t>r</a:t>
            </a:r>
            <a:r>
              <a:rPr sz="1700" b="1" spc="0" dirty="0" smtClean="0">
                <a:latin typeface="Times New Roman"/>
                <a:cs typeface="Times New Roman"/>
              </a:rPr>
              <a:t>ep</a:t>
            </a:r>
            <a:r>
              <a:rPr sz="1700" b="1" spc="-4" dirty="0" smtClean="0">
                <a:latin typeface="Times New Roman"/>
                <a:cs typeface="Times New Roman"/>
              </a:rPr>
              <a:t>li</a:t>
            </a:r>
            <a:r>
              <a:rPr sz="1700" b="1" spc="0" dirty="0" smtClean="0">
                <a:latin typeface="Times New Roman"/>
                <a:cs typeface="Times New Roman"/>
              </a:rPr>
              <a:t>ca</a:t>
            </a:r>
            <a:r>
              <a:rPr sz="1700" b="1" spc="-4" dirty="0" smtClean="0">
                <a:latin typeface="Times New Roman"/>
                <a:cs typeface="Times New Roman"/>
              </a:rPr>
              <a:t>t</a:t>
            </a:r>
            <a:r>
              <a:rPr sz="1700" b="1" spc="0" dirty="0" smtClean="0">
                <a:latin typeface="Times New Roman"/>
                <a:cs typeface="Times New Roman"/>
              </a:rPr>
              <a:t>e</a:t>
            </a:r>
            <a:r>
              <a:rPr sz="1700" b="1" spc="-4" dirty="0" smtClean="0">
                <a:latin typeface="Times New Roman"/>
                <a:cs typeface="Times New Roman"/>
              </a:rPr>
              <a:t>s</a:t>
            </a:r>
            <a:r>
              <a:rPr sz="1700" spc="0" dirty="0" smtClean="0">
                <a:latin typeface="Times New Roman"/>
                <a:cs typeface="Times New Roman"/>
              </a:rPr>
              <a:t>: </a:t>
            </a:r>
            <a:r>
              <a:rPr sz="1700" b="1" spc="0" dirty="0" smtClean="0">
                <a:latin typeface="Times New Roman"/>
                <a:cs typeface="Times New Roman"/>
              </a:rPr>
              <a:t>3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99749" y="6036053"/>
            <a:ext cx="20325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2800" y="6127493"/>
            <a:ext cx="2655882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l</a:t>
            </a:r>
            <a:r>
              <a:rPr sz="1200" spc="-3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u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c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tu</a:t>
            </a:r>
            <a:r>
              <a:rPr sz="1200" spc="-19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-9" dirty="0" smtClean="0">
                <a:solidFill>
                  <a:srgbClr val="898989"/>
                </a:solidFill>
                <a:latin typeface="Times New Roman"/>
                <a:cs typeface="Times New Roman"/>
              </a:rPr>
              <a:t>-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2015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 </a:t>
            </a:r>
            <a:r>
              <a:rPr sz="1200" spc="-8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No</a:t>
            </a:r>
            <a:r>
              <a:rPr sz="1200" spc="-14" dirty="0" smtClean="0">
                <a:solidFill>
                  <a:srgbClr val="898989"/>
                </a:solidFill>
                <a:latin typeface="Times New Roman"/>
                <a:cs typeface="Times New Roman"/>
              </a:rPr>
              <a:t>v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m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be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21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18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</a:t>
            </a:r>
            <a:r>
              <a:rPr sz="1200" spc="-15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6654" y="3855720"/>
            <a:ext cx="4724399" cy="260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209">
              <a:lnSpc>
                <a:spcPct val="95825"/>
              </a:lnSpc>
              <a:spcBef>
                <a:spcPts val="40"/>
              </a:spcBef>
            </a:pP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</a:t>
            </a:r>
            <a:r>
              <a:rPr sz="16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6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6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 </a:t>
            </a:r>
            <a:r>
              <a:rPr sz="1600" b="1" spc="32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6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le</a:t>
            </a:r>
            <a:r>
              <a:rPr sz="1600" b="1" spc="-7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Di</a:t>
            </a:r>
            <a:r>
              <a:rPr sz="16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b="1" spc="-19" dirty="0" smtClean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6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sz="1600" b="1" spc="-3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600" b="1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mm</a:t>
            </a: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  </a:t>
            </a:r>
            <a:r>
              <a:rPr sz="1600" b="1" spc="152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Cle</a:t>
            </a:r>
            <a:r>
              <a:rPr sz="16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600" b="1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nce</a:t>
            </a:r>
            <a:r>
              <a:rPr sz="1600" b="1" spc="-5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1600" b="1" spc="-9" dirty="0" smtClean="0">
                <a:solidFill>
                  <a:srgbClr val="FFFFFF"/>
                </a:solidFill>
                <a:latin typeface="Times New Roman"/>
                <a:cs typeface="Times New Roman"/>
              </a:rPr>
              <a:t>mm</a:t>
            </a:r>
            <a:r>
              <a:rPr sz="1600" b="1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6654" y="4116324"/>
            <a:ext cx="1181099" cy="7833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8451" marR="439195" algn="ctr">
              <a:lnSpc>
                <a:spcPct val="95825"/>
              </a:lnSpc>
              <a:spcBef>
                <a:spcPts val="40"/>
              </a:spcBef>
            </a:pPr>
            <a:r>
              <a:rPr sz="1600" b="1" spc="0" dirty="0" smtClean="0">
                <a:latin typeface="Times New Roman"/>
                <a:cs typeface="Times New Roman"/>
              </a:rPr>
              <a:t>D6</a:t>
            </a:r>
            <a:endParaRPr sz="1600">
              <a:latin typeface="Times New Roman"/>
              <a:cs typeface="Times New Roman"/>
            </a:endParaRPr>
          </a:p>
          <a:p>
            <a:pPr marL="438451" marR="439195" algn="ctr">
              <a:lnSpc>
                <a:spcPct val="95825"/>
              </a:lnSpc>
              <a:spcBef>
                <a:spcPts val="210"/>
              </a:spcBef>
            </a:pPr>
            <a:r>
              <a:rPr sz="1600" b="1" spc="0" dirty="0" smtClean="0">
                <a:latin typeface="Times New Roman"/>
                <a:cs typeface="Times New Roman"/>
              </a:rPr>
              <a:t>D8</a:t>
            </a:r>
            <a:endParaRPr sz="1600">
              <a:latin typeface="Times New Roman"/>
              <a:cs typeface="Times New Roman"/>
            </a:endParaRPr>
          </a:p>
          <a:p>
            <a:pPr marL="386635" marR="388903" algn="ctr">
              <a:lnSpc>
                <a:spcPct val="95825"/>
              </a:lnSpc>
              <a:spcBef>
                <a:spcPts val="210"/>
              </a:spcBef>
            </a:pPr>
            <a:r>
              <a:rPr sz="1600" b="1" spc="0" dirty="0" smtClean="0">
                <a:latin typeface="Times New Roman"/>
                <a:cs typeface="Times New Roman"/>
              </a:rPr>
              <a:t>D</a:t>
            </a:r>
            <a:r>
              <a:rPr sz="1600" b="1" spc="4" dirty="0" smtClean="0">
                <a:latin typeface="Times New Roman"/>
                <a:cs typeface="Times New Roman"/>
              </a:rPr>
              <a:t>1</a:t>
            </a:r>
            <a:r>
              <a:rPr sz="1600" b="1" spc="0" dirty="0" smtClean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07754" y="4116324"/>
            <a:ext cx="3543299" cy="2606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2780">
              <a:lnSpc>
                <a:spcPct val="95825"/>
              </a:lnSpc>
              <a:spcBef>
                <a:spcPts val="40"/>
              </a:spcBef>
            </a:pPr>
            <a:r>
              <a:rPr sz="1600" spc="4" dirty="0" smtClean="0">
                <a:latin typeface="Times New Roman"/>
                <a:cs typeface="Times New Roman"/>
              </a:rPr>
              <a:t>6</a:t>
            </a:r>
            <a:r>
              <a:rPr sz="1600" spc="-4" dirty="0" smtClean="0">
                <a:latin typeface="Times New Roman"/>
                <a:cs typeface="Times New Roman"/>
              </a:rPr>
              <a:t>.</a:t>
            </a:r>
            <a:r>
              <a:rPr sz="1600" spc="0" dirty="0" smtClean="0">
                <a:latin typeface="Times New Roman"/>
                <a:cs typeface="Times New Roman"/>
              </a:rPr>
              <a:t>0                            </a:t>
            </a:r>
            <a:r>
              <a:rPr sz="1600" spc="325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0</a:t>
            </a:r>
            <a:r>
              <a:rPr sz="1600" spc="-4" dirty="0" smtClean="0">
                <a:latin typeface="Times New Roman"/>
                <a:cs typeface="Times New Roman"/>
              </a:rPr>
              <a:t>.</a:t>
            </a:r>
            <a:r>
              <a:rPr sz="1600" spc="0" dirty="0" smtClean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7754" y="4376928"/>
            <a:ext cx="3543299" cy="2621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42780">
              <a:lnSpc>
                <a:spcPct val="95825"/>
              </a:lnSpc>
              <a:spcBef>
                <a:spcPts val="40"/>
              </a:spcBef>
            </a:pPr>
            <a:r>
              <a:rPr sz="1600" spc="4" dirty="0" smtClean="0">
                <a:latin typeface="Times New Roman"/>
                <a:cs typeface="Times New Roman"/>
              </a:rPr>
              <a:t>8</a:t>
            </a:r>
            <a:r>
              <a:rPr sz="1600" spc="-4" dirty="0" smtClean="0">
                <a:latin typeface="Times New Roman"/>
                <a:cs typeface="Times New Roman"/>
              </a:rPr>
              <a:t>.</a:t>
            </a:r>
            <a:r>
              <a:rPr sz="1600" spc="0" dirty="0" smtClean="0">
                <a:latin typeface="Times New Roman"/>
                <a:cs typeface="Times New Roman"/>
              </a:rPr>
              <a:t>0                            </a:t>
            </a:r>
            <a:r>
              <a:rPr sz="1600" spc="325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2</a:t>
            </a:r>
            <a:r>
              <a:rPr sz="1600" spc="-4" dirty="0" smtClean="0">
                <a:latin typeface="Times New Roman"/>
                <a:cs typeface="Times New Roman"/>
              </a:rPr>
              <a:t>.</a:t>
            </a:r>
            <a:r>
              <a:rPr sz="1600" spc="0" dirty="0" smtClean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7754" y="4639056"/>
            <a:ext cx="3543299" cy="2606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964">
              <a:lnSpc>
                <a:spcPct val="95825"/>
              </a:lnSpc>
              <a:spcBef>
                <a:spcPts val="30"/>
              </a:spcBef>
            </a:pPr>
            <a:r>
              <a:rPr sz="1600" spc="4" dirty="0" smtClean="0">
                <a:latin typeface="Times New Roman"/>
                <a:cs typeface="Times New Roman"/>
              </a:rPr>
              <a:t>10</a:t>
            </a:r>
            <a:r>
              <a:rPr sz="1600" spc="-4" dirty="0" smtClean="0">
                <a:latin typeface="Times New Roman"/>
                <a:cs typeface="Times New Roman"/>
              </a:rPr>
              <a:t>.</a:t>
            </a:r>
            <a:r>
              <a:rPr sz="1600" spc="0" dirty="0" smtClean="0">
                <a:latin typeface="Times New Roman"/>
                <a:cs typeface="Times New Roman"/>
              </a:rPr>
              <a:t>0                           </a:t>
            </a:r>
            <a:r>
              <a:rPr sz="1600" spc="321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4</a:t>
            </a:r>
            <a:r>
              <a:rPr sz="1600" spc="-4" dirty="0" smtClean="0">
                <a:latin typeface="Times New Roman"/>
                <a:cs typeface="Times New Roman"/>
              </a:rPr>
              <a:t>.</a:t>
            </a:r>
            <a:r>
              <a:rPr sz="1600" spc="0" dirty="0" smtClean="0">
                <a:latin typeface="Times New Roman"/>
                <a:cs typeface="Times New Roman"/>
              </a:rPr>
              <a:t>0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37961" y="2757422"/>
            <a:ext cx="5852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/>
          <p:nvPr/>
        </p:nvSpPr>
        <p:spPr>
          <a:xfrm>
            <a:off x="7485755" y="1560576"/>
            <a:ext cx="3207644" cy="58262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50"/>
              </a:lnSpc>
              <a:spcBef>
                <a:spcPts val="43"/>
              </a:spcBef>
            </a:pPr>
            <a:endParaRPr sz="650"/>
          </a:p>
          <a:p>
            <a:pPr marL="73154">
              <a:lnSpc>
                <a:spcPct val="95825"/>
              </a:lnSpc>
              <a:spcBef>
                <a:spcPts val="4000"/>
              </a:spcBef>
            </a:pPr>
            <a:r>
              <a:rPr sz="2800" spc="4" dirty="0" smtClean="0">
                <a:latin typeface="Times New Roman"/>
                <a:cs typeface="Times New Roman"/>
              </a:rPr>
              <a:t>S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tu</a:t>
            </a:r>
            <a:r>
              <a:rPr sz="2800" spc="0" dirty="0" smtClean="0">
                <a:latin typeface="Times New Roman"/>
                <a:cs typeface="Times New Roman"/>
              </a:rPr>
              <a:t>p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95825"/>
              </a:lnSpc>
              <a:spcBef>
                <a:spcPts val="21305"/>
              </a:spcBef>
            </a:pP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nt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of</a:t>
            </a:r>
            <a:endParaRPr sz="1800">
              <a:latin typeface="Times New Roman"/>
              <a:cs typeface="Times New Roman"/>
            </a:endParaRPr>
          </a:p>
          <a:p>
            <a:pPr marL="1702564" marR="1301829" algn="ctr">
              <a:lnSpc>
                <a:spcPct val="95825"/>
              </a:lnSpc>
              <a:spcBef>
                <a:spcPts val="3830"/>
              </a:spcBef>
            </a:pP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74067" y="1207007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41270" y="3322319"/>
            <a:ext cx="4648199" cy="14310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97958" y="1560576"/>
            <a:ext cx="3288792" cy="5826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54300" y="2206340"/>
            <a:ext cx="27721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sz="4200" spc="-4" baseline="1035" dirty="0" smtClean="0">
                <a:latin typeface="Times New Roman"/>
                <a:cs typeface="Times New Roman"/>
              </a:rPr>
              <a:t>EX</a:t>
            </a:r>
            <a:r>
              <a:rPr sz="4200" spc="4" baseline="1035" dirty="0" smtClean="0">
                <a:latin typeface="Times New Roman"/>
                <a:cs typeface="Times New Roman"/>
              </a:rPr>
              <a:t>P</a:t>
            </a:r>
            <a:r>
              <a:rPr sz="4200" spc="-4" baseline="1035" dirty="0" smtClean="0">
                <a:latin typeface="Times New Roman"/>
                <a:cs typeface="Times New Roman"/>
              </a:rPr>
              <a:t>ER</a:t>
            </a:r>
            <a:r>
              <a:rPr sz="4200" spc="4" baseline="1035" dirty="0" smtClean="0">
                <a:latin typeface="Times New Roman"/>
                <a:cs typeface="Times New Roman"/>
              </a:rPr>
              <a:t>I</a:t>
            </a:r>
            <a:r>
              <a:rPr sz="4200" spc="0" baseline="1035" dirty="0" smtClean="0">
                <a:latin typeface="Times New Roman"/>
                <a:cs typeface="Times New Roman"/>
              </a:rPr>
              <a:t>M</a:t>
            </a:r>
            <a:r>
              <a:rPr sz="4200" spc="-4" baseline="1035" dirty="0" smtClean="0">
                <a:latin typeface="Times New Roman"/>
                <a:cs typeface="Times New Roman"/>
              </a:rPr>
              <a:t>E</a:t>
            </a:r>
            <a:r>
              <a:rPr sz="4200" spc="9" baseline="1035" dirty="0" smtClean="0">
                <a:latin typeface="Times New Roman"/>
                <a:cs typeface="Times New Roman"/>
              </a:rPr>
              <a:t>N</a:t>
            </a:r>
            <a:r>
              <a:rPr sz="4200" spc="-229" baseline="1035" dirty="0" smtClean="0">
                <a:latin typeface="Times New Roman"/>
                <a:cs typeface="Times New Roman"/>
              </a:rPr>
              <a:t>T</a:t>
            </a:r>
            <a:r>
              <a:rPr sz="4200" spc="9" baseline="1035" dirty="0" smtClean="0">
                <a:latin typeface="Times New Roman"/>
                <a:cs typeface="Times New Roman"/>
              </a:rPr>
              <a:t>A</a:t>
            </a:r>
            <a:r>
              <a:rPr sz="4200" spc="0" baseline="1035" dirty="0" smtClean="0"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931026" y="2206340"/>
            <a:ext cx="193150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sz="4200" spc="4" baseline="1035" dirty="0" smtClean="0">
                <a:latin typeface="Times New Roman"/>
                <a:cs typeface="Times New Roman"/>
              </a:rPr>
              <a:t>P</a:t>
            </a:r>
            <a:r>
              <a:rPr sz="4200" spc="-4" baseline="1035" dirty="0" smtClean="0">
                <a:latin typeface="Times New Roman"/>
                <a:cs typeface="Times New Roman"/>
              </a:rPr>
              <a:t>ROGRA</a:t>
            </a:r>
            <a:r>
              <a:rPr sz="4200" spc="0" baseline="1035" dirty="0" smtClean="0">
                <a:latin typeface="Times New Roman"/>
                <a:cs typeface="Times New Roman"/>
              </a:rPr>
              <a:t>M: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71077" y="2206340"/>
            <a:ext cx="66505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sz="4200" spc="-194" baseline="1035" dirty="0" smtClean="0">
                <a:latin typeface="Times New Roman"/>
                <a:cs typeface="Times New Roman"/>
              </a:rPr>
              <a:t>T</a:t>
            </a:r>
            <a:r>
              <a:rPr sz="4200" spc="-4" baseline="1035" dirty="0" smtClean="0">
                <a:latin typeface="Times New Roman"/>
                <a:cs typeface="Times New Roman"/>
              </a:rPr>
              <a:t>e</a:t>
            </a:r>
            <a:r>
              <a:rPr sz="4200" spc="4" baseline="1035" dirty="0" smtClean="0">
                <a:latin typeface="Times New Roman"/>
                <a:cs typeface="Times New Roman"/>
              </a:rPr>
              <a:t>s</a:t>
            </a:r>
            <a:r>
              <a:rPr sz="4200" spc="0" baseline="1035" dirty="0" smtClean="0">
                <a:latin typeface="Times New Roman"/>
                <a:cs typeface="Times New Roman"/>
              </a:rPr>
              <a:t>t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1404" y="2936489"/>
            <a:ext cx="3468592" cy="87263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75"/>
              </a:lnSpc>
              <a:spcBef>
                <a:spcPts val="98"/>
              </a:spcBef>
            </a:pPr>
            <a:r>
              <a:rPr sz="1900" b="1" spc="0" dirty="0" smtClean="0">
                <a:latin typeface="Times New Roman"/>
                <a:cs typeface="Times New Roman"/>
              </a:rPr>
              <a:t>M</a:t>
            </a:r>
            <a:r>
              <a:rPr sz="1900" b="1" spc="-4" dirty="0" smtClean="0">
                <a:latin typeface="Times New Roman"/>
                <a:cs typeface="Times New Roman"/>
              </a:rPr>
              <a:t>T</a:t>
            </a:r>
            <a:r>
              <a:rPr sz="1900" b="1" spc="0" dirty="0" smtClean="0">
                <a:latin typeface="Times New Roman"/>
                <a:cs typeface="Times New Roman"/>
              </a:rPr>
              <a:t>S</a:t>
            </a:r>
            <a:r>
              <a:rPr sz="1900" b="1" spc="-36" dirty="0" smtClean="0">
                <a:latin typeface="Times New Roman"/>
                <a:cs typeface="Times New Roman"/>
              </a:rPr>
              <a:t> </a:t>
            </a:r>
            <a:r>
              <a:rPr sz="1900" b="1" spc="0" dirty="0" smtClean="0">
                <a:latin typeface="Times New Roman"/>
                <a:cs typeface="Times New Roman"/>
              </a:rPr>
              <a:t>Univer</a:t>
            </a:r>
            <a:r>
              <a:rPr sz="1900" b="1" spc="-4" dirty="0" smtClean="0">
                <a:latin typeface="Times New Roman"/>
                <a:cs typeface="Times New Roman"/>
              </a:rPr>
              <a:t>s</a:t>
            </a:r>
            <a:r>
              <a:rPr sz="1900" b="1" spc="0" dirty="0" smtClean="0">
                <a:latin typeface="Times New Roman"/>
                <a:cs typeface="Times New Roman"/>
              </a:rPr>
              <a:t>al</a:t>
            </a:r>
            <a:r>
              <a:rPr sz="1900" b="1" spc="-84" dirty="0" smtClean="0">
                <a:latin typeface="Times New Roman"/>
                <a:cs typeface="Times New Roman"/>
              </a:rPr>
              <a:t> </a:t>
            </a:r>
            <a:r>
              <a:rPr sz="1900" b="1" spc="-184" dirty="0" smtClean="0">
                <a:latin typeface="Times New Roman"/>
                <a:cs typeface="Times New Roman"/>
              </a:rPr>
              <a:t>T</a:t>
            </a:r>
            <a:r>
              <a:rPr sz="1900" b="1" spc="0" dirty="0" smtClean="0">
                <a:latin typeface="Times New Roman"/>
                <a:cs typeface="Times New Roman"/>
              </a:rPr>
              <a:t>e</a:t>
            </a:r>
            <a:r>
              <a:rPr sz="1900" b="1" spc="-4" dirty="0" smtClean="0">
                <a:latin typeface="Times New Roman"/>
                <a:cs typeface="Times New Roman"/>
              </a:rPr>
              <a:t>s</a:t>
            </a:r>
            <a:r>
              <a:rPr sz="1900" b="1" spc="4" dirty="0" smtClean="0">
                <a:latin typeface="Times New Roman"/>
                <a:cs typeface="Times New Roman"/>
              </a:rPr>
              <a:t>t</a:t>
            </a:r>
            <a:r>
              <a:rPr sz="1900" b="1" spc="0" dirty="0" smtClean="0">
                <a:latin typeface="Times New Roman"/>
                <a:cs typeface="Times New Roman"/>
              </a:rPr>
              <a:t>ing</a:t>
            </a:r>
            <a:r>
              <a:rPr sz="1900" b="1" spc="-31" dirty="0" smtClean="0">
                <a:latin typeface="Times New Roman"/>
                <a:cs typeface="Times New Roman"/>
              </a:rPr>
              <a:t> </a:t>
            </a:r>
            <a:r>
              <a:rPr sz="1900" b="1" spc="0" dirty="0" smtClean="0">
                <a:latin typeface="Times New Roman"/>
                <a:cs typeface="Times New Roman"/>
              </a:rPr>
              <a:t>Machine:</a:t>
            </a:r>
            <a:endParaRPr sz="1900">
              <a:latin typeface="Times New Roman"/>
              <a:cs typeface="Times New Roman"/>
            </a:endParaRPr>
          </a:p>
          <a:p>
            <a:pPr marL="469899" marR="36118">
              <a:lnSpc>
                <a:spcPct val="95825"/>
              </a:lnSpc>
              <a:spcBef>
                <a:spcPts val="206"/>
              </a:spcBef>
            </a:pPr>
            <a:r>
              <a:rPr sz="1800" dirty="0" smtClean="0">
                <a:latin typeface="Times New Roman"/>
                <a:cs typeface="Times New Roman"/>
              </a:rPr>
              <a:t>   </a:t>
            </a:r>
            <a:r>
              <a:rPr sz="1800" spc="7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M</a:t>
            </a:r>
            <a:r>
              <a:rPr sz="1800" spc="4" dirty="0" smtClean="0">
                <a:latin typeface="Times New Roman"/>
                <a:cs typeface="Times New Roman"/>
              </a:rPr>
              <a:t>ac</a:t>
            </a:r>
            <a:r>
              <a:rPr sz="1800" spc="0" dirty="0" smtClean="0">
                <a:latin typeface="Times New Roman"/>
                <a:cs typeface="Times New Roman"/>
              </a:rPr>
              <a:t>h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ne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ca</a:t>
            </a:r>
            <a:r>
              <a:rPr sz="1800" spc="0" dirty="0" smtClean="0">
                <a:latin typeface="Times New Roman"/>
                <a:cs typeface="Times New Roman"/>
              </a:rPr>
              <a:t>p</a:t>
            </a:r>
            <a:r>
              <a:rPr sz="1800" spc="4" dirty="0" smtClean="0">
                <a:latin typeface="Times New Roman"/>
                <a:cs typeface="Times New Roman"/>
              </a:rPr>
              <a:t>acit</a:t>
            </a:r>
            <a:r>
              <a:rPr sz="1800" spc="0" dirty="0" smtClean="0">
                <a:latin typeface="Times New Roman"/>
                <a:cs typeface="Times New Roman"/>
              </a:rPr>
              <a:t>y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: 100kN</a:t>
            </a:r>
            <a:endParaRPr sz="1800">
              <a:latin typeface="Times New Roman"/>
              <a:cs typeface="Times New Roman"/>
            </a:endParaRPr>
          </a:p>
          <a:p>
            <a:pPr marL="469899" marR="36118">
              <a:lnSpc>
                <a:spcPct val="95825"/>
              </a:lnSpc>
              <a:spcBef>
                <a:spcPts val="305"/>
              </a:spcBef>
            </a:pPr>
            <a:r>
              <a:rPr sz="1800" dirty="0" smtClean="0">
                <a:latin typeface="Times New Roman"/>
                <a:cs typeface="Times New Roman"/>
              </a:rPr>
              <a:t>   </a:t>
            </a:r>
            <a:r>
              <a:rPr sz="1800" spc="7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Cro</a:t>
            </a:r>
            <a:r>
              <a:rPr sz="1800" spc="-4" dirty="0" smtClean="0">
                <a:latin typeface="Times New Roman"/>
                <a:cs typeface="Times New Roman"/>
              </a:rPr>
              <a:t>ss</a:t>
            </a:r>
            <a:r>
              <a:rPr sz="1800" spc="0" dirty="0" smtClean="0">
                <a:latin typeface="Times New Roman"/>
                <a:cs typeface="Times New Roman"/>
              </a:rPr>
              <a:t>-h</a:t>
            </a:r>
            <a:r>
              <a:rPr sz="1800" spc="4" dirty="0" smtClean="0">
                <a:latin typeface="Times New Roman"/>
                <a:cs typeface="Times New Roman"/>
              </a:rPr>
              <a:t>ea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 s</a:t>
            </a:r>
            <a:r>
              <a:rPr sz="1800" spc="0" dirty="0" smtClean="0">
                <a:latin typeface="Times New Roman"/>
                <a:cs typeface="Times New Roman"/>
              </a:rPr>
              <a:t>p</a:t>
            </a:r>
            <a:r>
              <a:rPr sz="1800" spc="4" dirty="0" smtClean="0">
                <a:latin typeface="Times New Roman"/>
                <a:cs typeface="Times New Roman"/>
              </a:rPr>
              <a:t>ee</a:t>
            </a:r>
            <a:r>
              <a:rPr sz="1800" spc="0" dirty="0" smtClean="0">
                <a:latin typeface="Times New Roman"/>
                <a:cs typeface="Times New Roman"/>
              </a:rPr>
              <a:t>d: 1</a:t>
            </a:r>
            <a:r>
              <a:rPr sz="1800" spc="-9" dirty="0" smtClean="0">
                <a:latin typeface="Times New Roman"/>
                <a:cs typeface="Times New Roman"/>
              </a:rPr>
              <a:t>mm</a:t>
            </a:r>
            <a:r>
              <a:rPr sz="1800" spc="4" dirty="0" smtClean="0">
                <a:latin typeface="Times New Roman"/>
                <a:cs typeface="Times New Roman"/>
              </a:rPr>
              <a:t>/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1404" y="4177024"/>
            <a:ext cx="1607789" cy="266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75"/>
              </a:lnSpc>
              <a:spcBef>
                <a:spcPts val="98"/>
              </a:spcBef>
            </a:pPr>
            <a:r>
              <a:rPr sz="1900" b="1" spc="0" dirty="0" smtClean="0">
                <a:latin typeface="Times New Roman"/>
                <a:cs typeface="Times New Roman"/>
              </a:rPr>
              <a:t>S</a:t>
            </a:r>
            <a:r>
              <a:rPr sz="1900" b="1" spc="4" dirty="0" smtClean="0">
                <a:latin typeface="Times New Roman"/>
                <a:cs typeface="Times New Roman"/>
              </a:rPr>
              <a:t>t</a:t>
            </a:r>
            <a:r>
              <a:rPr sz="1900" b="1" spc="0" dirty="0" smtClean="0">
                <a:latin typeface="Times New Roman"/>
                <a:cs typeface="Times New Roman"/>
              </a:rPr>
              <a:t>rain</a:t>
            </a:r>
            <a:r>
              <a:rPr sz="1900" b="1" spc="-37" dirty="0" smtClean="0">
                <a:latin typeface="Times New Roman"/>
                <a:cs typeface="Times New Roman"/>
              </a:rPr>
              <a:t> </a:t>
            </a:r>
            <a:r>
              <a:rPr sz="1900" b="1" spc="0" dirty="0" smtClean="0">
                <a:latin typeface="Times New Roman"/>
                <a:cs typeface="Times New Roman"/>
              </a:rPr>
              <a:t>Gauge</a:t>
            </a:r>
            <a:r>
              <a:rPr sz="1900" b="1" spc="-4" dirty="0" smtClean="0">
                <a:latin typeface="Times New Roman"/>
                <a:cs typeface="Times New Roman"/>
              </a:rPr>
              <a:t>s</a:t>
            </a:r>
            <a:r>
              <a:rPr sz="1900" b="1" spc="0" dirty="0" smtClean="0">
                <a:latin typeface="Times New Roman"/>
                <a:cs typeface="Times New Roman"/>
              </a:rPr>
              <a:t>: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38604" y="4482349"/>
            <a:ext cx="16427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</a:pPr>
            <a:r>
              <a:rPr sz="1800" dirty="0" smtClean="0"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5116" y="4493907"/>
            <a:ext cx="3064254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55"/>
              </a:lnSpc>
              <a:spcBef>
                <a:spcPts val="92"/>
              </a:spcBef>
            </a:pPr>
            <a:r>
              <a:rPr sz="1800" spc="0" dirty="0" smtClean="0">
                <a:latin typeface="Times New Roman"/>
                <a:cs typeface="Times New Roman"/>
              </a:rPr>
              <a:t>3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m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ong</a:t>
            </a:r>
            <a:r>
              <a:rPr sz="1800" spc="4" dirty="0" smtClean="0">
                <a:latin typeface="Times New Roman"/>
                <a:cs typeface="Times New Roman"/>
              </a:rPr>
              <a:t>it</a:t>
            </a:r>
            <a:r>
              <a:rPr sz="1800" spc="0" dirty="0" smtClean="0">
                <a:latin typeface="Times New Roman"/>
                <a:cs typeface="Times New Roman"/>
              </a:rPr>
              <a:t>ud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4" dirty="0" smtClean="0">
                <a:latin typeface="Times New Roman"/>
                <a:cs typeface="Times New Roman"/>
              </a:rPr>
              <a:t>ai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g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ug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1404" y="4981696"/>
            <a:ext cx="856458" cy="2661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75"/>
              </a:lnSpc>
              <a:spcBef>
                <a:spcPts val="98"/>
              </a:spcBef>
            </a:pPr>
            <a:r>
              <a:rPr sz="1900" b="1" spc="-184" dirty="0" smtClean="0">
                <a:latin typeface="Times New Roman"/>
                <a:cs typeface="Times New Roman"/>
              </a:rPr>
              <a:t>L</a:t>
            </a:r>
            <a:r>
              <a:rPr sz="1900" b="1" spc="0" dirty="0" smtClean="0">
                <a:latin typeface="Times New Roman"/>
                <a:cs typeface="Times New Roman"/>
              </a:rPr>
              <a:t>VD</a:t>
            </a:r>
            <a:r>
              <a:rPr sz="1900" b="1" spc="-184" dirty="0" smtClean="0">
                <a:latin typeface="Times New Roman"/>
                <a:cs typeface="Times New Roman"/>
              </a:rPr>
              <a:t>T</a:t>
            </a:r>
            <a:r>
              <a:rPr sz="1900" b="1" spc="-4" dirty="0" smtClean="0">
                <a:latin typeface="Times New Roman"/>
                <a:cs typeface="Times New Roman"/>
              </a:rPr>
              <a:t>s</a:t>
            </a:r>
            <a:r>
              <a:rPr sz="1900" b="1" spc="0" dirty="0" smtClean="0">
                <a:latin typeface="Times New Roman"/>
                <a:cs typeface="Times New Roman"/>
              </a:rPr>
              <a:t>: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38604" y="5287020"/>
            <a:ext cx="16427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</a:pPr>
            <a:r>
              <a:rPr sz="1800" dirty="0" smtClean="0"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25116" y="5298579"/>
            <a:ext cx="5707019" cy="5557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55"/>
              </a:lnSpc>
              <a:spcBef>
                <a:spcPts val="92"/>
              </a:spcBef>
            </a:pPr>
            <a:r>
              <a:rPr sz="1800" spc="0" dirty="0" smtClean="0">
                <a:latin typeface="Times New Roman"/>
                <a:cs typeface="Times New Roman"/>
              </a:rPr>
              <a:t>100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m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-164" dirty="0" smtClean="0">
                <a:latin typeface="Times New Roman"/>
                <a:cs typeface="Times New Roman"/>
              </a:rPr>
              <a:t>L</a:t>
            </a:r>
            <a:r>
              <a:rPr sz="1800" spc="-4" dirty="0" smtClean="0">
                <a:latin typeface="Times New Roman"/>
                <a:cs typeface="Times New Roman"/>
              </a:rPr>
              <a:t>VD</a:t>
            </a:r>
            <a:r>
              <a:rPr sz="1800" spc="-11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s 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re u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4" dirty="0" smtClean="0">
                <a:latin typeface="Times New Roman"/>
                <a:cs typeface="Times New Roman"/>
              </a:rPr>
              <a:t>ea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ure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he 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ong</a:t>
            </a:r>
            <a:r>
              <a:rPr sz="1800" spc="4" dirty="0" smtClean="0">
                <a:latin typeface="Times New Roman"/>
                <a:cs typeface="Times New Roman"/>
              </a:rPr>
              <a:t>it</a:t>
            </a:r>
            <a:r>
              <a:rPr sz="1800" spc="0" dirty="0" smtClean="0">
                <a:latin typeface="Times New Roman"/>
                <a:cs typeface="Times New Roman"/>
              </a:rPr>
              <a:t>ud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p</a:t>
            </a:r>
            <a:r>
              <a:rPr sz="1800" spc="4" dirty="0" smtClean="0">
                <a:latin typeface="Times New Roman"/>
                <a:cs typeface="Times New Roman"/>
              </a:rPr>
              <a:t>lac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  <a:p>
            <a:pPr marL="69087" marR="34289">
              <a:lnSpc>
                <a:spcPct val="95825"/>
              </a:lnSpc>
              <a:spcBef>
                <a:spcPts val="212"/>
              </a:spcBef>
            </a:pP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he 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p</a:t>
            </a:r>
            <a:r>
              <a:rPr sz="1800" spc="4" dirty="0" smtClean="0">
                <a:latin typeface="Times New Roman"/>
                <a:cs typeface="Times New Roman"/>
              </a:rPr>
              <a:t>eci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dur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ng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ng.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2800" y="6127493"/>
            <a:ext cx="2655882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l</a:t>
            </a:r>
            <a:r>
              <a:rPr sz="1200" spc="-3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u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c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tu</a:t>
            </a:r>
            <a:r>
              <a:rPr sz="1200" spc="-19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-9" dirty="0" smtClean="0">
                <a:solidFill>
                  <a:srgbClr val="898989"/>
                </a:solidFill>
                <a:latin typeface="Times New Roman"/>
                <a:cs typeface="Times New Roman"/>
              </a:rPr>
              <a:t>-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2015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 </a:t>
            </a:r>
            <a:r>
              <a:rPr sz="1200" spc="-8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No</a:t>
            </a:r>
            <a:r>
              <a:rPr sz="1200" spc="-14" dirty="0" smtClean="0">
                <a:solidFill>
                  <a:srgbClr val="898989"/>
                </a:solidFill>
                <a:latin typeface="Times New Roman"/>
                <a:cs typeface="Times New Roman"/>
              </a:rPr>
              <a:t>v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m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be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21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18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</a:t>
            </a:r>
            <a:r>
              <a:rPr sz="1200" spc="-15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74067" y="1207007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4067" y="2473451"/>
            <a:ext cx="9144000" cy="3877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782444" y="1805804"/>
            <a:ext cx="130293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5"/>
              </a:lnSpc>
              <a:spcBef>
                <a:spcPts val="161"/>
              </a:spcBef>
            </a:pPr>
            <a:r>
              <a:rPr sz="3200" spc="-2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yp</a:t>
            </a:r>
            <a:r>
              <a:rPr sz="3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z="3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97656" y="1805804"/>
            <a:ext cx="151276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5"/>
              </a:lnSpc>
              <a:spcBef>
                <a:spcPts val="161"/>
              </a:spcBef>
            </a:pPr>
            <a:r>
              <a:rPr sz="3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behav</a:t>
            </a:r>
            <a:r>
              <a:rPr sz="3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3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21655" y="1805804"/>
            <a:ext cx="42615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5"/>
              </a:lnSpc>
              <a:spcBef>
                <a:spcPts val="161"/>
              </a:spcBef>
            </a:pPr>
            <a:r>
              <a:rPr sz="3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0566" y="1805804"/>
            <a:ext cx="203389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5"/>
              </a:lnSpc>
              <a:spcBef>
                <a:spcPts val="161"/>
              </a:spcBef>
            </a:pPr>
            <a:r>
              <a:rPr sz="3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connec</a:t>
            </a:r>
            <a:r>
              <a:rPr sz="3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sz="3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05774" y="1805804"/>
            <a:ext cx="1015940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5"/>
              </a:lnSpc>
              <a:spcBef>
                <a:spcPts val="161"/>
              </a:spcBef>
            </a:pPr>
            <a:r>
              <a:rPr sz="3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unde</a:t>
            </a:r>
            <a:r>
              <a:rPr sz="3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5329" y="1805804"/>
            <a:ext cx="538301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5"/>
              </a:lnSpc>
              <a:spcBef>
                <a:spcPts val="161"/>
              </a:spcBef>
            </a:pPr>
            <a:r>
              <a:rPr sz="3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T1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199749" y="6036053"/>
            <a:ext cx="20325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774067" y="1207007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64670" y="2415539"/>
            <a:ext cx="6858000" cy="38785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87244" y="1729604"/>
            <a:ext cx="130293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5"/>
              </a:lnSpc>
              <a:spcBef>
                <a:spcPts val="161"/>
              </a:spcBef>
            </a:pPr>
            <a:r>
              <a:rPr sz="3200" spc="-229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3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yp</a:t>
            </a:r>
            <a:r>
              <a:rPr sz="3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3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ca</a:t>
            </a:r>
            <a:r>
              <a:rPr sz="3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2455" y="1729604"/>
            <a:ext cx="151276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5"/>
              </a:lnSpc>
              <a:spcBef>
                <a:spcPts val="161"/>
              </a:spcBef>
            </a:pPr>
            <a:r>
              <a:rPr sz="3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behav</a:t>
            </a:r>
            <a:r>
              <a:rPr sz="3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io</a:t>
            </a:r>
            <a:r>
              <a:rPr sz="3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26454" y="1729604"/>
            <a:ext cx="42615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5"/>
              </a:lnSpc>
              <a:spcBef>
                <a:spcPts val="161"/>
              </a:spcBef>
            </a:pPr>
            <a:r>
              <a:rPr sz="3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65366" y="1729604"/>
            <a:ext cx="946806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5"/>
              </a:lnSpc>
              <a:spcBef>
                <a:spcPts val="161"/>
              </a:spcBef>
            </a:pPr>
            <a:r>
              <a:rPr sz="3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“D6</a:t>
            </a:r>
            <a:r>
              <a:rPr sz="3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”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25486" y="1729604"/>
            <a:ext cx="203389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225"/>
              </a:lnSpc>
              <a:spcBef>
                <a:spcPts val="161"/>
              </a:spcBef>
            </a:pPr>
            <a:r>
              <a:rPr sz="3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connec</a:t>
            </a:r>
            <a:r>
              <a:rPr sz="3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ti</a:t>
            </a:r>
            <a:r>
              <a:rPr sz="3200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3200" spc="-4" dirty="0" smtClean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3200" spc="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199749" y="6036053"/>
            <a:ext cx="20325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774067" y="1207007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31267" y="2484119"/>
            <a:ext cx="4953000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10506" y="5999987"/>
            <a:ext cx="1652015" cy="307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66492" y="2226243"/>
            <a:ext cx="2081884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0"/>
              </a:lnSpc>
              <a:spcBef>
                <a:spcPts val="122"/>
              </a:spcBef>
            </a:pPr>
            <a:r>
              <a:rPr sz="3600" spc="-4" baseline="1207" dirty="0" smtClean="0">
                <a:latin typeface="Times New Roman"/>
                <a:cs typeface="Times New Roman"/>
              </a:rPr>
              <a:t>R</a:t>
            </a:r>
            <a:r>
              <a:rPr sz="3600" spc="0" baseline="1207" dirty="0" smtClean="0">
                <a:latin typeface="Times New Roman"/>
                <a:cs typeface="Times New Roman"/>
              </a:rPr>
              <a:t>ES</a:t>
            </a:r>
            <a:r>
              <a:rPr sz="3600" spc="-4" baseline="1207" dirty="0" smtClean="0">
                <a:latin typeface="Times New Roman"/>
                <a:cs typeface="Times New Roman"/>
              </a:rPr>
              <a:t>U</a:t>
            </a:r>
            <a:r>
              <a:rPr sz="3600" spc="-219" baseline="1207" dirty="0" smtClean="0">
                <a:latin typeface="Times New Roman"/>
                <a:cs typeface="Times New Roman"/>
              </a:rPr>
              <a:t>L</a:t>
            </a:r>
            <a:r>
              <a:rPr sz="3600" spc="0" baseline="1207" dirty="0" smtClean="0">
                <a:latin typeface="Times New Roman"/>
                <a:cs typeface="Times New Roman"/>
              </a:rPr>
              <a:t>TS</a:t>
            </a:r>
            <a:r>
              <a:rPr sz="3600" spc="-119" baseline="1207" dirty="0" smtClean="0">
                <a:latin typeface="Times New Roman"/>
                <a:cs typeface="Times New Roman"/>
              </a:rPr>
              <a:t> </a:t>
            </a:r>
            <a:r>
              <a:rPr sz="3600" spc="-4" baseline="1207" dirty="0" smtClean="0">
                <a:latin typeface="Times New Roman"/>
                <a:cs typeface="Times New Roman"/>
              </a:rPr>
              <a:t>AN</a:t>
            </a:r>
            <a:r>
              <a:rPr sz="3600" spc="0" baseline="1207" dirty="0" smtClean="0"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57419" y="2226243"/>
            <a:ext cx="1948077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0"/>
              </a:lnSpc>
              <a:spcBef>
                <a:spcPts val="122"/>
              </a:spcBef>
            </a:pPr>
            <a:r>
              <a:rPr sz="3600" spc="-4" baseline="1207" dirty="0" smtClean="0">
                <a:latin typeface="Times New Roman"/>
                <a:cs typeface="Times New Roman"/>
              </a:rPr>
              <a:t>D</a:t>
            </a:r>
            <a:r>
              <a:rPr sz="3600" spc="4" baseline="1207" dirty="0" smtClean="0">
                <a:latin typeface="Times New Roman"/>
                <a:cs typeface="Times New Roman"/>
              </a:rPr>
              <a:t>I</a:t>
            </a:r>
            <a:r>
              <a:rPr sz="3600" spc="0" baseline="1207" dirty="0" smtClean="0">
                <a:latin typeface="Times New Roman"/>
                <a:cs typeface="Times New Roman"/>
              </a:rPr>
              <a:t>S</a:t>
            </a:r>
            <a:r>
              <a:rPr sz="3600" spc="-4" baseline="1207" dirty="0" smtClean="0">
                <a:latin typeface="Times New Roman"/>
                <a:cs typeface="Times New Roman"/>
              </a:rPr>
              <a:t>CU</a:t>
            </a:r>
            <a:r>
              <a:rPr sz="3600" spc="0" baseline="1207" dirty="0" smtClean="0">
                <a:latin typeface="Times New Roman"/>
                <a:cs typeface="Times New Roman"/>
              </a:rPr>
              <a:t>SS</a:t>
            </a:r>
            <a:r>
              <a:rPr sz="3600" spc="4" baseline="1207" dirty="0" smtClean="0">
                <a:latin typeface="Times New Roman"/>
                <a:cs typeface="Times New Roman"/>
              </a:rPr>
              <a:t>I</a:t>
            </a:r>
            <a:r>
              <a:rPr sz="3600" spc="-4" baseline="1207" dirty="0" smtClean="0">
                <a:latin typeface="Times New Roman"/>
                <a:cs typeface="Times New Roman"/>
              </a:rPr>
              <a:t>ON</a:t>
            </a:r>
            <a:r>
              <a:rPr sz="3600" spc="0" baseline="1207" dirty="0" smtClean="0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15758" y="2226243"/>
            <a:ext cx="2201366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440"/>
              </a:lnSpc>
              <a:spcBef>
                <a:spcPts val="122"/>
              </a:spcBef>
            </a:pPr>
            <a:r>
              <a:rPr sz="3600" spc="-4" baseline="1207" dirty="0" smtClean="0">
                <a:latin typeface="Times New Roman"/>
                <a:cs typeface="Times New Roman"/>
              </a:rPr>
              <a:t>C</a:t>
            </a:r>
            <a:r>
              <a:rPr sz="3600" spc="4" baseline="1207" dirty="0" smtClean="0">
                <a:latin typeface="Times New Roman"/>
                <a:cs typeface="Times New Roman"/>
              </a:rPr>
              <a:t>l</a:t>
            </a:r>
            <a:r>
              <a:rPr sz="3600" spc="0" baseline="1207" dirty="0" smtClean="0">
                <a:latin typeface="Times New Roman"/>
                <a:cs typeface="Times New Roman"/>
              </a:rPr>
              <a:t>a</a:t>
            </a:r>
            <a:r>
              <a:rPr sz="3600" spc="-19" baseline="1207" dirty="0" smtClean="0">
                <a:latin typeface="Times New Roman"/>
                <a:cs typeface="Times New Roman"/>
              </a:rPr>
              <a:t>m</a:t>
            </a:r>
            <a:r>
              <a:rPr sz="3600" spc="0" baseline="1207" dirty="0" smtClean="0">
                <a:latin typeface="Times New Roman"/>
                <a:cs typeface="Times New Roman"/>
              </a:rPr>
              <a:t>p</a:t>
            </a:r>
            <a:r>
              <a:rPr sz="3600" spc="4" baseline="1207" dirty="0" smtClean="0">
                <a:latin typeface="Times New Roman"/>
                <a:cs typeface="Times New Roman"/>
              </a:rPr>
              <a:t>i</a:t>
            </a:r>
            <a:r>
              <a:rPr sz="3600" spc="0" baseline="1207" dirty="0" smtClean="0">
                <a:latin typeface="Times New Roman"/>
                <a:cs typeface="Times New Roman"/>
              </a:rPr>
              <a:t>ng</a:t>
            </a:r>
            <a:r>
              <a:rPr sz="3600" spc="-50" baseline="1207" dirty="0" smtClean="0">
                <a:latin typeface="Times New Roman"/>
                <a:cs typeface="Times New Roman"/>
              </a:rPr>
              <a:t> </a:t>
            </a:r>
            <a:r>
              <a:rPr sz="3600" spc="-169" baseline="1207" dirty="0" smtClean="0">
                <a:latin typeface="Times New Roman"/>
                <a:cs typeface="Times New Roman"/>
              </a:rPr>
              <a:t>T</a:t>
            </a:r>
            <a:r>
              <a:rPr sz="3600" spc="0" baseline="1207" dirty="0" smtClean="0">
                <a:latin typeface="Times New Roman"/>
                <a:cs typeface="Times New Roman"/>
              </a:rPr>
              <a:t>o</a:t>
            </a:r>
            <a:r>
              <a:rPr sz="3600" spc="4" baseline="1207" dirty="0" smtClean="0">
                <a:latin typeface="Times New Roman"/>
                <a:cs typeface="Times New Roman"/>
              </a:rPr>
              <a:t>r</a:t>
            </a:r>
            <a:r>
              <a:rPr sz="3600" spc="0" baseline="1207" dirty="0" smtClean="0">
                <a:latin typeface="Times New Roman"/>
                <a:cs typeface="Times New Roman"/>
              </a:rPr>
              <a:t>que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48802" y="3623165"/>
            <a:ext cx="180018" cy="1011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2000" dirty="0" smtClean="0"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 smtClean="0"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 smtClean="0"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91118" y="3636033"/>
            <a:ext cx="1877311" cy="10114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111">
              <a:lnSpc>
                <a:spcPts val="2055"/>
              </a:lnSpc>
              <a:spcBef>
                <a:spcPts val="10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Fa</a:t>
            </a:r>
            <a:r>
              <a:rPr sz="2000" spc="-4" dirty="0" smtClean="0">
                <a:latin typeface="Times New Roman"/>
                <a:cs typeface="Times New Roman"/>
              </a:rPr>
              <a:t>il</a:t>
            </a:r>
            <a:r>
              <a:rPr sz="2000" spc="4" dirty="0" smtClean="0">
                <a:latin typeface="Times New Roman"/>
                <a:cs typeface="Times New Roman"/>
              </a:rPr>
              <a:t>ur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19" dirty="0" smtClean="0">
                <a:latin typeface="Times New Roman"/>
                <a:cs typeface="Times New Roman"/>
              </a:rPr>
              <a:t> 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4" dirty="0" smtClean="0">
                <a:latin typeface="Times New Roman"/>
                <a:cs typeface="Times New Roman"/>
              </a:rPr>
              <a:t>od</a:t>
            </a:r>
            <a:r>
              <a:rPr sz="2000" spc="0" dirty="0" smtClean="0">
                <a:latin typeface="Times New Roman"/>
                <a:cs typeface="Times New Roman"/>
              </a:rPr>
              <a:t>es.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18750"/>
              </a:lnSpc>
              <a:spcBef>
                <a:spcPts val="463"/>
              </a:spcBef>
            </a:pPr>
            <a:r>
              <a:rPr sz="2000" spc="-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4" dirty="0" smtClean="0">
                <a:latin typeface="Times New Roman"/>
                <a:cs typeface="Times New Roman"/>
              </a:rPr>
              <a:t>ti</a:t>
            </a:r>
            <a:r>
              <a:rPr sz="2000" spc="4" dirty="0" smtClean="0">
                <a:latin typeface="Times New Roman"/>
                <a:cs typeface="Times New Roman"/>
              </a:rPr>
              <a:t>v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4" dirty="0" smtClean="0">
                <a:latin typeface="Times New Roman"/>
                <a:cs typeface="Times New Roman"/>
              </a:rPr>
              <a:t>li</a:t>
            </a:r>
            <a:r>
              <a:rPr sz="2000" spc="4" dirty="0" smtClean="0">
                <a:latin typeface="Times New Roman"/>
                <a:cs typeface="Times New Roman"/>
              </a:rPr>
              <a:t>pp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e. Peak </a:t>
            </a:r>
            <a:r>
              <a:rPr sz="2000" spc="-4" dirty="0" smtClean="0">
                <a:latin typeface="Times New Roman"/>
                <a:cs typeface="Times New Roman"/>
              </a:rPr>
              <a:t>l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2800" y="6127493"/>
            <a:ext cx="2655882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l</a:t>
            </a:r>
            <a:r>
              <a:rPr sz="1200" spc="-3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u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c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tu</a:t>
            </a:r>
            <a:r>
              <a:rPr sz="1200" spc="-19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-9" dirty="0" smtClean="0">
                <a:solidFill>
                  <a:srgbClr val="898989"/>
                </a:solidFill>
                <a:latin typeface="Times New Roman"/>
                <a:cs typeface="Times New Roman"/>
              </a:rPr>
              <a:t>-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2015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 </a:t>
            </a:r>
            <a:r>
              <a:rPr sz="1200" spc="-8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No</a:t>
            </a:r>
            <a:r>
              <a:rPr sz="1200" spc="-14" dirty="0" smtClean="0">
                <a:solidFill>
                  <a:srgbClr val="898989"/>
                </a:solidFill>
                <a:latin typeface="Times New Roman"/>
                <a:cs typeface="Times New Roman"/>
              </a:rPr>
              <a:t>v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m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be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21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18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</a:t>
            </a:r>
            <a:r>
              <a:rPr sz="1200" spc="-15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504549" y="6138161"/>
            <a:ext cx="20325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774067" y="1207007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66319" y="2712719"/>
            <a:ext cx="5146548" cy="3352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10506" y="5999987"/>
            <a:ext cx="1652015" cy="307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67204" y="2358740"/>
            <a:ext cx="15836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sz="4200" spc="-4" baseline="1035" dirty="0" smtClean="0">
                <a:latin typeface="Times New Roman"/>
                <a:cs typeface="Times New Roman"/>
              </a:rPr>
              <a:t>RE</a:t>
            </a:r>
            <a:r>
              <a:rPr sz="4200" spc="4" baseline="1035" dirty="0" smtClean="0">
                <a:latin typeface="Times New Roman"/>
                <a:cs typeface="Times New Roman"/>
              </a:rPr>
              <a:t>S</a:t>
            </a:r>
            <a:r>
              <a:rPr sz="4200" spc="-4" baseline="1035" dirty="0" smtClean="0">
                <a:latin typeface="Times New Roman"/>
                <a:cs typeface="Times New Roman"/>
              </a:rPr>
              <a:t>U</a:t>
            </a:r>
            <a:r>
              <a:rPr sz="4200" spc="-254" baseline="1035" dirty="0" smtClean="0">
                <a:latin typeface="Times New Roman"/>
                <a:cs typeface="Times New Roman"/>
              </a:rPr>
              <a:t>L</a:t>
            </a:r>
            <a:r>
              <a:rPr sz="4200" spc="-4" baseline="1035" dirty="0" smtClean="0">
                <a:latin typeface="Times New Roman"/>
                <a:cs typeface="Times New Roman"/>
              </a:rPr>
              <a:t>T</a:t>
            </a:r>
            <a:r>
              <a:rPr sz="4200" spc="0" baseline="1035" dirty="0" smtClean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7591" y="2358740"/>
            <a:ext cx="84710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sz="4200" spc="-4" baseline="1035" dirty="0" smtClean="0">
                <a:latin typeface="Times New Roman"/>
                <a:cs typeface="Times New Roman"/>
              </a:rPr>
              <a:t>AN</a:t>
            </a:r>
            <a:r>
              <a:rPr sz="4200" spc="0" baseline="1035" dirty="0" smtClean="0">
                <a:latin typeface="Times New Roman"/>
                <a:cs typeface="Times New Roman"/>
              </a:rPr>
              <a:t>D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07126" y="2358740"/>
            <a:ext cx="226982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sz="4200" spc="-4" baseline="1035" dirty="0" smtClean="0">
                <a:latin typeface="Times New Roman"/>
                <a:cs typeface="Times New Roman"/>
              </a:rPr>
              <a:t>D</a:t>
            </a:r>
            <a:r>
              <a:rPr sz="4200" spc="4" baseline="1035" dirty="0" smtClean="0">
                <a:latin typeface="Times New Roman"/>
                <a:cs typeface="Times New Roman"/>
              </a:rPr>
              <a:t>IS</a:t>
            </a:r>
            <a:r>
              <a:rPr sz="4200" spc="-4" baseline="1035" dirty="0" smtClean="0">
                <a:latin typeface="Times New Roman"/>
                <a:cs typeface="Times New Roman"/>
              </a:rPr>
              <a:t>CU</a:t>
            </a:r>
            <a:r>
              <a:rPr sz="4200" spc="4" baseline="1035" dirty="0" smtClean="0">
                <a:latin typeface="Times New Roman"/>
                <a:cs typeface="Times New Roman"/>
              </a:rPr>
              <a:t>SSI</a:t>
            </a:r>
            <a:r>
              <a:rPr sz="4200" spc="-4" baseline="1035" dirty="0" smtClean="0">
                <a:latin typeface="Times New Roman"/>
                <a:cs typeface="Times New Roman"/>
              </a:rPr>
              <a:t>ON</a:t>
            </a:r>
            <a:r>
              <a:rPr sz="4200" spc="0" baseline="1035" dirty="0" smtClean="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93125" y="2358740"/>
            <a:ext cx="217658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sz="4200" spc="-4" baseline="1035" dirty="0" smtClean="0">
                <a:latin typeface="Times New Roman"/>
                <a:cs typeface="Times New Roman"/>
              </a:rPr>
              <a:t>H</a:t>
            </a:r>
            <a:r>
              <a:rPr sz="4200" spc="4" baseline="1035" dirty="0" smtClean="0">
                <a:latin typeface="Times New Roman"/>
                <a:cs typeface="Times New Roman"/>
              </a:rPr>
              <a:t>ol</a:t>
            </a:r>
            <a:r>
              <a:rPr sz="4200" spc="0" baseline="1035" dirty="0" smtClean="0">
                <a:latin typeface="Times New Roman"/>
                <a:cs typeface="Times New Roman"/>
              </a:rPr>
              <a:t>e</a:t>
            </a:r>
            <a:r>
              <a:rPr sz="4200" spc="-34" baseline="1035" dirty="0" smtClean="0">
                <a:latin typeface="Times New Roman"/>
                <a:cs typeface="Times New Roman"/>
              </a:rPr>
              <a:t> </a:t>
            </a:r>
            <a:r>
              <a:rPr sz="4200" spc="-4" baseline="1035" dirty="0" smtClean="0">
                <a:latin typeface="Times New Roman"/>
                <a:cs typeface="Times New Roman"/>
              </a:rPr>
              <a:t>D</a:t>
            </a:r>
            <a:r>
              <a:rPr sz="4200" spc="4" baseline="1035" dirty="0" smtClean="0">
                <a:latin typeface="Times New Roman"/>
                <a:cs typeface="Times New Roman"/>
              </a:rPr>
              <a:t>i</a:t>
            </a:r>
            <a:r>
              <a:rPr sz="4200" spc="-4" baseline="1035" dirty="0" smtClean="0">
                <a:latin typeface="Times New Roman"/>
                <a:cs typeface="Times New Roman"/>
              </a:rPr>
              <a:t>a</a:t>
            </a:r>
            <a:r>
              <a:rPr sz="4200" spc="-14" baseline="1035" dirty="0" smtClean="0">
                <a:latin typeface="Times New Roman"/>
                <a:cs typeface="Times New Roman"/>
              </a:rPr>
              <a:t>m</a:t>
            </a:r>
            <a:r>
              <a:rPr sz="4200" spc="-4" baseline="1035" dirty="0" smtClean="0">
                <a:latin typeface="Times New Roman"/>
                <a:cs typeface="Times New Roman"/>
              </a:rPr>
              <a:t>e</a:t>
            </a:r>
            <a:r>
              <a:rPr sz="4200" spc="4" baseline="1035" dirty="0" smtClean="0">
                <a:latin typeface="Times New Roman"/>
                <a:cs typeface="Times New Roman"/>
              </a:rPr>
              <a:t>t</a:t>
            </a:r>
            <a:r>
              <a:rPr sz="4200" spc="-4" baseline="1035" dirty="0" smtClean="0">
                <a:latin typeface="Times New Roman"/>
                <a:cs typeface="Times New Roman"/>
              </a:rPr>
              <a:t>e</a:t>
            </a:r>
            <a:r>
              <a:rPr sz="4200" spc="0" baseline="1035" dirty="0" smtClean="0">
                <a:latin typeface="Times New Roman"/>
                <a:cs typeface="Times New Roman"/>
              </a:rPr>
              <a:t>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48802" y="3623165"/>
            <a:ext cx="180018" cy="645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2000" dirty="0" smtClean="0"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sz="2000" dirty="0" smtClean="0"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91118" y="3636033"/>
            <a:ext cx="1571956" cy="6456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Fa</a:t>
            </a:r>
            <a:r>
              <a:rPr sz="2000" spc="-4" dirty="0" smtClean="0">
                <a:latin typeface="Times New Roman"/>
                <a:cs typeface="Times New Roman"/>
              </a:rPr>
              <a:t>il</a:t>
            </a:r>
            <a:r>
              <a:rPr sz="2000" spc="4" dirty="0" smtClean="0">
                <a:latin typeface="Times New Roman"/>
                <a:cs typeface="Times New Roman"/>
              </a:rPr>
              <a:t>ur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19" dirty="0" smtClean="0">
                <a:latin typeface="Times New Roman"/>
                <a:cs typeface="Times New Roman"/>
              </a:rPr>
              <a:t> 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4" dirty="0" smtClean="0">
                <a:latin typeface="Times New Roman"/>
                <a:cs typeface="Times New Roman"/>
              </a:rPr>
              <a:t>od</a:t>
            </a:r>
            <a:r>
              <a:rPr sz="2000" spc="0" dirty="0" smtClean="0">
                <a:latin typeface="Times New Roman"/>
                <a:cs typeface="Times New Roman"/>
              </a:rPr>
              <a:t>es.</a:t>
            </a:r>
            <a:endParaRPr sz="2000">
              <a:latin typeface="Times New Roman"/>
              <a:cs typeface="Times New Roman"/>
            </a:endParaRPr>
          </a:p>
          <a:p>
            <a:pPr marL="12700" marR="38176">
              <a:lnSpc>
                <a:spcPct val="95825"/>
              </a:lnSpc>
              <a:spcBef>
                <a:spcPts val="477"/>
              </a:spcBef>
            </a:pPr>
            <a:r>
              <a:rPr sz="2000" spc="0" dirty="0" smtClean="0">
                <a:latin typeface="Times New Roman"/>
                <a:cs typeface="Times New Roman"/>
              </a:rPr>
              <a:t>Peak </a:t>
            </a:r>
            <a:r>
              <a:rPr sz="2000" spc="-4" dirty="0" smtClean="0">
                <a:latin typeface="Times New Roman"/>
                <a:cs typeface="Times New Roman"/>
              </a:rPr>
              <a:t>l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2800" y="6127493"/>
            <a:ext cx="2655882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l</a:t>
            </a:r>
            <a:r>
              <a:rPr sz="1200" spc="-3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u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c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tu</a:t>
            </a:r>
            <a:r>
              <a:rPr sz="1200" spc="-19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-9" dirty="0" smtClean="0">
                <a:solidFill>
                  <a:srgbClr val="898989"/>
                </a:solidFill>
                <a:latin typeface="Times New Roman"/>
                <a:cs typeface="Times New Roman"/>
              </a:rPr>
              <a:t>-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2015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 </a:t>
            </a:r>
            <a:r>
              <a:rPr sz="1200" spc="-8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No</a:t>
            </a:r>
            <a:r>
              <a:rPr sz="1200" spc="-14" dirty="0" smtClean="0">
                <a:solidFill>
                  <a:srgbClr val="898989"/>
                </a:solidFill>
                <a:latin typeface="Times New Roman"/>
                <a:cs typeface="Times New Roman"/>
              </a:rPr>
              <a:t>v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m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be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21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18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</a:t>
            </a:r>
            <a:r>
              <a:rPr sz="1200" spc="-15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504549" y="6138161"/>
            <a:ext cx="20325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774067" y="1207007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10506" y="5999987"/>
            <a:ext cx="1652015" cy="30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15516" y="2053940"/>
            <a:ext cx="8040857" cy="21514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46690" marR="2729160" algn="ctr">
              <a:lnSpc>
                <a:spcPts val="2830"/>
              </a:lnSpc>
              <a:spcBef>
                <a:spcPts val="141"/>
              </a:spcBef>
            </a:pPr>
            <a:r>
              <a:rPr sz="4200" spc="-4" baseline="1035" dirty="0" smtClean="0">
                <a:latin typeface="Times New Roman"/>
                <a:cs typeface="Times New Roman"/>
              </a:rPr>
              <a:t>CONCLU</a:t>
            </a:r>
            <a:r>
              <a:rPr sz="4200" spc="4" baseline="1035" dirty="0" smtClean="0">
                <a:latin typeface="Times New Roman"/>
                <a:cs typeface="Times New Roman"/>
              </a:rPr>
              <a:t>SI</a:t>
            </a:r>
            <a:r>
              <a:rPr sz="4200" spc="-4" baseline="1035" dirty="0" smtClean="0">
                <a:latin typeface="Times New Roman"/>
                <a:cs typeface="Times New Roman"/>
              </a:rPr>
              <a:t>O</a:t>
            </a:r>
            <a:r>
              <a:rPr sz="4200" spc="0" baseline="1035" dirty="0" smtClean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ct val="100041"/>
              </a:lnSpc>
              <a:spcBef>
                <a:spcPts val="908"/>
              </a:spcBef>
            </a:pP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320" dirty="0" smtClean="0">
                <a:latin typeface="Times New Roman"/>
                <a:cs typeface="Times New Roman"/>
              </a:rPr>
              <a:t> 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x</a:t>
            </a:r>
            <a:r>
              <a:rPr sz="1800" b="1" spc="-4" dirty="0" smtClean="0">
                <a:latin typeface="Times New Roman"/>
                <a:cs typeface="Times New Roman"/>
              </a:rPr>
              <a:t>p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-4" dirty="0" smtClean="0">
                <a:latin typeface="Times New Roman"/>
                <a:cs typeface="Times New Roman"/>
              </a:rPr>
              <a:t>r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m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-9" dirty="0" smtClean="0">
                <a:latin typeface="Times New Roman"/>
                <a:cs typeface="Times New Roman"/>
              </a:rPr>
              <a:t>t</a:t>
            </a:r>
            <a:r>
              <a:rPr sz="1800" b="1" spc="0" dirty="0" smtClean="0">
                <a:latin typeface="Times New Roman"/>
                <a:cs typeface="Times New Roman"/>
              </a:rPr>
              <a:t>al</a:t>
            </a:r>
            <a:r>
              <a:rPr sz="1800" b="1" spc="320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u</a:t>
            </a:r>
            <a:r>
              <a:rPr sz="1800" spc="-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y</a:t>
            </a:r>
            <a:r>
              <a:rPr sz="1800" spc="320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300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on</a:t>
            </a:r>
            <a:r>
              <a:rPr sz="1800" spc="-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u</a:t>
            </a:r>
            <a:r>
              <a:rPr sz="1800" spc="4" dirty="0" smtClean="0">
                <a:latin typeface="Times New Roman"/>
                <a:cs typeface="Times New Roman"/>
              </a:rPr>
              <a:t>cte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305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305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-9" dirty="0" smtClean="0">
                <a:latin typeface="Times New Roman"/>
                <a:cs typeface="Times New Roman"/>
              </a:rPr>
              <a:t>x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ne</a:t>
            </a:r>
            <a:r>
              <a:rPr sz="1800" spc="310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he</a:t>
            </a:r>
            <a:r>
              <a:rPr sz="1800" spc="310" dirty="0" smtClean="0">
                <a:latin typeface="Times New Roman"/>
                <a:cs typeface="Times New Roman"/>
              </a:rPr>
              <a:t> </a:t>
            </a:r>
            <a:r>
              <a:rPr sz="1800" b="1" spc="-4" dirty="0" smtClean="0">
                <a:latin typeface="Times New Roman"/>
                <a:cs typeface="Times New Roman"/>
              </a:rPr>
              <a:t>b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-4" dirty="0" smtClean="0">
                <a:latin typeface="Times New Roman"/>
                <a:cs typeface="Times New Roman"/>
              </a:rPr>
              <a:t>h</a:t>
            </a:r>
            <a:r>
              <a:rPr sz="1800" b="1" spc="0" dirty="0" smtClean="0">
                <a:latin typeface="Times New Roman"/>
                <a:cs typeface="Times New Roman"/>
              </a:rPr>
              <a:t>av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or</a:t>
            </a:r>
            <a:r>
              <a:rPr sz="1800" b="1" spc="265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of</a:t>
            </a:r>
            <a:r>
              <a:rPr sz="1800" b="1" spc="320" dirty="0" smtClean="0">
                <a:latin typeface="Times New Roman"/>
                <a:cs typeface="Times New Roman"/>
              </a:rPr>
              <a:t> </a:t>
            </a:r>
            <a:r>
              <a:rPr sz="1800" b="1" spc="4" dirty="0" smtClean="0">
                <a:latin typeface="Times New Roman"/>
                <a:cs typeface="Times New Roman"/>
              </a:rPr>
              <a:t>c</a:t>
            </a:r>
            <a:r>
              <a:rPr sz="1800" b="1" spc="0" dirty="0" smtClean="0">
                <a:latin typeface="Times New Roman"/>
                <a:cs typeface="Times New Roman"/>
              </a:rPr>
              <a:t>om</a:t>
            </a:r>
            <a:r>
              <a:rPr sz="1800" b="1" spc="-4" dirty="0" smtClean="0">
                <a:latin typeface="Times New Roman"/>
                <a:cs typeface="Times New Roman"/>
              </a:rPr>
              <a:t>p</a:t>
            </a:r>
            <a:r>
              <a:rPr sz="1800" b="1" spc="0" dirty="0" smtClean="0">
                <a:latin typeface="Times New Roman"/>
                <a:cs typeface="Times New Roman"/>
              </a:rPr>
              <a:t>o</a:t>
            </a:r>
            <a:r>
              <a:rPr sz="1800" b="1" spc="-4" dirty="0" smtClean="0">
                <a:latin typeface="Times New Roman"/>
                <a:cs typeface="Times New Roman"/>
              </a:rPr>
              <a:t>s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te</a:t>
            </a:r>
            <a:r>
              <a:rPr sz="1800" b="1" spc="310" dirty="0" smtClean="0">
                <a:latin typeface="Times New Roman"/>
                <a:cs typeface="Times New Roman"/>
              </a:rPr>
              <a:t> </a:t>
            </a:r>
            <a:r>
              <a:rPr sz="1800" b="1" spc="-9" dirty="0" smtClean="0">
                <a:latin typeface="Times New Roman"/>
                <a:cs typeface="Times New Roman"/>
              </a:rPr>
              <a:t>F</a:t>
            </a:r>
            <a:r>
              <a:rPr sz="1800" b="1" spc="-4" dirty="0" smtClean="0">
                <a:latin typeface="Times New Roman"/>
                <a:cs typeface="Times New Roman"/>
              </a:rPr>
              <a:t>R</a:t>
            </a:r>
            <a:r>
              <a:rPr sz="1800" b="1" spc="4" dirty="0" smtClean="0">
                <a:latin typeface="Times New Roman"/>
                <a:cs typeface="Times New Roman"/>
              </a:rPr>
              <a:t>P</a:t>
            </a:r>
            <a:r>
              <a:rPr sz="1800" b="1" spc="0" dirty="0" smtClean="0">
                <a:latin typeface="Times New Roman"/>
                <a:cs typeface="Times New Roman"/>
              </a:rPr>
              <a:t>- </a:t>
            </a:r>
            <a:r>
              <a:rPr sz="1800" b="1" spc="-4" dirty="0" smtClean="0">
                <a:latin typeface="Times New Roman"/>
                <a:cs typeface="Times New Roman"/>
              </a:rPr>
              <a:t>s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4" dirty="0" smtClean="0">
                <a:latin typeface="Times New Roman"/>
                <a:cs typeface="Times New Roman"/>
              </a:rPr>
              <a:t>ee</a:t>
            </a:r>
            <a:r>
              <a:rPr sz="1800" b="1" spc="0" dirty="0" smtClean="0">
                <a:latin typeface="Times New Roman"/>
                <a:cs typeface="Times New Roman"/>
              </a:rPr>
              <a:t>l</a:t>
            </a:r>
            <a:r>
              <a:rPr sz="1800" b="1" spc="9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a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4" dirty="0" smtClean="0">
                <a:latin typeface="Times New Roman"/>
                <a:cs typeface="Times New Roman"/>
              </a:rPr>
              <a:t>c</a:t>
            </a:r>
            <a:r>
              <a:rPr sz="1800" b="1" spc="-4" dirty="0" smtClean="0">
                <a:latin typeface="Times New Roman"/>
                <a:cs typeface="Times New Roman"/>
              </a:rPr>
              <a:t>h</a:t>
            </a:r>
            <a:r>
              <a:rPr sz="1800" b="1" spc="0" dirty="0" smtClean="0">
                <a:latin typeface="Times New Roman"/>
                <a:cs typeface="Times New Roman"/>
              </a:rPr>
              <a:t>o</a:t>
            </a:r>
            <a:r>
              <a:rPr sz="1800" b="1" spc="-29" dirty="0" smtClean="0">
                <a:latin typeface="Times New Roman"/>
                <a:cs typeface="Times New Roman"/>
              </a:rPr>
              <a:t>r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d </a:t>
            </a:r>
            <a:r>
              <a:rPr sz="1800" b="1" spc="4" dirty="0" smtClean="0">
                <a:latin typeface="Times New Roman"/>
                <a:cs typeface="Times New Roman"/>
              </a:rPr>
              <a:t>c</a:t>
            </a:r>
            <a:r>
              <a:rPr sz="1800" b="1" spc="0" dirty="0" smtClean="0">
                <a:latin typeface="Times New Roman"/>
                <a:cs typeface="Times New Roman"/>
              </a:rPr>
              <a:t>o</a:t>
            </a:r>
            <a:r>
              <a:rPr sz="1800" b="1" spc="-4" dirty="0" smtClean="0">
                <a:latin typeface="Times New Roman"/>
                <a:cs typeface="Times New Roman"/>
              </a:rPr>
              <a:t>nn</a:t>
            </a:r>
            <a:r>
              <a:rPr sz="1800" b="1" spc="4" dirty="0" smtClean="0">
                <a:latin typeface="Times New Roman"/>
                <a:cs typeface="Times New Roman"/>
              </a:rPr>
              <a:t>ec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o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s</a:t>
            </a:r>
            <a:r>
              <a:rPr sz="1800" b="1" spc="14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u</a:t>
            </a:r>
            <a:r>
              <a:rPr sz="1800" spc="-9" dirty="0" smtClean="0">
                <a:latin typeface="Times New Roman"/>
                <a:cs typeface="Times New Roman"/>
              </a:rPr>
              <a:t>b</a:t>
            </a:r>
            <a:r>
              <a:rPr sz="1800" spc="4" dirty="0" smtClean="0">
                <a:latin typeface="Times New Roman"/>
                <a:cs typeface="Times New Roman"/>
              </a:rPr>
              <a:t>jec</a:t>
            </a:r>
            <a:r>
              <a:rPr sz="1800" spc="-9" dirty="0" smtClean="0">
                <a:latin typeface="Times New Roman"/>
                <a:cs typeface="Times New Roman"/>
              </a:rPr>
              <a:t>t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4" dirty="0" smtClean="0">
                <a:latin typeface="Times New Roman"/>
                <a:cs typeface="Times New Roman"/>
              </a:rPr>
              <a:t> t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ax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al</a:t>
            </a:r>
            <a:r>
              <a:rPr sz="1800" b="1" spc="9" dirty="0" smtClean="0">
                <a:latin typeface="Times New Roman"/>
                <a:cs typeface="Times New Roman"/>
              </a:rPr>
              <a:t> </a:t>
            </a:r>
            <a:r>
              <a:rPr sz="1800" b="1" spc="-9" dirty="0" smtClean="0">
                <a:latin typeface="Times New Roman"/>
                <a:cs typeface="Times New Roman"/>
              </a:rPr>
              <a:t>t</a:t>
            </a:r>
            <a:r>
              <a:rPr sz="1800" b="1" spc="-4" dirty="0" smtClean="0">
                <a:latin typeface="Times New Roman"/>
                <a:cs typeface="Times New Roman"/>
              </a:rPr>
              <a:t>ens</a:t>
            </a:r>
            <a:r>
              <a:rPr sz="1800" b="1" spc="4" dirty="0" smtClean="0">
                <a:latin typeface="Times New Roman"/>
                <a:cs typeface="Times New Roman"/>
              </a:rPr>
              <a:t>il</a:t>
            </a:r>
            <a:r>
              <a:rPr sz="1800" b="1" spc="0" dirty="0" smtClean="0">
                <a:latin typeface="Times New Roman"/>
                <a:cs typeface="Times New Roman"/>
              </a:rPr>
              <a:t>e</a:t>
            </a:r>
            <a:r>
              <a:rPr sz="1800" b="1" spc="9" dirty="0" smtClean="0">
                <a:latin typeface="Times New Roman"/>
                <a:cs typeface="Times New Roman"/>
              </a:rPr>
              <a:t> </a:t>
            </a:r>
            <a:r>
              <a:rPr sz="1800" b="1" spc="4" dirty="0" smtClean="0">
                <a:latin typeface="Times New Roman"/>
                <a:cs typeface="Times New Roman"/>
              </a:rPr>
              <a:t>l</a:t>
            </a:r>
            <a:r>
              <a:rPr sz="1800" b="1" spc="0" dirty="0" smtClean="0">
                <a:latin typeface="Times New Roman"/>
                <a:cs typeface="Times New Roman"/>
              </a:rPr>
              <a:t>oa</a:t>
            </a:r>
            <a:r>
              <a:rPr sz="1800" b="1" spc="-4" dirty="0" smtClean="0">
                <a:latin typeface="Times New Roman"/>
                <a:cs typeface="Times New Roman"/>
              </a:rPr>
              <a:t>d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g</a:t>
            </a:r>
            <a:r>
              <a:rPr sz="1800" b="1" spc="1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w</a:t>
            </a:r>
            <a:r>
              <a:rPr sz="1800" spc="-9" dirty="0" smtClean="0">
                <a:latin typeface="Times New Roman"/>
                <a:cs typeface="Times New Roman"/>
              </a:rPr>
              <a:t>i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h</a:t>
            </a:r>
            <a:r>
              <a:rPr sz="1800" spc="19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v</a:t>
            </a:r>
            <a:r>
              <a:rPr sz="1800" b="1" spc="-9" dirty="0" smtClean="0">
                <a:latin typeface="Times New Roman"/>
                <a:cs typeface="Times New Roman"/>
              </a:rPr>
              <a:t>a</a:t>
            </a:r>
            <a:r>
              <a:rPr sz="1800" b="1" spc="4" dirty="0" smtClean="0">
                <a:latin typeface="Times New Roman"/>
                <a:cs typeface="Times New Roman"/>
              </a:rPr>
              <a:t>ri</a:t>
            </a:r>
            <a:r>
              <a:rPr sz="1800" b="1" spc="0" dirty="0" smtClean="0">
                <a:latin typeface="Times New Roman"/>
                <a:cs typeface="Times New Roman"/>
              </a:rPr>
              <a:t>a</a:t>
            </a:r>
            <a:r>
              <a:rPr sz="1800" b="1" spc="-4" dirty="0" smtClean="0">
                <a:latin typeface="Times New Roman"/>
                <a:cs typeface="Times New Roman"/>
              </a:rPr>
              <a:t>b</a:t>
            </a:r>
            <a:r>
              <a:rPr sz="1800" b="1" spc="4" dirty="0" smtClean="0">
                <a:latin typeface="Times New Roman"/>
                <a:cs typeface="Times New Roman"/>
              </a:rPr>
              <a:t>l</a:t>
            </a:r>
            <a:r>
              <a:rPr sz="1800" b="1" spc="0" dirty="0" smtClean="0">
                <a:latin typeface="Times New Roman"/>
                <a:cs typeface="Times New Roman"/>
              </a:rPr>
              <a:t>e</a:t>
            </a:r>
            <a:r>
              <a:rPr sz="1800" b="1" spc="9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va</a:t>
            </a:r>
            <a:r>
              <a:rPr sz="1800" b="1" spc="4" dirty="0" smtClean="0">
                <a:latin typeface="Times New Roman"/>
                <a:cs typeface="Times New Roman"/>
              </a:rPr>
              <a:t>l</a:t>
            </a:r>
            <a:r>
              <a:rPr sz="1800" b="1" spc="-14" dirty="0" smtClean="0">
                <a:latin typeface="Times New Roman"/>
                <a:cs typeface="Times New Roman"/>
              </a:rPr>
              <a:t>u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s</a:t>
            </a:r>
            <a:r>
              <a:rPr sz="1800" b="1" spc="1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of </a:t>
            </a:r>
            <a:r>
              <a:rPr sz="1800" b="1" spc="4" dirty="0" smtClean="0">
                <a:latin typeface="Times New Roman"/>
                <a:cs typeface="Times New Roman"/>
              </a:rPr>
              <a:t>cl</a:t>
            </a:r>
            <a:r>
              <a:rPr sz="1800" b="1" spc="0" dirty="0" smtClean="0">
                <a:latin typeface="Times New Roman"/>
                <a:cs typeface="Times New Roman"/>
              </a:rPr>
              <a:t>am</a:t>
            </a:r>
            <a:r>
              <a:rPr sz="1800" b="1" spc="-4" dirty="0" smtClean="0">
                <a:latin typeface="Times New Roman"/>
                <a:cs typeface="Times New Roman"/>
              </a:rPr>
              <a:t>p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g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to</a:t>
            </a:r>
            <a:r>
              <a:rPr sz="1800" b="1" spc="-29" dirty="0" smtClean="0">
                <a:latin typeface="Times New Roman"/>
                <a:cs typeface="Times New Roman"/>
              </a:rPr>
              <a:t>r</a:t>
            </a:r>
            <a:r>
              <a:rPr sz="1800" b="1" spc="-4" dirty="0" smtClean="0">
                <a:latin typeface="Times New Roman"/>
                <a:cs typeface="Times New Roman"/>
              </a:rPr>
              <a:t>qu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, a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d</a:t>
            </a:r>
            <a:r>
              <a:rPr sz="1800" b="1" spc="14" dirty="0" smtClean="0">
                <a:latin typeface="Times New Roman"/>
                <a:cs typeface="Times New Roman"/>
              </a:rPr>
              <a:t> </a:t>
            </a:r>
            <a:r>
              <a:rPr sz="1800" b="1" spc="-4" dirty="0" smtClean="0">
                <a:latin typeface="Times New Roman"/>
                <a:cs typeface="Times New Roman"/>
              </a:rPr>
              <a:t>b</a:t>
            </a:r>
            <a:r>
              <a:rPr sz="1800" b="1" spc="0" dirty="0" smtClean="0">
                <a:latin typeface="Times New Roman"/>
                <a:cs typeface="Times New Roman"/>
              </a:rPr>
              <a:t>o</a:t>
            </a:r>
            <a:r>
              <a:rPr sz="1800" b="1" spc="4" dirty="0" smtClean="0">
                <a:latin typeface="Times New Roman"/>
                <a:cs typeface="Times New Roman"/>
              </a:rPr>
              <a:t>l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-4" dirty="0" smtClean="0">
                <a:latin typeface="Times New Roman"/>
                <a:cs typeface="Times New Roman"/>
              </a:rPr>
              <a:t> h</a:t>
            </a:r>
            <a:r>
              <a:rPr sz="1800" b="1" spc="0" dirty="0" smtClean="0">
                <a:latin typeface="Times New Roman"/>
                <a:cs typeface="Times New Roman"/>
              </a:rPr>
              <a:t>o</a:t>
            </a:r>
            <a:r>
              <a:rPr sz="1800" b="1" spc="4" dirty="0" smtClean="0">
                <a:latin typeface="Times New Roman"/>
                <a:cs typeface="Times New Roman"/>
              </a:rPr>
              <a:t>le</a:t>
            </a:r>
            <a:r>
              <a:rPr sz="1800" b="1" spc="0" dirty="0" smtClean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 marR="533" indent="0" algn="just">
              <a:lnSpc>
                <a:spcPts val="3240"/>
              </a:lnSpc>
              <a:spcBef>
                <a:spcPts val="377"/>
              </a:spcBef>
            </a:pP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xp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1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f</a:t>
            </a:r>
            <a:r>
              <a:rPr sz="1800" spc="-9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nd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ngs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h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gh</a:t>
            </a:r>
            <a:r>
              <a:rPr sz="1800" spc="4" dirty="0" smtClean="0">
                <a:latin typeface="Times New Roman"/>
                <a:cs typeface="Times New Roman"/>
              </a:rPr>
              <a:t>li</a:t>
            </a:r>
            <a:r>
              <a:rPr sz="1800" spc="0" dirty="0" smtClean="0">
                <a:latin typeface="Times New Roman"/>
                <a:cs typeface="Times New Roman"/>
              </a:rPr>
              <a:t>ght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he</a:t>
            </a:r>
            <a:r>
              <a:rPr sz="1800" spc="15" dirty="0" smtClean="0">
                <a:latin typeface="Times New Roman"/>
                <a:cs typeface="Times New Roman"/>
              </a:rPr>
              <a:t> 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-4" dirty="0" smtClean="0">
                <a:latin typeface="Times New Roman"/>
                <a:cs typeface="Times New Roman"/>
              </a:rPr>
              <a:t>ns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g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f</a:t>
            </a:r>
            <a:r>
              <a:rPr sz="1800" b="1" spc="-9" dirty="0" smtClean="0">
                <a:latin typeface="Times New Roman"/>
                <a:cs typeface="Times New Roman"/>
              </a:rPr>
              <a:t>i</a:t>
            </a:r>
            <a:r>
              <a:rPr sz="1800" b="1" spc="4" dirty="0" smtClean="0">
                <a:latin typeface="Times New Roman"/>
                <a:cs typeface="Times New Roman"/>
              </a:rPr>
              <a:t>c</a:t>
            </a:r>
            <a:r>
              <a:rPr sz="1800" b="1" spc="-9" dirty="0" smtClean="0">
                <a:latin typeface="Times New Roman"/>
                <a:cs typeface="Times New Roman"/>
              </a:rPr>
              <a:t>a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10" dirty="0" smtClean="0">
                <a:latin typeface="Times New Roman"/>
                <a:cs typeface="Times New Roman"/>
              </a:rPr>
              <a:t> 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ff</a:t>
            </a:r>
            <a:r>
              <a:rPr sz="1800" b="1" spc="4" dirty="0" smtClean="0">
                <a:latin typeface="Times New Roman"/>
                <a:cs typeface="Times New Roman"/>
              </a:rPr>
              <a:t>ec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1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of</a:t>
            </a:r>
            <a:r>
              <a:rPr sz="1800" spc="10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to</a:t>
            </a:r>
            <a:r>
              <a:rPr sz="1800" b="1" spc="-44" dirty="0" smtClean="0">
                <a:latin typeface="Times New Roman"/>
                <a:cs typeface="Times New Roman"/>
              </a:rPr>
              <a:t>r</a:t>
            </a:r>
            <a:r>
              <a:rPr sz="1800" b="1" spc="-4" dirty="0" smtClean="0">
                <a:latin typeface="Times New Roman"/>
                <a:cs typeface="Times New Roman"/>
              </a:rPr>
              <a:t>qu</a:t>
            </a:r>
            <a:r>
              <a:rPr sz="1800" b="1" spc="0" dirty="0" smtClean="0">
                <a:latin typeface="Times New Roman"/>
                <a:cs typeface="Times New Roman"/>
              </a:rPr>
              <a:t>e</a:t>
            </a:r>
            <a:r>
              <a:rPr sz="1800" b="1" spc="1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on</a:t>
            </a:r>
            <a:r>
              <a:rPr sz="1800" spc="1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bo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h</a:t>
            </a:r>
            <a:r>
              <a:rPr sz="1800" spc="10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fa</a:t>
            </a:r>
            <a:r>
              <a:rPr sz="1800" b="1" spc="-9" dirty="0" smtClean="0">
                <a:latin typeface="Times New Roman"/>
                <a:cs typeface="Times New Roman"/>
              </a:rPr>
              <a:t>i</a:t>
            </a:r>
            <a:r>
              <a:rPr sz="1800" b="1" spc="4" dirty="0" smtClean="0">
                <a:latin typeface="Times New Roman"/>
                <a:cs typeface="Times New Roman"/>
              </a:rPr>
              <a:t>l</a:t>
            </a:r>
            <a:r>
              <a:rPr sz="1800" b="1" spc="-4" dirty="0" smtClean="0">
                <a:latin typeface="Times New Roman"/>
                <a:cs typeface="Times New Roman"/>
              </a:rPr>
              <a:t>u</a:t>
            </a:r>
            <a:r>
              <a:rPr sz="1800" b="1" spc="-29" dirty="0" smtClean="0">
                <a:latin typeface="Times New Roman"/>
                <a:cs typeface="Times New Roman"/>
              </a:rPr>
              <a:t>r</a:t>
            </a:r>
            <a:r>
              <a:rPr sz="1800" b="1" spc="0" dirty="0" smtClean="0">
                <a:latin typeface="Times New Roman"/>
                <a:cs typeface="Times New Roman"/>
              </a:rPr>
              <a:t>e m</a:t>
            </a:r>
            <a:r>
              <a:rPr sz="1800" b="1" spc="4" dirty="0" smtClean="0">
                <a:latin typeface="Times New Roman"/>
                <a:cs typeface="Times New Roman"/>
              </a:rPr>
              <a:t>ec</a:t>
            </a:r>
            <a:r>
              <a:rPr sz="1800" b="1" spc="-4" dirty="0" smtClean="0">
                <a:latin typeface="Times New Roman"/>
                <a:cs typeface="Times New Roman"/>
              </a:rPr>
              <a:t>h</a:t>
            </a:r>
            <a:r>
              <a:rPr sz="1800" b="1" spc="0" dirty="0" smtClean="0">
                <a:latin typeface="Times New Roman"/>
                <a:cs typeface="Times New Roman"/>
              </a:rPr>
              <a:t>a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-4" dirty="0" smtClean="0">
                <a:latin typeface="Times New Roman"/>
                <a:cs typeface="Times New Roman"/>
              </a:rPr>
              <a:t>s</a:t>
            </a:r>
            <a:r>
              <a:rPr sz="1800" b="1" spc="0" dirty="0" smtClean="0">
                <a:latin typeface="Times New Roman"/>
                <a:cs typeface="Times New Roman"/>
              </a:rPr>
              <a:t>m</a:t>
            </a:r>
            <a:r>
              <a:rPr sz="1800" b="1" spc="-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, 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nd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b="1" spc="-4" dirty="0" smtClean="0">
                <a:latin typeface="Times New Roman"/>
                <a:cs typeface="Times New Roman"/>
              </a:rPr>
              <a:t>p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ak</a:t>
            </a:r>
            <a:r>
              <a:rPr sz="1800" b="1" spc="-9" dirty="0" smtClean="0">
                <a:latin typeface="Times New Roman"/>
                <a:cs typeface="Times New Roman"/>
              </a:rPr>
              <a:t> </a:t>
            </a:r>
            <a:r>
              <a:rPr sz="1800" b="1" spc="4" dirty="0" smtClean="0">
                <a:latin typeface="Times New Roman"/>
                <a:cs typeface="Times New Roman"/>
              </a:rPr>
              <a:t>l</a:t>
            </a:r>
            <a:r>
              <a:rPr sz="1800" b="1" spc="0" dirty="0" smtClean="0">
                <a:latin typeface="Times New Roman"/>
                <a:cs typeface="Times New Roman"/>
              </a:rPr>
              <a:t>oa</a:t>
            </a:r>
            <a:r>
              <a:rPr sz="1800" b="1" spc="-4" dirty="0" smtClean="0">
                <a:latin typeface="Times New Roman"/>
                <a:cs typeface="Times New Roman"/>
              </a:rPr>
              <a:t>d</a:t>
            </a:r>
            <a:r>
              <a:rPr sz="1800" b="1" spc="0" dirty="0" smtClean="0">
                <a:latin typeface="Times New Roman"/>
                <a:cs typeface="Times New Roman"/>
              </a:rPr>
              <a:t>s </a:t>
            </a:r>
            <a:r>
              <a:rPr sz="1800" spc="0" dirty="0" smtClean="0">
                <a:latin typeface="Times New Roman"/>
                <a:cs typeface="Times New Roman"/>
              </a:rPr>
              <a:t>of</a:t>
            </a:r>
            <a:r>
              <a:rPr sz="1800" spc="4" dirty="0" smtClean="0">
                <a:latin typeface="Times New Roman"/>
                <a:cs typeface="Times New Roman"/>
              </a:rPr>
              <a:t> t</a:t>
            </a:r>
            <a:r>
              <a:rPr sz="1800" spc="0" dirty="0" smtClean="0">
                <a:latin typeface="Times New Roman"/>
                <a:cs typeface="Times New Roman"/>
              </a:rPr>
              <a:t>h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p</a:t>
            </a:r>
            <a:r>
              <a:rPr sz="1800" spc="4" dirty="0" smtClean="0">
                <a:latin typeface="Times New Roman"/>
                <a:cs typeface="Times New Roman"/>
              </a:rPr>
              <a:t>ecia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25" dirty="0" smtClean="0">
                <a:latin typeface="Times New Roman"/>
                <a:cs typeface="Times New Roman"/>
              </a:rPr>
              <a:t>y</a:t>
            </a:r>
            <a:r>
              <a:rPr sz="1800" spc="0" dirty="0" smtClean="0">
                <a:latin typeface="Times New Roman"/>
                <a:cs typeface="Times New Roman"/>
              </a:rPr>
              <a:t>pe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of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onn</a:t>
            </a:r>
            <a:r>
              <a:rPr sz="1800" spc="4" dirty="0" smtClean="0">
                <a:latin typeface="Times New Roman"/>
                <a:cs typeface="Times New Roman"/>
              </a:rPr>
              <a:t>ecti</a:t>
            </a:r>
            <a:r>
              <a:rPr sz="1800" spc="0" dirty="0" smtClean="0">
                <a:latin typeface="Times New Roman"/>
                <a:cs typeface="Times New Roman"/>
              </a:rPr>
              <a:t>on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9004" y="2562110"/>
            <a:ext cx="16427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</a:pPr>
            <a:r>
              <a:rPr sz="1800" dirty="0" smtClean="0"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004" y="3528325"/>
            <a:ext cx="16427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</a:pPr>
            <a:r>
              <a:rPr sz="1800" dirty="0" smtClean="0"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9004" y="4406149"/>
            <a:ext cx="16427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</a:pPr>
            <a:r>
              <a:rPr sz="1800" dirty="0" smtClean="0"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5516" y="4415026"/>
            <a:ext cx="8045772" cy="66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75"/>
              </a:lnSpc>
              <a:spcBef>
                <a:spcPts val="93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Bo</a:t>
            </a:r>
            <a:r>
              <a:rPr sz="1800" b="1" spc="4" dirty="0" smtClean="0">
                <a:latin typeface="Times New Roman"/>
                <a:cs typeface="Times New Roman"/>
              </a:rPr>
              <a:t>l</a:t>
            </a:r>
            <a:r>
              <a:rPr sz="1800" b="1" spc="0" dirty="0" smtClean="0">
                <a:latin typeface="Times New Roman"/>
                <a:cs typeface="Times New Roman"/>
              </a:rPr>
              <a:t>t </a:t>
            </a:r>
            <a:r>
              <a:rPr sz="1800" b="1" spc="214" dirty="0" smtClean="0">
                <a:latin typeface="Times New Roman"/>
                <a:cs typeface="Times New Roman"/>
              </a:rPr>
              <a:t> </a:t>
            </a:r>
            <a:r>
              <a:rPr sz="1800" b="1" spc="-4" dirty="0" smtClean="0">
                <a:latin typeface="Times New Roman"/>
                <a:cs typeface="Times New Roman"/>
              </a:rPr>
              <a:t>h</a:t>
            </a:r>
            <a:r>
              <a:rPr sz="1800" b="1" spc="0" dirty="0" smtClean="0">
                <a:latin typeface="Times New Roman"/>
                <a:cs typeface="Times New Roman"/>
              </a:rPr>
              <a:t>o</a:t>
            </a:r>
            <a:r>
              <a:rPr sz="1800" b="1" spc="4" dirty="0" smtClean="0">
                <a:latin typeface="Times New Roman"/>
                <a:cs typeface="Times New Roman"/>
              </a:rPr>
              <a:t>l</a:t>
            </a:r>
            <a:r>
              <a:rPr sz="1800" b="1" spc="0" dirty="0" smtClean="0">
                <a:latin typeface="Times New Roman"/>
                <a:cs typeface="Times New Roman"/>
              </a:rPr>
              <a:t>e </a:t>
            </a:r>
            <a:r>
              <a:rPr sz="1800" b="1" spc="21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w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s </a:t>
            </a:r>
            <a:r>
              <a:rPr sz="1800" spc="20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prov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 </a:t>
            </a:r>
            <a:r>
              <a:rPr sz="1800" spc="20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o </a:t>
            </a:r>
            <a:r>
              <a:rPr sz="1800" spc="21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af</a:t>
            </a:r>
            <a:r>
              <a:rPr sz="1800" b="1" spc="-9" dirty="0" smtClean="0">
                <a:latin typeface="Times New Roman"/>
                <a:cs typeface="Times New Roman"/>
              </a:rPr>
              <a:t>f</a:t>
            </a:r>
            <a:r>
              <a:rPr sz="1800" b="1" spc="4" dirty="0" smtClean="0">
                <a:latin typeface="Times New Roman"/>
                <a:cs typeface="Times New Roman"/>
              </a:rPr>
              <a:t>ec</a:t>
            </a:r>
            <a:r>
              <a:rPr sz="1800" b="1" spc="0" dirty="0" smtClean="0">
                <a:latin typeface="Times New Roman"/>
                <a:cs typeface="Times New Roman"/>
              </a:rPr>
              <a:t>t </a:t>
            </a:r>
            <a:r>
              <a:rPr sz="1800" b="1" spc="21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-9" dirty="0" smtClean="0">
                <a:latin typeface="Times New Roman"/>
                <a:cs typeface="Times New Roman"/>
              </a:rPr>
              <a:t>h</a:t>
            </a:r>
            <a:r>
              <a:rPr sz="1800" spc="0" dirty="0" smtClean="0">
                <a:latin typeface="Times New Roman"/>
                <a:cs typeface="Times New Roman"/>
              </a:rPr>
              <a:t>e </a:t>
            </a:r>
            <a:r>
              <a:rPr sz="1800" spc="219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f</a:t>
            </a:r>
            <a:r>
              <a:rPr sz="1800" b="1" spc="-9" dirty="0" smtClean="0">
                <a:latin typeface="Times New Roman"/>
                <a:cs typeface="Times New Roman"/>
              </a:rPr>
              <a:t>a</a:t>
            </a:r>
            <a:r>
              <a:rPr sz="1800" b="1" spc="4" dirty="0" smtClean="0">
                <a:latin typeface="Times New Roman"/>
                <a:cs typeface="Times New Roman"/>
              </a:rPr>
              <a:t>il</a:t>
            </a:r>
            <a:r>
              <a:rPr sz="1800" b="1" spc="-4" dirty="0" smtClean="0">
                <a:latin typeface="Times New Roman"/>
                <a:cs typeface="Times New Roman"/>
              </a:rPr>
              <a:t>u</a:t>
            </a:r>
            <a:r>
              <a:rPr sz="1800" b="1" spc="-29" dirty="0" smtClean="0">
                <a:latin typeface="Times New Roman"/>
                <a:cs typeface="Times New Roman"/>
              </a:rPr>
              <a:t>r</a:t>
            </a:r>
            <a:r>
              <a:rPr sz="1800" b="1" spc="0" dirty="0" smtClean="0">
                <a:latin typeface="Times New Roman"/>
                <a:cs typeface="Times New Roman"/>
              </a:rPr>
              <a:t>e </a:t>
            </a:r>
            <a:r>
              <a:rPr sz="1800" b="1" spc="209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mo</a:t>
            </a:r>
            <a:r>
              <a:rPr sz="1800" b="1" spc="-4" dirty="0" smtClean="0">
                <a:latin typeface="Times New Roman"/>
                <a:cs typeface="Times New Roman"/>
              </a:rPr>
              <a:t>d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s </a:t>
            </a:r>
            <a:r>
              <a:rPr sz="1800" b="1" spc="20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of </a:t>
            </a:r>
            <a:r>
              <a:rPr sz="1800" spc="21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-9" dirty="0" smtClean="0">
                <a:latin typeface="Times New Roman"/>
                <a:cs typeface="Times New Roman"/>
              </a:rPr>
              <a:t>h</a:t>
            </a:r>
            <a:r>
              <a:rPr sz="1800" spc="0" dirty="0" smtClean="0">
                <a:latin typeface="Times New Roman"/>
                <a:cs typeface="Times New Roman"/>
              </a:rPr>
              <a:t>e </a:t>
            </a:r>
            <a:r>
              <a:rPr sz="1800" spc="20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onn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4" dirty="0" smtClean="0">
                <a:latin typeface="Times New Roman"/>
                <a:cs typeface="Times New Roman"/>
              </a:rPr>
              <a:t>ti</a:t>
            </a:r>
            <a:r>
              <a:rPr sz="1800" spc="0" dirty="0" smtClean="0">
                <a:latin typeface="Times New Roman"/>
                <a:cs typeface="Times New Roman"/>
              </a:rPr>
              <a:t>on </a:t>
            </a:r>
            <a:r>
              <a:rPr sz="1800" spc="189" dirty="0" smtClean="0">
                <a:latin typeface="Times New Roman"/>
                <a:cs typeface="Times New Roman"/>
              </a:rPr>
              <a:t> </a:t>
            </a:r>
            <a:r>
              <a:rPr sz="1800" b="1" spc="9" dirty="0" smtClean="0">
                <a:latin typeface="Times New Roman"/>
                <a:cs typeface="Times New Roman"/>
              </a:rPr>
              <a:t>w</a:t>
            </a:r>
            <a:r>
              <a:rPr sz="1800" b="1" spc="-9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-4" dirty="0" smtClean="0">
                <a:latin typeface="Times New Roman"/>
                <a:cs typeface="Times New Roman"/>
              </a:rPr>
              <a:t>h</a:t>
            </a:r>
            <a:r>
              <a:rPr sz="1800" b="1" spc="0" dirty="0" smtClean="0">
                <a:latin typeface="Times New Roman"/>
                <a:cs typeface="Times New Roman"/>
              </a:rPr>
              <a:t>o</a:t>
            </a:r>
            <a:r>
              <a:rPr sz="1800" b="1" spc="-4" dirty="0" smtClean="0">
                <a:latin typeface="Times New Roman"/>
                <a:cs typeface="Times New Roman"/>
              </a:rPr>
              <a:t>u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endParaRPr sz="1800">
              <a:latin typeface="Times New Roman"/>
              <a:cs typeface="Times New Roman"/>
            </a:endParaRPr>
          </a:p>
          <a:p>
            <a:pPr marL="12700" marR="34692">
              <a:lnSpc>
                <a:spcPct val="95825"/>
              </a:lnSpc>
              <a:spcBef>
                <a:spcPts val="1076"/>
              </a:spcBef>
            </a:pP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nf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u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4" dirty="0" smtClean="0">
                <a:latin typeface="Times New Roman"/>
                <a:cs typeface="Times New Roman"/>
              </a:rPr>
              <a:t>ci</a:t>
            </a:r>
            <a:r>
              <a:rPr sz="1800" spc="0" dirty="0" smtClean="0">
                <a:latin typeface="Times New Roman"/>
                <a:cs typeface="Times New Roman"/>
              </a:rPr>
              <a:t>ng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it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b="1" spc="4" dirty="0" smtClean="0">
                <a:latin typeface="Times New Roman"/>
                <a:cs typeface="Times New Roman"/>
              </a:rPr>
              <a:t>l</a:t>
            </a:r>
            <a:r>
              <a:rPr sz="1800" b="1" spc="0" dirty="0" smtClean="0">
                <a:latin typeface="Times New Roman"/>
                <a:cs typeface="Times New Roman"/>
              </a:rPr>
              <a:t>oad </a:t>
            </a:r>
            <a:r>
              <a:rPr sz="1800" b="1" spc="4" dirty="0" smtClean="0">
                <a:latin typeface="Times New Roman"/>
                <a:cs typeface="Times New Roman"/>
              </a:rPr>
              <a:t>c</a:t>
            </a:r>
            <a:r>
              <a:rPr sz="1800" b="1" spc="0" dirty="0" smtClean="0">
                <a:latin typeface="Times New Roman"/>
                <a:cs typeface="Times New Roman"/>
              </a:rPr>
              <a:t>a</a:t>
            </a:r>
            <a:r>
              <a:rPr sz="1800" b="1" spc="4" dirty="0" smtClean="0">
                <a:latin typeface="Times New Roman"/>
                <a:cs typeface="Times New Roman"/>
              </a:rPr>
              <a:t>rr</a:t>
            </a:r>
            <a:r>
              <a:rPr sz="1800" b="1" spc="9" dirty="0" smtClean="0">
                <a:latin typeface="Times New Roman"/>
                <a:cs typeface="Times New Roman"/>
              </a:rPr>
              <a:t>y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g</a:t>
            </a:r>
            <a:r>
              <a:rPr sz="1800" b="1" spc="-29" dirty="0" smtClean="0">
                <a:latin typeface="Times New Roman"/>
                <a:cs typeface="Times New Roman"/>
              </a:rPr>
              <a:t> </a:t>
            </a:r>
            <a:r>
              <a:rPr sz="1800" b="1" spc="4" dirty="0" smtClean="0">
                <a:latin typeface="Times New Roman"/>
                <a:cs typeface="Times New Roman"/>
              </a:rPr>
              <a:t>c</a:t>
            </a:r>
            <a:r>
              <a:rPr sz="1800" b="1" spc="0" dirty="0" smtClean="0">
                <a:latin typeface="Times New Roman"/>
                <a:cs typeface="Times New Roman"/>
              </a:rPr>
              <a:t>a</a:t>
            </a:r>
            <a:r>
              <a:rPr sz="1800" b="1" spc="-4" dirty="0" smtClean="0">
                <a:latin typeface="Times New Roman"/>
                <a:cs typeface="Times New Roman"/>
              </a:rPr>
              <a:t>p</a:t>
            </a:r>
            <a:r>
              <a:rPr sz="1800" b="1" spc="0" dirty="0" smtClean="0">
                <a:latin typeface="Times New Roman"/>
                <a:cs typeface="Times New Roman"/>
              </a:rPr>
              <a:t>a</a:t>
            </a:r>
            <a:r>
              <a:rPr sz="1800" b="1" spc="4" dirty="0" smtClean="0">
                <a:latin typeface="Times New Roman"/>
                <a:cs typeface="Times New Roman"/>
              </a:rPr>
              <a:t>ci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9" dirty="0" smtClean="0">
                <a:latin typeface="Times New Roman"/>
                <a:cs typeface="Times New Roman"/>
              </a:rPr>
              <a:t>y</a:t>
            </a:r>
            <a:r>
              <a:rPr sz="1800" spc="0" dirty="0" smtClean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004" y="5283972"/>
            <a:ext cx="16427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</a:pPr>
            <a:r>
              <a:rPr sz="1800" dirty="0" smtClean="0"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5516" y="5292849"/>
            <a:ext cx="8048820" cy="66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75"/>
              </a:lnSpc>
              <a:spcBef>
                <a:spcPts val="93"/>
              </a:spcBef>
            </a:pP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he</a:t>
            </a:r>
            <a:r>
              <a:rPr sz="1800" spc="204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u</a:t>
            </a:r>
            <a:r>
              <a:rPr sz="1800" spc="-9" dirty="0" smtClean="0">
                <a:latin typeface="Times New Roman"/>
                <a:cs typeface="Times New Roman"/>
              </a:rPr>
              <a:t>d</a:t>
            </a:r>
            <a:r>
              <a:rPr sz="1800" spc="0" dirty="0" smtClean="0">
                <a:latin typeface="Times New Roman"/>
                <a:cs typeface="Times New Roman"/>
              </a:rPr>
              <a:t>y</a:t>
            </a:r>
            <a:r>
              <a:rPr sz="1800" spc="219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r</a:t>
            </a:r>
            <a:r>
              <a:rPr sz="1800" spc="4" dirty="0" smtClean="0">
                <a:latin typeface="Times New Roman"/>
                <a:cs typeface="Times New Roman"/>
              </a:rPr>
              <a:t>ec</a:t>
            </a:r>
            <a:r>
              <a:rPr sz="1800" spc="-9" dirty="0" smtClean="0">
                <a:latin typeface="Times New Roman"/>
                <a:cs typeface="Times New Roman"/>
              </a:rPr>
              <a:t>omm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nds</a:t>
            </a:r>
            <a:r>
              <a:rPr sz="1800" spc="20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209" dirty="0" smtClean="0">
                <a:latin typeface="Times New Roman"/>
                <a:cs typeface="Times New Roman"/>
              </a:rPr>
              <a:t> </a:t>
            </a:r>
            <a:r>
              <a:rPr sz="1800" b="1" spc="-4" dirty="0" smtClean="0">
                <a:latin typeface="Times New Roman"/>
                <a:cs typeface="Times New Roman"/>
              </a:rPr>
              <a:t>snu</a:t>
            </a:r>
            <a:r>
              <a:rPr sz="1800" b="1" spc="0" dirty="0" smtClean="0">
                <a:latin typeface="Times New Roman"/>
                <a:cs typeface="Times New Roman"/>
              </a:rPr>
              <a:t>g-t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g</a:t>
            </a:r>
            <a:r>
              <a:rPr sz="1800" b="1" spc="-4" dirty="0" smtClean="0">
                <a:latin typeface="Times New Roman"/>
                <a:cs typeface="Times New Roman"/>
              </a:rPr>
              <a:t>h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20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-9" dirty="0" smtClean="0">
                <a:latin typeface="Times New Roman"/>
                <a:cs typeface="Times New Roman"/>
              </a:rPr>
              <a:t>h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2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b</a:t>
            </a:r>
            <a:r>
              <a:rPr sz="1800" spc="-9" dirty="0" smtClean="0">
                <a:latin typeface="Times New Roman"/>
                <a:cs typeface="Times New Roman"/>
              </a:rPr>
              <a:t>o</a:t>
            </a:r>
            <a:r>
              <a:rPr sz="1800" spc="4" dirty="0" smtClean="0">
                <a:latin typeface="Times New Roman"/>
                <a:cs typeface="Times New Roman"/>
              </a:rPr>
              <a:t>lt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19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-9" dirty="0" smtClean="0">
                <a:latin typeface="Times New Roman"/>
                <a:cs typeface="Times New Roman"/>
              </a:rPr>
              <a:t>f</a:t>
            </a:r>
            <a:r>
              <a:rPr sz="1800" spc="4" dirty="0" smtClean="0">
                <a:latin typeface="Times New Roman"/>
                <a:cs typeface="Times New Roman"/>
              </a:rPr>
              <a:t>te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20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p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4" dirty="0" smtClean="0">
                <a:latin typeface="Times New Roman"/>
                <a:cs typeface="Times New Roman"/>
              </a:rPr>
              <a:t>ci</a:t>
            </a:r>
            <a:r>
              <a:rPr sz="1800" spc="0" dirty="0" smtClean="0">
                <a:latin typeface="Times New Roman"/>
                <a:cs typeface="Times New Roman"/>
              </a:rPr>
              <a:t>ng</a:t>
            </a:r>
            <a:r>
              <a:rPr sz="1800" spc="200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-9" dirty="0" smtClean="0">
                <a:latin typeface="Times New Roman"/>
                <a:cs typeface="Times New Roman"/>
              </a:rPr>
              <a:t>h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m</a:t>
            </a:r>
            <a:r>
              <a:rPr sz="1800" spc="200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200" dirty="0" smtClean="0">
                <a:latin typeface="Times New Roman"/>
                <a:cs typeface="Times New Roman"/>
              </a:rPr>
              <a:t> </a:t>
            </a:r>
            <a:r>
              <a:rPr sz="1800" b="1" spc="-4" dirty="0" smtClean="0">
                <a:latin typeface="Times New Roman"/>
                <a:cs typeface="Times New Roman"/>
              </a:rPr>
              <a:t>s</a:t>
            </a:r>
            <a:r>
              <a:rPr sz="1800" b="1" spc="0" dirty="0" smtClean="0">
                <a:latin typeface="Times New Roman"/>
                <a:cs typeface="Times New Roman"/>
              </a:rPr>
              <a:t>ta</a:t>
            </a:r>
            <a:r>
              <a:rPr sz="1800" b="1" spc="-4" dirty="0" smtClean="0">
                <a:latin typeface="Times New Roman"/>
                <a:cs typeface="Times New Roman"/>
              </a:rPr>
              <a:t>nd</a:t>
            </a:r>
            <a:r>
              <a:rPr sz="1800" b="1" spc="0" dirty="0" smtClean="0">
                <a:latin typeface="Times New Roman"/>
                <a:cs typeface="Times New Roman"/>
              </a:rPr>
              <a:t>a</a:t>
            </a:r>
            <a:r>
              <a:rPr sz="1800" b="1" spc="4" dirty="0" smtClean="0">
                <a:latin typeface="Times New Roman"/>
                <a:cs typeface="Times New Roman"/>
              </a:rPr>
              <a:t>r</a:t>
            </a:r>
            <a:r>
              <a:rPr sz="1800" b="1" spc="0" dirty="0" smtClean="0">
                <a:latin typeface="Times New Roman"/>
                <a:cs typeface="Times New Roman"/>
              </a:rPr>
              <a:t>d</a:t>
            </a:r>
            <a:r>
              <a:rPr sz="1800" b="1" spc="204" dirty="0" smtClean="0">
                <a:latin typeface="Times New Roman"/>
                <a:cs typeface="Times New Roman"/>
              </a:rPr>
              <a:t> </a:t>
            </a:r>
            <a:r>
              <a:rPr sz="1800" b="1" spc="-4" dirty="0" smtClean="0">
                <a:latin typeface="Times New Roman"/>
                <a:cs typeface="Times New Roman"/>
              </a:rPr>
              <a:t>h</a:t>
            </a:r>
            <a:r>
              <a:rPr sz="1800" b="1" spc="0" dirty="0" smtClean="0">
                <a:latin typeface="Times New Roman"/>
                <a:cs typeface="Times New Roman"/>
              </a:rPr>
              <a:t>o</a:t>
            </a:r>
            <a:r>
              <a:rPr sz="1800" b="1" spc="4" dirty="0" smtClean="0">
                <a:latin typeface="Times New Roman"/>
                <a:cs typeface="Times New Roman"/>
              </a:rPr>
              <a:t>le</a:t>
            </a:r>
            <a:r>
              <a:rPr sz="1800" b="1" spc="0" dirty="0" smtClean="0">
                <a:latin typeface="Times New Roman"/>
                <a:cs typeface="Times New Roman"/>
              </a:rPr>
              <a:t>-</a:t>
            </a:r>
            <a:endParaRPr sz="1800">
              <a:latin typeface="Times New Roman"/>
              <a:cs typeface="Times New Roman"/>
            </a:endParaRPr>
          </a:p>
          <a:p>
            <a:pPr marL="12700" marR="34692">
              <a:lnSpc>
                <a:spcPct val="95825"/>
              </a:lnSpc>
              <a:spcBef>
                <a:spcPts val="1076"/>
              </a:spcBef>
            </a:pPr>
            <a:r>
              <a:rPr sz="1800" b="1" spc="-4" dirty="0" smtClean="0">
                <a:latin typeface="Times New Roman"/>
                <a:cs typeface="Times New Roman"/>
              </a:rPr>
              <a:t>d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am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r</a:t>
            </a:r>
            <a:r>
              <a:rPr sz="1800" b="1" spc="-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for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o</a:t>
            </a:r>
            <a:r>
              <a:rPr sz="1800" b="1" spc="-4" dirty="0" smtClean="0">
                <a:latin typeface="Times New Roman"/>
                <a:cs typeface="Times New Roman"/>
              </a:rPr>
              <a:t>p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m</a:t>
            </a:r>
            <a:r>
              <a:rPr sz="1800" b="1" spc="-4" dirty="0" smtClean="0">
                <a:latin typeface="Times New Roman"/>
                <a:cs typeface="Times New Roman"/>
              </a:rPr>
              <a:t>u</a:t>
            </a:r>
            <a:r>
              <a:rPr sz="1800" b="1" spc="0" dirty="0" smtClean="0">
                <a:latin typeface="Times New Roman"/>
                <a:cs typeface="Times New Roman"/>
              </a:rPr>
              <a:t>m</a:t>
            </a:r>
            <a:r>
              <a:rPr sz="1800" b="1" spc="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b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h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v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or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of</a:t>
            </a:r>
            <a:r>
              <a:rPr sz="1800" spc="4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4" dirty="0" smtClean="0">
                <a:latin typeface="Times New Roman"/>
                <a:cs typeface="Times New Roman"/>
              </a:rPr>
              <a:t>ila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po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it</a:t>
            </a:r>
            <a:r>
              <a:rPr sz="1800" spc="0" dirty="0" smtClean="0">
                <a:latin typeface="Times New Roman"/>
                <a:cs typeface="Times New Roman"/>
              </a:rPr>
              <a:t>e </a:t>
            </a:r>
            <a:r>
              <a:rPr sz="1800" spc="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onn</a:t>
            </a:r>
            <a:r>
              <a:rPr sz="1800" spc="4" dirty="0" smtClean="0">
                <a:latin typeface="Times New Roman"/>
                <a:cs typeface="Times New Roman"/>
              </a:rPr>
              <a:t>ecti</a:t>
            </a:r>
            <a:r>
              <a:rPr sz="1800" spc="0" dirty="0" smtClean="0">
                <a:latin typeface="Times New Roman"/>
                <a:cs typeface="Times New Roman"/>
              </a:rPr>
              <a:t>on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99749" y="6036053"/>
            <a:ext cx="20325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2800" y="6127493"/>
            <a:ext cx="2655882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l</a:t>
            </a:r>
            <a:r>
              <a:rPr sz="1200" spc="-3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u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c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tu</a:t>
            </a:r>
            <a:r>
              <a:rPr sz="1200" spc="-19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-9" dirty="0" smtClean="0">
                <a:solidFill>
                  <a:srgbClr val="898989"/>
                </a:solidFill>
                <a:latin typeface="Times New Roman"/>
                <a:cs typeface="Times New Roman"/>
              </a:rPr>
              <a:t>-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2015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 </a:t>
            </a:r>
            <a:r>
              <a:rPr sz="1200" spc="-8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No</a:t>
            </a:r>
            <a:r>
              <a:rPr sz="1200" spc="-14" dirty="0" smtClean="0">
                <a:solidFill>
                  <a:srgbClr val="898989"/>
                </a:solidFill>
                <a:latin typeface="Times New Roman"/>
                <a:cs typeface="Times New Roman"/>
              </a:rPr>
              <a:t>v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m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be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21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18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</a:t>
            </a:r>
            <a:r>
              <a:rPr sz="1200" spc="-15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774067" y="1207007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10506" y="5999987"/>
            <a:ext cx="1652015" cy="30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219319" y="2053940"/>
            <a:ext cx="230453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sz="4200" spc="-4" baseline="1035" dirty="0" smtClean="0">
                <a:latin typeface="Times New Roman"/>
                <a:cs typeface="Times New Roman"/>
              </a:rPr>
              <a:t>RE</a:t>
            </a:r>
            <a:r>
              <a:rPr sz="4200" spc="4" baseline="1035" dirty="0" smtClean="0">
                <a:latin typeface="Times New Roman"/>
                <a:cs typeface="Times New Roman"/>
              </a:rPr>
              <a:t>F</a:t>
            </a:r>
            <a:r>
              <a:rPr sz="4200" spc="-4" baseline="1035" dirty="0" smtClean="0">
                <a:latin typeface="Times New Roman"/>
                <a:cs typeface="Times New Roman"/>
              </a:rPr>
              <a:t>ERENCE</a:t>
            </a:r>
            <a:r>
              <a:rPr sz="4200" spc="0" baseline="1035" dirty="0" smtClean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29004" y="2767354"/>
            <a:ext cx="25521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1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86203" y="2767354"/>
            <a:ext cx="49448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X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a,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52191" y="2767354"/>
            <a:ext cx="26893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92627" y="2767354"/>
            <a:ext cx="37561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H.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39743" y="2767354"/>
            <a:ext cx="43009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43247" y="2767354"/>
            <a:ext cx="63012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-144" dirty="0" smtClean="0">
                <a:latin typeface="Times New Roman"/>
                <a:cs typeface="Times New Roman"/>
              </a:rPr>
              <a:t>T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-4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4870" y="2767354"/>
            <a:ext cx="226263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J.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42634" y="2767354"/>
            <a:ext cx="311607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25742" y="2767354"/>
            <a:ext cx="318842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"</a:t>
            </a:r>
            <a:r>
              <a:rPr sz="2000" spc="-4" dirty="0" smtClean="0">
                <a:latin typeface="Times New Roman"/>
                <a:cs typeface="Times New Roman"/>
              </a:rPr>
              <a:t>B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4" dirty="0" smtClean="0">
                <a:latin typeface="Times New Roman"/>
                <a:cs typeface="Times New Roman"/>
              </a:rPr>
              <a:t>viou</a:t>
            </a:r>
            <a:r>
              <a:rPr sz="2000" spc="0" dirty="0" smtClean="0">
                <a:latin typeface="Times New Roman"/>
                <a:cs typeface="Times New Roman"/>
              </a:rPr>
              <a:t>r  </a:t>
            </a:r>
            <a:r>
              <a:rPr sz="2000" spc="355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f  </a:t>
            </a:r>
            <a:r>
              <a:rPr sz="2000" spc="35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F</a:t>
            </a:r>
            <a:r>
              <a:rPr sz="2000" spc="-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P</a:t>
            </a:r>
            <a:r>
              <a:rPr sz="2000" spc="4" dirty="0" smtClean="0">
                <a:latin typeface="Times New Roman"/>
                <a:cs typeface="Times New Roman"/>
              </a:rPr>
              <a:t>-</a:t>
            </a:r>
            <a:r>
              <a:rPr sz="2000" spc="-14" dirty="0" smtClean="0">
                <a:latin typeface="Times New Roman"/>
                <a:cs typeface="Times New Roman"/>
              </a:rPr>
              <a:t>t</a:t>
            </a:r>
            <a:r>
              <a:rPr sz="2000" spc="-4" dirty="0" smtClean="0">
                <a:latin typeface="Times New Roman"/>
                <a:cs typeface="Times New Roman"/>
              </a:rPr>
              <a:t>o</a:t>
            </a:r>
            <a:r>
              <a:rPr sz="2000" spc="4" dirty="0" smtClean="0">
                <a:latin typeface="Times New Roman"/>
                <a:cs typeface="Times New Roman"/>
              </a:rPr>
              <a:t>-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eel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83115" y="2767354"/>
            <a:ext cx="81262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b</a:t>
            </a:r>
            <a:r>
              <a:rPr sz="2000" spc="-4" dirty="0" smtClean="0">
                <a:latin typeface="Times New Roman"/>
                <a:cs typeface="Times New Roman"/>
              </a:rPr>
              <a:t>on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ed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6203" y="3072153"/>
            <a:ext cx="8104988" cy="28402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055"/>
              </a:lnSpc>
              <a:spcBef>
                <a:spcPts val="102"/>
              </a:spcBef>
            </a:pPr>
            <a:r>
              <a:rPr sz="2000" spc="-4" dirty="0" smtClean="0">
                <a:latin typeface="Times New Roman"/>
                <a:cs typeface="Times New Roman"/>
              </a:rPr>
              <a:t>j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-9" dirty="0" smtClean="0">
                <a:latin typeface="Times New Roman"/>
                <a:cs typeface="Times New Roman"/>
              </a:rPr>
              <a:t>s</a:t>
            </a:r>
            <a:r>
              <a:rPr sz="2000" spc="4" dirty="0" smtClean="0">
                <a:latin typeface="Times New Roman"/>
                <a:cs typeface="Times New Roman"/>
              </a:rPr>
              <a:t>.</a:t>
            </a:r>
            <a:r>
              <a:rPr sz="2000" spc="0" dirty="0" smtClean="0">
                <a:latin typeface="Times New Roman"/>
                <a:cs typeface="Times New Roman"/>
              </a:rPr>
              <a:t>"</a:t>
            </a:r>
            <a:r>
              <a:rPr sz="2000" spc="-9" dirty="0" smtClean="0">
                <a:latin typeface="Times New Roman"/>
                <a:cs typeface="Times New Roman"/>
              </a:rPr>
              <a:t>P</a:t>
            </a:r>
            <a:r>
              <a:rPr sz="2000" spc="-4" dirty="0" smtClean="0">
                <a:latin typeface="Times New Roman"/>
                <a:cs typeface="Times New Roman"/>
              </a:rPr>
              <a:t>r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cee</a:t>
            </a:r>
            <a:r>
              <a:rPr sz="2000" spc="-4" dirty="0" smtClean="0">
                <a:latin typeface="Times New Roman"/>
                <a:cs typeface="Times New Roman"/>
              </a:rPr>
              <a:t>din</a:t>
            </a:r>
            <a:r>
              <a:rPr sz="2000" spc="4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89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f</a:t>
            </a:r>
            <a:r>
              <a:rPr sz="2000" spc="94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84" dirty="0" smtClean="0">
                <a:latin typeface="Times New Roman"/>
                <a:cs typeface="Times New Roman"/>
              </a:rPr>
              <a:t> 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-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on</a:t>
            </a:r>
            <a:r>
              <a:rPr sz="2000" spc="0" dirty="0" smtClean="0">
                <a:latin typeface="Times New Roman"/>
                <a:cs typeface="Times New Roman"/>
              </a:rPr>
              <a:t>al</a:t>
            </a:r>
            <a:r>
              <a:rPr sz="2000" spc="8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4" dirty="0" smtClean="0">
                <a:latin typeface="Times New Roman"/>
                <a:cs typeface="Times New Roman"/>
              </a:rPr>
              <a:t>y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-4" dirty="0" smtClean="0">
                <a:latin typeface="Times New Roman"/>
                <a:cs typeface="Times New Roman"/>
              </a:rPr>
              <a:t>p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m</a:t>
            </a:r>
            <a:r>
              <a:rPr sz="2000" spc="75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n</a:t>
            </a:r>
            <a:r>
              <a:rPr sz="2000" spc="94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b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-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d</a:t>
            </a:r>
            <a:r>
              <a:rPr sz="2000" spc="9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b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-14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v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-4" dirty="0" smtClean="0">
                <a:latin typeface="Times New Roman"/>
                <a:cs typeface="Times New Roman"/>
              </a:rPr>
              <a:t>u</a:t>
            </a:r>
            <a:r>
              <a:rPr sz="2000" spc="0" dirty="0" smtClean="0">
                <a:latin typeface="Times New Roman"/>
                <a:cs typeface="Times New Roman"/>
              </a:rPr>
              <a:t>r</a:t>
            </a:r>
            <a:r>
              <a:rPr sz="2000" spc="94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f</a:t>
            </a:r>
            <a:r>
              <a:rPr sz="2000" spc="7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F</a:t>
            </a:r>
            <a:r>
              <a:rPr sz="2000" spc="-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P</a:t>
            </a:r>
            <a:endParaRPr sz="2000">
              <a:latin typeface="Times New Roman"/>
              <a:cs typeface="Times New Roman"/>
            </a:endParaRPr>
          </a:p>
          <a:p>
            <a:pPr marL="12700" marR="3336190" algn="just">
              <a:lnSpc>
                <a:spcPct val="95825"/>
              </a:lnSpc>
            </a:pP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n s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ru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u</a:t>
            </a:r>
            <a:r>
              <a:rPr sz="2000" spc="-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es</a:t>
            </a:r>
            <a:r>
              <a:rPr sz="2000" spc="-4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(</a:t>
            </a:r>
            <a:r>
              <a:rPr sz="2000" spc="-4" dirty="0" smtClean="0">
                <a:latin typeface="Times New Roman"/>
                <a:cs typeface="Times New Roman"/>
              </a:rPr>
              <a:t>BB</a:t>
            </a:r>
            <a:r>
              <a:rPr sz="2000" spc="0" dirty="0" smtClean="0">
                <a:latin typeface="Times New Roman"/>
                <a:cs typeface="Times New Roman"/>
              </a:rPr>
              <a:t>FS</a:t>
            </a:r>
            <a:r>
              <a:rPr sz="2000" spc="4" dirty="0" smtClean="0">
                <a:latin typeface="Times New Roman"/>
                <a:cs typeface="Times New Roman"/>
              </a:rPr>
              <a:t> 2005</a:t>
            </a:r>
            <a:r>
              <a:rPr sz="2000" spc="-4" dirty="0" smtClean="0">
                <a:latin typeface="Times New Roman"/>
                <a:cs typeface="Times New Roman"/>
              </a:rPr>
              <a:t>)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r>
              <a:rPr sz="2000" spc="-39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2005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-29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pp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4</a:t>
            </a:r>
            <a:r>
              <a:rPr sz="2000" spc="-64" dirty="0" smtClean="0">
                <a:latin typeface="Times New Roman"/>
                <a:cs typeface="Times New Roman"/>
              </a:rPr>
              <a:t>1</a:t>
            </a:r>
            <a:r>
              <a:rPr sz="2000" spc="4" dirty="0" smtClean="0">
                <a:latin typeface="Times New Roman"/>
                <a:cs typeface="Times New Roman"/>
              </a:rPr>
              <a:t>1-</a:t>
            </a:r>
            <a:r>
              <a:rPr sz="2000" spc="-4" dirty="0" smtClean="0">
                <a:latin typeface="Times New Roman"/>
                <a:cs typeface="Times New Roman"/>
              </a:rPr>
              <a:t>4</a:t>
            </a:r>
            <a:r>
              <a:rPr sz="2000" spc="4" dirty="0" smtClean="0">
                <a:latin typeface="Times New Roman"/>
                <a:cs typeface="Times New Roman"/>
              </a:rPr>
              <a:t>1</a:t>
            </a:r>
            <a:r>
              <a:rPr sz="2000" spc="-4" dirty="0" smtClean="0">
                <a:latin typeface="Times New Roman"/>
                <a:cs typeface="Times New Roman"/>
              </a:rPr>
              <a:t>8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826" indent="0" algn="just">
              <a:lnSpc>
                <a:spcPct val="100041"/>
              </a:lnSpc>
              <a:spcBef>
                <a:spcPts val="580"/>
              </a:spcBef>
            </a:pPr>
            <a:r>
              <a:rPr sz="2000" spc="0" dirty="0" smtClean="0">
                <a:latin typeface="Times New Roman"/>
                <a:cs typeface="Times New Roman"/>
              </a:rPr>
              <a:t>Fa</a:t>
            </a:r>
            <a:r>
              <a:rPr sz="2000" spc="4" dirty="0" smtClean="0">
                <a:latin typeface="Times New Roman"/>
                <a:cs typeface="Times New Roman"/>
              </a:rPr>
              <a:t>w</a:t>
            </a:r>
            <a:r>
              <a:rPr sz="2000" spc="0" dirty="0" smtClean="0">
                <a:latin typeface="Times New Roman"/>
                <a:cs typeface="Times New Roman"/>
              </a:rPr>
              <a:t>z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a, S</a:t>
            </a:r>
            <a:r>
              <a:rPr sz="2000" spc="4" dirty="0" smtClean="0">
                <a:latin typeface="Times New Roman"/>
                <a:cs typeface="Times New Roman"/>
              </a:rPr>
              <a:t>.</a:t>
            </a:r>
            <a:r>
              <a:rPr sz="2000" spc="0" dirty="0" smtClean="0">
                <a:latin typeface="Times New Roman"/>
                <a:cs typeface="Times New Roman"/>
              </a:rPr>
              <a:t>, Z</a:t>
            </a:r>
            <a:r>
              <a:rPr sz="2000" spc="-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, </a:t>
            </a:r>
            <a:r>
              <a:rPr sz="2000" spc="4" dirty="0" smtClean="0">
                <a:latin typeface="Times New Roman"/>
                <a:cs typeface="Times New Roman"/>
              </a:rPr>
              <a:t>X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r>
              <a:rPr sz="2000" spc="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L</a:t>
            </a:r>
            <a:r>
              <a:rPr sz="2000" spc="-9" dirty="0" smtClean="0">
                <a:latin typeface="Times New Roman"/>
                <a:cs typeface="Times New Roman"/>
              </a:rPr>
              <a:t>.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9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A</a:t>
            </a:r>
            <a:r>
              <a:rPr sz="2000" spc="-14" dirty="0" smtClean="0">
                <a:latin typeface="Times New Roman"/>
                <a:cs typeface="Times New Roman"/>
              </a:rPr>
              <a:t>l</a:t>
            </a:r>
            <a:r>
              <a:rPr sz="2000" spc="-4" dirty="0" smtClean="0">
                <a:latin typeface="Times New Roman"/>
                <a:cs typeface="Times New Roman"/>
              </a:rPr>
              <a:t>-M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9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R</a:t>
            </a:r>
            <a:r>
              <a:rPr sz="2000" spc="-9" dirty="0" smtClean="0">
                <a:latin typeface="Times New Roman"/>
                <a:cs typeface="Times New Roman"/>
              </a:rPr>
              <a:t>.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9" dirty="0" smtClean="0">
                <a:latin typeface="Times New Roman"/>
                <a:cs typeface="Times New Roman"/>
              </a:rPr>
              <a:t> </a:t>
            </a:r>
            <a:r>
              <a:rPr sz="2000" spc="-14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d</a:t>
            </a:r>
            <a:r>
              <a:rPr sz="2000" spc="4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Ri</a:t>
            </a:r>
            <a:r>
              <a:rPr sz="2000" spc="0" dirty="0" smtClean="0">
                <a:latin typeface="Times New Roman"/>
                <a:cs typeface="Times New Roman"/>
              </a:rPr>
              <a:t>z</a:t>
            </a:r>
            <a:r>
              <a:rPr sz="2000" spc="4" dirty="0" smtClean="0">
                <a:latin typeface="Times New Roman"/>
                <a:cs typeface="Times New Roman"/>
              </a:rPr>
              <a:t>k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4" dirty="0" smtClean="0">
                <a:latin typeface="Times New Roman"/>
                <a:cs typeface="Times New Roman"/>
              </a:rPr>
              <a:t>ll</a:t>
            </a:r>
            <a:r>
              <a:rPr sz="2000" spc="-1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9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. "</a:t>
            </a:r>
            <a:r>
              <a:rPr sz="2000" spc="-9" dirty="0" smtClean="0">
                <a:latin typeface="Times New Roman"/>
                <a:cs typeface="Times New Roman"/>
              </a:rPr>
              <a:t>P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li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-14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y</a:t>
            </a:r>
            <a:r>
              <a:rPr sz="2000" spc="4" dirty="0" smtClean="0">
                <a:latin typeface="Times New Roman"/>
                <a:cs typeface="Times New Roman"/>
              </a:rPr>
              <a:t> b</a:t>
            </a:r>
            <a:r>
              <a:rPr sz="2000" spc="-4" dirty="0" smtClean="0">
                <a:latin typeface="Times New Roman"/>
                <a:cs typeface="Times New Roman"/>
              </a:rPr>
              <a:t>on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- s</a:t>
            </a:r>
            <a:r>
              <a:rPr sz="2000" spc="-4" dirty="0" smtClean="0">
                <a:latin typeface="Times New Roman"/>
                <a:cs typeface="Times New Roman"/>
              </a:rPr>
              <a:t>li</a:t>
            </a:r>
            <a:r>
              <a:rPr sz="2000" spc="0" dirty="0" smtClean="0">
                <a:latin typeface="Times New Roman"/>
                <a:cs typeface="Times New Roman"/>
              </a:rPr>
              <a:t>p</a:t>
            </a:r>
            <a:r>
              <a:rPr sz="2000" spc="65" dirty="0" smtClean="0">
                <a:latin typeface="Times New Roman"/>
                <a:cs typeface="Times New Roman"/>
              </a:rPr>
              <a:t> 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4" dirty="0" smtClean="0">
                <a:latin typeface="Times New Roman"/>
                <a:cs typeface="Times New Roman"/>
              </a:rPr>
              <a:t>od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l</a:t>
            </a:r>
            <a:r>
              <a:rPr sz="2000" spc="50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f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r</a:t>
            </a:r>
            <a:r>
              <a:rPr sz="2000" spc="50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C</a:t>
            </a:r>
            <a:r>
              <a:rPr sz="2000" spc="0" dirty="0" smtClean="0">
                <a:latin typeface="Times New Roman"/>
                <a:cs typeface="Times New Roman"/>
              </a:rPr>
              <a:t>F</a:t>
            </a:r>
            <a:r>
              <a:rPr sz="2000" spc="-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P </a:t>
            </a:r>
            <a:r>
              <a:rPr sz="2000" spc="-9" dirty="0" smtClean="0">
                <a:latin typeface="Times New Roman"/>
                <a:cs typeface="Times New Roman"/>
              </a:rPr>
              <a:t>s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ee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45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b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-4" dirty="0" smtClean="0">
                <a:latin typeface="Times New Roman"/>
                <a:cs typeface="Times New Roman"/>
              </a:rPr>
              <a:t>n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d</a:t>
            </a:r>
            <a:r>
              <a:rPr sz="2000" spc="65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o</a:t>
            </a:r>
            <a:r>
              <a:rPr sz="2000" spc="6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1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eel</a:t>
            </a:r>
            <a:r>
              <a:rPr sz="2000" spc="50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p</a:t>
            </a:r>
            <a:r>
              <a:rPr sz="2000" spc="-4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4" dirty="0" smtClean="0">
                <a:latin typeface="Times New Roman"/>
                <a:cs typeface="Times New Roman"/>
              </a:rPr>
              <a:t>.</a:t>
            </a:r>
            <a:r>
              <a:rPr sz="2000" spc="0" dirty="0" smtClean="0">
                <a:latin typeface="Times New Roman"/>
                <a:cs typeface="Times New Roman"/>
              </a:rPr>
              <a:t>"</a:t>
            </a:r>
            <a:r>
              <a:rPr sz="2000" spc="54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P</a:t>
            </a:r>
            <a:r>
              <a:rPr sz="2000" spc="-4" dirty="0" smtClean="0">
                <a:latin typeface="Times New Roman"/>
                <a:cs typeface="Times New Roman"/>
              </a:rPr>
              <a:t>r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ce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-4" dirty="0" smtClean="0">
                <a:latin typeface="Times New Roman"/>
                <a:cs typeface="Times New Roman"/>
              </a:rPr>
              <a:t>g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54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f</a:t>
            </a:r>
            <a:r>
              <a:rPr sz="2000" spc="60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54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d </a:t>
            </a:r>
            <a:r>
              <a:rPr sz="2000" spc="4" dirty="0" smtClean="0">
                <a:latin typeface="Times New Roman"/>
                <a:cs typeface="Times New Roman"/>
              </a:rPr>
              <a:t>I</a:t>
            </a:r>
            <a:r>
              <a:rPr sz="2000" spc="-4" dirty="0" smtClean="0">
                <a:latin typeface="Times New Roman"/>
                <a:cs typeface="Times New Roman"/>
              </a:rPr>
              <a:t>nt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r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14" dirty="0" smtClean="0">
                <a:latin typeface="Times New Roman"/>
                <a:cs typeface="Times New Roman"/>
              </a:rPr>
              <a:t>t</a:t>
            </a:r>
            <a:r>
              <a:rPr sz="2000" spc="-4" dirty="0" smtClean="0">
                <a:latin typeface="Times New Roman"/>
                <a:cs typeface="Times New Roman"/>
              </a:rPr>
              <a:t>io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al </a:t>
            </a:r>
            <a:r>
              <a:rPr sz="2000" spc="50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C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-4" dirty="0" smtClean="0">
                <a:latin typeface="Times New Roman"/>
                <a:cs typeface="Times New Roman"/>
              </a:rPr>
              <a:t>n</a:t>
            </a:r>
            <a:r>
              <a:rPr sz="2000" spc="4" dirty="0" smtClean="0">
                <a:latin typeface="Times New Roman"/>
                <a:cs typeface="Times New Roman"/>
              </a:rPr>
              <a:t>f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ce </a:t>
            </a:r>
            <a:r>
              <a:rPr sz="2000" spc="54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n </a:t>
            </a:r>
            <a:r>
              <a:rPr sz="2000" spc="5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F</a:t>
            </a:r>
            <a:r>
              <a:rPr sz="2000" spc="-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P  </a:t>
            </a:r>
            <a:r>
              <a:rPr sz="2000" spc="-4" dirty="0" smtClean="0">
                <a:latin typeface="Times New Roman"/>
                <a:cs typeface="Times New Roman"/>
              </a:rPr>
              <a:t>C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4" dirty="0" smtClean="0">
                <a:latin typeface="Times New Roman"/>
                <a:cs typeface="Times New Roman"/>
              </a:rPr>
              <a:t>p</a:t>
            </a:r>
            <a:r>
              <a:rPr sz="2000" spc="-4" dirty="0" smtClean="0">
                <a:latin typeface="Times New Roman"/>
                <a:cs typeface="Times New Roman"/>
              </a:rPr>
              <a:t>o</a:t>
            </a:r>
            <a:r>
              <a:rPr sz="2000" spc="-9" dirty="0" smtClean="0">
                <a:latin typeface="Times New Roman"/>
                <a:cs typeface="Times New Roman"/>
              </a:rPr>
              <a:t>s</a:t>
            </a:r>
            <a:r>
              <a:rPr sz="2000" spc="-4" dirty="0" smtClean="0">
                <a:latin typeface="Times New Roman"/>
                <a:cs typeface="Times New Roman"/>
              </a:rPr>
              <a:t>it</a:t>
            </a:r>
            <a:r>
              <a:rPr sz="2000" spc="0" dirty="0" smtClean="0">
                <a:latin typeface="Times New Roman"/>
                <a:cs typeface="Times New Roman"/>
              </a:rPr>
              <a:t>es </a:t>
            </a:r>
            <a:r>
              <a:rPr sz="2000" spc="69" dirty="0" smtClean="0">
                <a:latin typeface="Times New Roman"/>
                <a:cs typeface="Times New Roman"/>
              </a:rPr>
              <a:t> 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n </a:t>
            </a:r>
            <a:r>
              <a:rPr sz="2000" spc="75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C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v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l </a:t>
            </a:r>
            <a:r>
              <a:rPr sz="2000" spc="5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ng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g </a:t>
            </a:r>
            <a:r>
              <a:rPr sz="2000" spc="50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(C</a:t>
            </a:r>
            <a:r>
              <a:rPr sz="2000" spc="4" dirty="0" smtClean="0">
                <a:latin typeface="Times New Roman"/>
                <a:cs typeface="Times New Roman"/>
              </a:rPr>
              <a:t>I</a:t>
            </a:r>
            <a:r>
              <a:rPr sz="2000" spc="-4" dirty="0" smtClean="0">
                <a:latin typeface="Times New Roman"/>
                <a:cs typeface="Times New Roman"/>
              </a:rPr>
              <a:t>C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endParaRPr sz="2000">
              <a:latin typeface="Times New Roman"/>
              <a:cs typeface="Times New Roman"/>
            </a:endParaRPr>
          </a:p>
          <a:p>
            <a:pPr marL="12700" marR="6039765" algn="just">
              <a:lnSpc>
                <a:spcPct val="95825"/>
              </a:lnSpc>
            </a:pPr>
            <a:r>
              <a:rPr sz="2000" spc="4" dirty="0" smtClean="0">
                <a:latin typeface="Times New Roman"/>
                <a:cs typeface="Times New Roman"/>
              </a:rPr>
              <a:t>2006)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-39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pp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737-</a:t>
            </a:r>
            <a:r>
              <a:rPr sz="2000" spc="-4" dirty="0" smtClean="0">
                <a:latin typeface="Times New Roman"/>
                <a:cs typeface="Times New Roman"/>
              </a:rPr>
              <a:t>7</a:t>
            </a:r>
            <a:r>
              <a:rPr sz="2000" spc="4" dirty="0" smtClean="0">
                <a:latin typeface="Times New Roman"/>
                <a:cs typeface="Times New Roman"/>
              </a:rPr>
              <a:t>4</a:t>
            </a:r>
            <a:r>
              <a:rPr sz="2000" spc="-4" dirty="0" smtClean="0">
                <a:latin typeface="Times New Roman"/>
                <a:cs typeface="Times New Roman"/>
              </a:rPr>
              <a:t>0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1109" indent="0" algn="just">
              <a:lnSpc>
                <a:spcPct val="100041"/>
              </a:lnSpc>
              <a:spcBef>
                <a:spcPts val="580"/>
              </a:spcBef>
            </a:pP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4" dirty="0" smtClean="0">
                <a:latin typeface="Times New Roman"/>
                <a:cs typeface="Times New Roman"/>
              </a:rPr>
              <a:t>w</a:t>
            </a:r>
            <a:r>
              <a:rPr sz="2000" spc="0" dirty="0" smtClean="0">
                <a:latin typeface="Times New Roman"/>
                <a:cs typeface="Times New Roman"/>
              </a:rPr>
              <a:t>ee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-14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9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A</a:t>
            </a:r>
            <a:r>
              <a:rPr sz="2000" spc="-9" dirty="0" smtClean="0">
                <a:latin typeface="Times New Roman"/>
                <a:cs typeface="Times New Roman"/>
              </a:rPr>
              <a:t>.</a:t>
            </a:r>
            <a:r>
              <a:rPr sz="2000" spc="-4" dirty="0" smtClean="0">
                <a:latin typeface="Times New Roman"/>
                <a:cs typeface="Times New Roman"/>
              </a:rPr>
              <a:t>M</a:t>
            </a:r>
            <a:r>
              <a:rPr sz="2000" spc="4" dirty="0" smtClean="0">
                <a:latin typeface="Times New Roman"/>
                <a:cs typeface="Times New Roman"/>
              </a:rPr>
              <a:t>.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1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14" dirty="0" smtClean="0">
                <a:latin typeface="Times New Roman"/>
                <a:cs typeface="Times New Roman"/>
              </a:rPr>
              <a:t>l</a:t>
            </a:r>
            <a:r>
              <a:rPr sz="2000" spc="4" dirty="0" smtClean="0">
                <a:latin typeface="Times New Roman"/>
                <a:cs typeface="Times New Roman"/>
              </a:rPr>
              <a:t>-</a:t>
            </a:r>
            <a:r>
              <a:rPr sz="2000" spc="0" dirty="0" smtClean="0">
                <a:latin typeface="Times New Roman"/>
                <a:cs typeface="Times New Roman"/>
              </a:rPr>
              <a:t>Sa</a:t>
            </a:r>
            <a:r>
              <a:rPr sz="2000" spc="4" dirty="0" smtClean="0">
                <a:latin typeface="Times New Roman"/>
                <a:cs typeface="Times New Roman"/>
              </a:rPr>
              <a:t>w</a:t>
            </a:r>
            <a:r>
              <a:rPr sz="2000" spc="-139" dirty="0" smtClean="0">
                <a:latin typeface="Times New Roman"/>
                <a:cs typeface="Times New Roman"/>
              </a:rPr>
              <a:t>y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9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K.</a:t>
            </a:r>
            <a:r>
              <a:rPr sz="2000" spc="-4" dirty="0" smtClean="0">
                <a:latin typeface="Times New Roman"/>
                <a:cs typeface="Times New Roman"/>
              </a:rPr>
              <a:t>M</a:t>
            </a:r>
            <a:r>
              <a:rPr sz="2000" spc="-9" dirty="0" smtClean="0">
                <a:latin typeface="Times New Roman"/>
                <a:cs typeface="Times New Roman"/>
              </a:rPr>
              <a:t>.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1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d</a:t>
            </a:r>
            <a:r>
              <a:rPr sz="2000" spc="9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Al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-14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-4" dirty="0" smtClean="0">
                <a:latin typeface="Times New Roman"/>
                <a:cs typeface="Times New Roman"/>
              </a:rPr>
              <a:t>id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19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r>
              <a:rPr sz="2000" spc="9" dirty="0" smtClean="0">
                <a:latin typeface="Times New Roman"/>
                <a:cs typeface="Times New Roman"/>
              </a:rPr>
              <a:t> </a:t>
            </a:r>
            <a:r>
              <a:rPr sz="2000" spc="-14" dirty="0" smtClean="0">
                <a:latin typeface="Times New Roman"/>
                <a:cs typeface="Times New Roman"/>
              </a:rPr>
              <a:t>"</a:t>
            </a:r>
            <a:r>
              <a:rPr sz="2000" spc="4" dirty="0" smtClean="0">
                <a:latin typeface="Times New Roman"/>
                <a:cs typeface="Times New Roman"/>
              </a:rPr>
              <a:t>I</a:t>
            </a:r>
            <a:r>
              <a:rPr sz="2000" spc="-4" dirty="0" smtClean="0">
                <a:latin typeface="Times New Roman"/>
                <a:cs typeface="Times New Roman"/>
              </a:rPr>
              <a:t>nt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r</a:t>
            </a:r>
            <a:r>
              <a:rPr sz="2000" spc="4" dirty="0" smtClean="0">
                <a:latin typeface="Times New Roman"/>
                <a:cs typeface="Times New Roman"/>
              </a:rPr>
              <a:t>f</a:t>
            </a:r>
            <a:r>
              <a:rPr sz="2000" spc="0" dirty="0" smtClean="0">
                <a:latin typeface="Times New Roman"/>
                <a:cs typeface="Times New Roman"/>
              </a:rPr>
              <a:t>ac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al </a:t>
            </a:r>
            <a:r>
              <a:rPr sz="2000" spc="4" dirty="0" smtClean="0">
                <a:latin typeface="Times New Roman"/>
                <a:cs typeface="Times New Roman"/>
              </a:rPr>
              <a:t>b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-14" dirty="0" smtClean="0">
                <a:latin typeface="Times New Roman"/>
                <a:cs typeface="Times New Roman"/>
              </a:rPr>
              <a:t>a</a:t>
            </a:r>
            <a:r>
              <a:rPr sz="2000" spc="-4" dirty="0" smtClean="0">
                <a:latin typeface="Times New Roman"/>
                <a:cs typeface="Times New Roman"/>
              </a:rPr>
              <a:t>vio</a:t>
            </a:r>
            <a:r>
              <a:rPr sz="2000" spc="0" dirty="0" smtClean="0">
                <a:latin typeface="Times New Roman"/>
                <a:cs typeface="Times New Roman"/>
              </a:rPr>
              <a:t>r</a:t>
            </a:r>
            <a:r>
              <a:rPr sz="2000" spc="9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f 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ec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ca</a:t>
            </a:r>
            <a:r>
              <a:rPr sz="2000" spc="-4" dirty="0" smtClean="0">
                <a:latin typeface="Times New Roman"/>
                <a:cs typeface="Times New Roman"/>
              </a:rPr>
              <a:t>ll</a:t>
            </a:r>
            <a:r>
              <a:rPr sz="2000" spc="0" dirty="0" smtClean="0">
                <a:latin typeface="Times New Roman"/>
                <a:cs typeface="Times New Roman"/>
              </a:rPr>
              <a:t>y</a:t>
            </a:r>
            <a:r>
              <a:rPr sz="2000" spc="75" dirty="0" smtClean="0">
                <a:latin typeface="Times New Roman"/>
                <a:cs typeface="Times New Roman"/>
              </a:rPr>
              <a:t> </a:t>
            </a:r>
            <a:r>
              <a:rPr sz="2000" spc="-14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-4" dirty="0" smtClean="0">
                <a:latin typeface="Times New Roman"/>
                <a:cs typeface="Times New Roman"/>
              </a:rPr>
              <a:t>ho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d</a:t>
            </a:r>
            <a:r>
              <a:rPr sz="2000" spc="9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F</a:t>
            </a:r>
            <a:r>
              <a:rPr sz="2000" spc="-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P </a:t>
            </a:r>
            <a:r>
              <a:rPr sz="2000" spc="-14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es</a:t>
            </a:r>
            <a:r>
              <a:rPr sz="2000" spc="70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f</a:t>
            </a:r>
            <a:r>
              <a:rPr sz="2000" spc="-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r</a:t>
            </a:r>
            <a:r>
              <a:rPr sz="2000" spc="7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1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ng</a:t>
            </a:r>
            <a:r>
              <a:rPr sz="2000" spc="-1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g</a:t>
            </a:r>
            <a:r>
              <a:rPr sz="2000" spc="7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1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eel</a:t>
            </a:r>
            <a:r>
              <a:rPr sz="2000" spc="79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b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4" dirty="0" smtClean="0">
                <a:latin typeface="Times New Roman"/>
                <a:cs typeface="Times New Roman"/>
              </a:rPr>
              <a:t>.</a:t>
            </a:r>
            <a:r>
              <a:rPr sz="2000" spc="0" dirty="0" smtClean="0">
                <a:latin typeface="Times New Roman"/>
                <a:cs typeface="Times New Roman"/>
              </a:rPr>
              <a:t>"</a:t>
            </a:r>
            <a:r>
              <a:rPr sz="2000" spc="79" dirty="0" smtClean="0">
                <a:latin typeface="Times New Roman"/>
                <a:cs typeface="Times New Roman"/>
              </a:rPr>
              <a:t> </a:t>
            </a:r>
            <a:r>
              <a:rPr sz="2000" spc="-9" dirty="0" smtClean="0">
                <a:latin typeface="Times New Roman"/>
                <a:cs typeface="Times New Roman"/>
              </a:rPr>
              <a:t>J</a:t>
            </a:r>
            <a:r>
              <a:rPr sz="2000" spc="-4" dirty="0" smtClean="0">
                <a:latin typeface="Times New Roman"/>
                <a:cs typeface="Times New Roman"/>
              </a:rPr>
              <a:t>o</a:t>
            </a:r>
            <a:r>
              <a:rPr sz="2000" spc="4" dirty="0" smtClean="0">
                <a:latin typeface="Times New Roman"/>
                <a:cs typeface="Times New Roman"/>
              </a:rPr>
              <a:t>u</a:t>
            </a:r>
            <a:r>
              <a:rPr sz="2000" spc="-4" dirty="0" smtClean="0">
                <a:latin typeface="Times New Roman"/>
                <a:cs typeface="Times New Roman"/>
              </a:rPr>
              <a:t>r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-1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l 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f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C</a:t>
            </a:r>
            <a:r>
              <a:rPr sz="2000" spc="4" dirty="0" smtClean="0">
                <a:latin typeface="Times New Roman"/>
                <a:cs typeface="Times New Roman"/>
              </a:rPr>
              <a:t>on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ru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-4" dirty="0" smtClean="0">
                <a:latin typeface="Times New Roman"/>
                <a:cs typeface="Times New Roman"/>
              </a:rPr>
              <a:t>tio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al</a:t>
            </a:r>
            <a:r>
              <a:rPr sz="2000" spc="-5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eel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esea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8</a:t>
            </a:r>
            <a:r>
              <a:rPr sz="2000" spc="0" dirty="0" smtClean="0">
                <a:latin typeface="Times New Roman"/>
                <a:cs typeface="Times New Roman"/>
              </a:rPr>
              <a:t>0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(2013</a:t>
            </a:r>
            <a:r>
              <a:rPr sz="2000" spc="-4" dirty="0" smtClean="0">
                <a:latin typeface="Times New Roman"/>
                <a:cs typeface="Times New Roman"/>
              </a:rPr>
              <a:t>)</a:t>
            </a:r>
            <a:r>
              <a:rPr sz="2000" spc="0" dirty="0" smtClean="0">
                <a:latin typeface="Times New Roman"/>
                <a:cs typeface="Times New Roman"/>
              </a:rPr>
              <a:t>:</a:t>
            </a:r>
            <a:r>
              <a:rPr sz="2000" spc="-50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332-3</a:t>
            </a:r>
            <a:r>
              <a:rPr sz="2000" spc="-4" dirty="0" smtClean="0">
                <a:latin typeface="Times New Roman"/>
                <a:cs typeface="Times New Roman"/>
              </a:rPr>
              <a:t>4</a:t>
            </a:r>
            <a:r>
              <a:rPr sz="2000" spc="4" dirty="0" smtClean="0">
                <a:latin typeface="Times New Roman"/>
                <a:cs typeface="Times New Roman"/>
              </a:rPr>
              <a:t>5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004" y="3742713"/>
            <a:ext cx="25521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2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9004" y="5022873"/>
            <a:ext cx="25521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3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99749" y="6036053"/>
            <a:ext cx="20325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2800" y="6127493"/>
            <a:ext cx="2655882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l</a:t>
            </a:r>
            <a:r>
              <a:rPr sz="1200" spc="-3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u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c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tu</a:t>
            </a:r>
            <a:r>
              <a:rPr sz="1200" spc="-19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-9" dirty="0" smtClean="0">
                <a:solidFill>
                  <a:srgbClr val="898989"/>
                </a:solidFill>
                <a:latin typeface="Times New Roman"/>
                <a:cs typeface="Times New Roman"/>
              </a:rPr>
              <a:t>-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2015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 </a:t>
            </a:r>
            <a:r>
              <a:rPr sz="1200" spc="-8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No</a:t>
            </a:r>
            <a:r>
              <a:rPr sz="1200" spc="-14" dirty="0" smtClean="0">
                <a:solidFill>
                  <a:srgbClr val="898989"/>
                </a:solidFill>
                <a:latin typeface="Times New Roman"/>
                <a:cs typeface="Times New Roman"/>
              </a:rPr>
              <a:t>v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m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be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21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18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</a:t>
            </a:r>
            <a:r>
              <a:rPr sz="1200" spc="-15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774067" y="1207007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10506" y="5999987"/>
            <a:ext cx="1652015" cy="30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219319" y="2053940"/>
            <a:ext cx="2304538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sz="4200" spc="-4" baseline="1035" dirty="0" smtClean="0">
                <a:latin typeface="Times New Roman"/>
                <a:cs typeface="Times New Roman"/>
              </a:rPr>
              <a:t>RE</a:t>
            </a:r>
            <a:r>
              <a:rPr sz="4200" spc="4" baseline="1035" dirty="0" smtClean="0">
                <a:latin typeface="Times New Roman"/>
                <a:cs typeface="Times New Roman"/>
              </a:rPr>
              <a:t>F</a:t>
            </a:r>
            <a:r>
              <a:rPr sz="4200" spc="-4" baseline="1035" dirty="0" smtClean="0">
                <a:latin typeface="Times New Roman"/>
                <a:cs typeface="Times New Roman"/>
              </a:rPr>
              <a:t>ERENCE</a:t>
            </a:r>
            <a:r>
              <a:rPr sz="4200" spc="0" baseline="1035" dirty="0" smtClean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05204" y="3026434"/>
            <a:ext cx="25521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4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62403" y="3026434"/>
            <a:ext cx="810970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4" dirty="0" smtClean="0">
                <a:latin typeface="Times New Roman"/>
                <a:cs typeface="Times New Roman"/>
              </a:rPr>
              <a:t>w</a:t>
            </a:r>
            <a:r>
              <a:rPr sz="2000" spc="0" dirty="0" smtClean="0">
                <a:latin typeface="Times New Roman"/>
                <a:cs typeface="Times New Roman"/>
              </a:rPr>
              <a:t>ee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-14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5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A.</a:t>
            </a: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4" dirty="0" smtClean="0">
                <a:latin typeface="Times New Roman"/>
                <a:cs typeface="Times New Roman"/>
              </a:rPr>
              <a:t>.I</a:t>
            </a:r>
            <a:r>
              <a:rPr sz="2000" spc="-9" dirty="0" smtClean="0">
                <a:latin typeface="Times New Roman"/>
                <a:cs typeface="Times New Roman"/>
              </a:rPr>
              <a:t>.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64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Rojo</a:t>
            </a:r>
            <a:r>
              <a:rPr sz="2000" spc="4" dirty="0" smtClean="0">
                <a:latin typeface="Times New Roman"/>
                <a:cs typeface="Times New Roman"/>
              </a:rPr>
              <a:t>b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5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H.</a:t>
            </a:r>
            <a:r>
              <a:rPr sz="2000" spc="-4" dirty="0" smtClean="0">
                <a:latin typeface="Times New Roman"/>
                <a:cs typeface="Times New Roman"/>
              </a:rPr>
              <a:t>N</a:t>
            </a:r>
            <a:r>
              <a:rPr sz="2000" spc="4" dirty="0" smtClean="0">
                <a:latin typeface="Times New Roman"/>
                <a:cs typeface="Times New Roman"/>
              </a:rPr>
              <a:t>.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64" dirty="0" smtClean="0">
                <a:latin typeface="Times New Roman"/>
                <a:cs typeface="Times New Roman"/>
              </a:rPr>
              <a:t> </a:t>
            </a:r>
            <a:r>
              <a:rPr sz="2000" spc="-14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d</a:t>
            </a:r>
            <a:r>
              <a:rPr sz="2000" spc="5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14" dirty="0" smtClean="0">
                <a:latin typeface="Times New Roman"/>
                <a:cs typeface="Times New Roman"/>
              </a:rPr>
              <a:t>l</a:t>
            </a:r>
            <a:r>
              <a:rPr sz="2000" spc="4" dirty="0" smtClean="0">
                <a:latin typeface="Times New Roman"/>
                <a:cs typeface="Times New Roman"/>
              </a:rPr>
              <a:t>-</a:t>
            </a:r>
            <a:r>
              <a:rPr sz="2000" spc="0" dirty="0" smtClean="0">
                <a:latin typeface="Times New Roman"/>
                <a:cs typeface="Times New Roman"/>
              </a:rPr>
              <a:t>Sa</a:t>
            </a:r>
            <a:r>
              <a:rPr sz="2000" spc="4" dirty="0" smtClean="0">
                <a:latin typeface="Times New Roman"/>
                <a:cs typeface="Times New Roman"/>
              </a:rPr>
              <a:t>w</a:t>
            </a:r>
            <a:r>
              <a:rPr sz="2000" spc="-139" dirty="0" smtClean="0">
                <a:latin typeface="Times New Roman"/>
                <a:cs typeface="Times New Roman"/>
              </a:rPr>
              <a:t>y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5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K.</a:t>
            </a:r>
            <a:r>
              <a:rPr sz="2000" spc="-4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r>
              <a:rPr sz="2000" spc="5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d</a:t>
            </a:r>
            <a:r>
              <a:rPr sz="2000" spc="59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(20</a:t>
            </a:r>
            <a:r>
              <a:rPr sz="2000" spc="4" dirty="0" smtClean="0">
                <a:latin typeface="Times New Roman"/>
                <a:cs typeface="Times New Roman"/>
              </a:rPr>
              <a:t>1</a:t>
            </a:r>
            <a:r>
              <a:rPr sz="2000" spc="-4" dirty="0" smtClean="0">
                <a:latin typeface="Times New Roman"/>
                <a:cs typeface="Times New Roman"/>
              </a:rPr>
              <a:t>4</a:t>
            </a:r>
            <a:r>
              <a:rPr sz="2000" spc="0" dirty="0" smtClean="0">
                <a:latin typeface="Times New Roman"/>
                <a:cs typeface="Times New Roman"/>
              </a:rPr>
              <a:t>)</a:t>
            </a:r>
            <a:r>
              <a:rPr sz="2000" spc="5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"</a:t>
            </a:r>
            <a:r>
              <a:rPr sz="2000" spc="-4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14" dirty="0" smtClean="0">
                <a:latin typeface="Times New Roman"/>
                <a:cs typeface="Times New Roman"/>
              </a:rPr>
              <a:t>c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4" dirty="0" smtClean="0">
                <a:latin typeface="Times New Roman"/>
                <a:cs typeface="Times New Roman"/>
              </a:rPr>
              <a:t>ni</a:t>
            </a:r>
            <a:r>
              <a:rPr sz="2000" spc="-14" dirty="0" smtClean="0">
                <a:latin typeface="Times New Roman"/>
                <a:cs typeface="Times New Roman"/>
              </a:rPr>
              <a:t>c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4" dirty="0" smtClean="0">
                <a:latin typeface="Times New Roman"/>
                <a:cs typeface="Times New Roman"/>
              </a:rPr>
              <a:t>lly</a:t>
            </a:r>
            <a:r>
              <a:rPr sz="2000" spc="0" dirty="0" smtClean="0">
                <a:latin typeface="Times New Roman"/>
                <a:cs typeface="Times New Roman"/>
              </a:rPr>
              <a:t>-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62404" y="3331233"/>
            <a:ext cx="6126809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Fas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ed </a:t>
            </a:r>
            <a:r>
              <a:rPr sz="2000" spc="75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-4" dirty="0" smtClean="0">
                <a:latin typeface="Times New Roman"/>
                <a:cs typeface="Times New Roman"/>
              </a:rPr>
              <a:t>yb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d </a:t>
            </a:r>
            <a:r>
              <a:rPr sz="2000" spc="84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C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-4" dirty="0" smtClean="0">
                <a:latin typeface="Times New Roman"/>
                <a:cs typeface="Times New Roman"/>
              </a:rPr>
              <a:t>p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4" dirty="0" smtClean="0">
                <a:latin typeface="Times New Roman"/>
                <a:cs typeface="Times New Roman"/>
              </a:rPr>
              <a:t>it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s </a:t>
            </a:r>
            <a:r>
              <a:rPr sz="2000" spc="69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f</a:t>
            </a:r>
            <a:r>
              <a:rPr sz="2000" spc="-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r </a:t>
            </a:r>
            <a:r>
              <a:rPr sz="2000" spc="7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F</a:t>
            </a:r>
            <a:r>
              <a:rPr sz="2000" spc="-4" dirty="0" smtClean="0">
                <a:latin typeface="Times New Roman"/>
                <a:cs typeface="Times New Roman"/>
              </a:rPr>
              <a:t>l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x</a:t>
            </a:r>
            <a:r>
              <a:rPr sz="2000" spc="4" dirty="0" smtClean="0">
                <a:latin typeface="Times New Roman"/>
                <a:cs typeface="Times New Roman"/>
              </a:rPr>
              <a:t>ur</a:t>
            </a:r>
            <a:r>
              <a:rPr sz="2000" spc="-1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l </a:t>
            </a:r>
            <a:r>
              <a:rPr sz="2000" spc="6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1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ng</a:t>
            </a:r>
            <a:r>
              <a:rPr sz="2000" spc="-1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g</a:t>
            </a:r>
            <a:endParaRPr sz="2000">
              <a:latin typeface="Times New Roman"/>
              <a:cs typeface="Times New Roman"/>
            </a:endParaRPr>
          </a:p>
          <a:p>
            <a:pPr marL="12700" marR="38176">
              <a:lnSpc>
                <a:spcPct val="95825"/>
              </a:lnSpc>
            </a:pPr>
            <a:r>
              <a:rPr sz="2000" spc="0" dirty="0" smtClean="0">
                <a:latin typeface="Times New Roman"/>
                <a:cs typeface="Times New Roman"/>
              </a:rPr>
              <a:t>J</a:t>
            </a:r>
            <a:r>
              <a:rPr sz="2000" spc="4" dirty="0" smtClean="0">
                <a:latin typeface="Times New Roman"/>
                <a:cs typeface="Times New Roman"/>
              </a:rPr>
              <a:t>ourn</a:t>
            </a:r>
            <a:r>
              <a:rPr sz="2000" spc="0" dirty="0" smtClean="0">
                <a:latin typeface="Times New Roman"/>
                <a:cs typeface="Times New Roman"/>
              </a:rPr>
              <a:t>al</a:t>
            </a:r>
            <a:r>
              <a:rPr sz="2000" spc="-50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f</a:t>
            </a:r>
            <a:r>
              <a:rPr sz="2000" spc="-50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n</a:t>
            </a:r>
            <a:r>
              <a:rPr sz="2000" spc="-39" dirty="0" smtClean="0">
                <a:latin typeface="Times New Roman"/>
                <a:cs typeface="Times New Roman"/>
              </a:rPr>
              <a:t> </a:t>
            </a:r>
            <a:r>
              <a:rPr sz="2000" spc="-139" dirty="0" smtClean="0">
                <a:latin typeface="Times New Roman"/>
                <a:cs typeface="Times New Roman"/>
              </a:rPr>
              <a:t>W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4" dirty="0" smtClean="0">
                <a:latin typeface="Times New Roman"/>
                <a:cs typeface="Times New Roman"/>
              </a:rPr>
              <a:t>ll</a:t>
            </a:r>
            <a:r>
              <a:rPr sz="2000" spc="0" dirty="0" smtClean="0">
                <a:latin typeface="Times New Roman"/>
                <a:cs typeface="Times New Roman"/>
              </a:rPr>
              <a:t>ed</a:t>
            </a:r>
            <a:r>
              <a:rPr sz="2000" spc="-3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ru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ur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9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-64" dirty="0" smtClean="0">
                <a:latin typeface="Times New Roman"/>
                <a:cs typeface="Times New Roman"/>
              </a:rPr>
              <a:t> </a:t>
            </a:r>
            <a:r>
              <a:rPr sz="2000" spc="-244" dirty="0" smtClean="0">
                <a:latin typeface="Times New Roman"/>
                <a:cs typeface="Times New Roman"/>
              </a:rPr>
              <a:t>V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-4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r>
              <a:rPr sz="2000" spc="-29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85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pp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250-2</a:t>
            </a:r>
            <a:r>
              <a:rPr sz="2000" spc="-4" dirty="0" smtClean="0">
                <a:latin typeface="Times New Roman"/>
                <a:cs typeface="Times New Roman"/>
              </a:rPr>
              <a:t>6</a:t>
            </a:r>
            <a:r>
              <a:rPr sz="2000" spc="4" dirty="0" smtClean="0">
                <a:latin typeface="Times New Roman"/>
                <a:cs typeface="Times New Roman"/>
              </a:rPr>
              <a:t>1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662035" y="3331233"/>
            <a:ext cx="191028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-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f </a:t>
            </a:r>
            <a:r>
              <a:rPr sz="2000" spc="7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eel </a:t>
            </a:r>
            <a:r>
              <a:rPr sz="2000" spc="64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B</a:t>
            </a:r>
            <a:r>
              <a:rPr sz="2000" spc="0" dirty="0" smtClean="0">
                <a:latin typeface="Times New Roman"/>
                <a:cs typeface="Times New Roman"/>
              </a:rPr>
              <a:t>ea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s",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5204" y="4367553"/>
            <a:ext cx="255219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5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62403" y="4367553"/>
            <a:ext cx="117826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4" dirty="0" smtClean="0">
                <a:latin typeface="Times New Roman"/>
                <a:cs typeface="Times New Roman"/>
              </a:rPr>
              <a:t>tro</a:t>
            </a:r>
            <a:r>
              <a:rPr sz="2000" spc="4" dirty="0" smtClean="0">
                <a:latin typeface="Times New Roman"/>
                <a:cs typeface="Times New Roman"/>
              </a:rPr>
              <a:t>ngw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l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79139" y="4367553"/>
            <a:ext cx="2390666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-19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-4" dirty="0" smtClean="0">
                <a:latin typeface="Times New Roman"/>
                <a:cs typeface="Times New Roman"/>
              </a:rPr>
              <a:t>u</a:t>
            </a:r>
            <a:r>
              <a:rPr sz="2000" spc="4" dirty="0" smtClean="0">
                <a:latin typeface="Times New Roman"/>
                <a:cs typeface="Times New Roman"/>
              </a:rPr>
              <a:t>f</a:t>
            </a:r>
            <a:r>
              <a:rPr sz="2000" spc="0" dirty="0" smtClean="0">
                <a:latin typeface="Times New Roman"/>
                <a:cs typeface="Times New Roman"/>
              </a:rPr>
              <a:t>ac</a:t>
            </a:r>
            <a:r>
              <a:rPr sz="2000" spc="-14" dirty="0" smtClean="0">
                <a:latin typeface="Times New Roman"/>
                <a:cs typeface="Times New Roman"/>
              </a:rPr>
              <a:t>t</a:t>
            </a:r>
            <a:r>
              <a:rPr sz="2000" spc="-4" dirty="0" smtClean="0">
                <a:latin typeface="Times New Roman"/>
                <a:cs typeface="Times New Roman"/>
              </a:rPr>
              <a:t>u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g  </a:t>
            </a:r>
            <a:r>
              <a:rPr sz="2000" spc="7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P</a:t>
            </a:r>
            <a:r>
              <a:rPr sz="2000" spc="-4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-1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7453" y="4367553"/>
            <a:ext cx="74116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-4" dirty="0" smtClean="0">
                <a:latin typeface="Times New Roman"/>
                <a:cs typeface="Times New Roman"/>
              </a:rPr>
              <a:t>(</a:t>
            </a:r>
            <a:r>
              <a:rPr sz="2000" spc="4" dirty="0" smtClean="0">
                <a:latin typeface="Times New Roman"/>
                <a:cs typeface="Times New Roman"/>
              </a:rPr>
              <a:t>2</a:t>
            </a:r>
            <a:r>
              <a:rPr sz="2000" spc="-4" dirty="0" smtClean="0">
                <a:latin typeface="Times New Roman"/>
                <a:cs typeface="Times New Roman"/>
              </a:rPr>
              <a:t>00</a:t>
            </a:r>
            <a:r>
              <a:rPr sz="2000" spc="4" dirty="0" smtClean="0">
                <a:latin typeface="Times New Roman"/>
                <a:cs typeface="Times New Roman"/>
              </a:rPr>
              <a:t>8</a:t>
            </a:r>
            <a:r>
              <a:rPr sz="2000" spc="0" dirty="0" smtClean="0">
                <a:latin typeface="Times New Roman"/>
                <a:cs typeface="Times New Roman"/>
              </a:rPr>
              <a:t>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6801" y="4367553"/>
            <a:ext cx="140686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“S</a:t>
            </a:r>
            <a:r>
              <a:rPr sz="2000" spc="4" dirty="0" smtClean="0">
                <a:latin typeface="Times New Roman"/>
                <a:cs typeface="Times New Roman"/>
              </a:rPr>
              <a:t>A</a:t>
            </a:r>
            <a:r>
              <a:rPr sz="2000" spc="0" dirty="0" smtClean="0">
                <a:latin typeface="Times New Roman"/>
                <a:cs typeface="Times New Roman"/>
              </a:rPr>
              <a:t>FST</a:t>
            </a:r>
            <a:r>
              <a:rPr sz="2000" spc="-14" dirty="0" smtClean="0">
                <a:latin typeface="Times New Roman"/>
                <a:cs typeface="Times New Roman"/>
              </a:rPr>
              <a:t>R</a:t>
            </a:r>
            <a:r>
              <a:rPr sz="2000" spc="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P: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730612" y="4367553"/>
            <a:ext cx="599432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F</a:t>
            </a:r>
            <a:r>
              <a:rPr sz="2000" spc="-1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b</a:t>
            </a:r>
            <a:r>
              <a:rPr sz="2000" spc="0" dirty="0" smtClean="0">
                <a:latin typeface="Times New Roman"/>
                <a:cs typeface="Times New Roman"/>
              </a:rPr>
              <a:t>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66705" y="4367553"/>
            <a:ext cx="1105231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info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-14" dirty="0" smtClean="0">
                <a:latin typeface="Times New Roman"/>
                <a:cs typeface="Times New Roman"/>
              </a:rPr>
              <a:t>e</a:t>
            </a:r>
            <a:r>
              <a:rPr sz="2000" spc="0" dirty="0" smtClean="0">
                <a:latin typeface="Times New Roman"/>
                <a:cs typeface="Times New Roman"/>
              </a:rPr>
              <a:t>d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2404" y="4672353"/>
            <a:ext cx="4113985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ng</a:t>
            </a:r>
            <a:r>
              <a:rPr sz="2000" spc="-4" dirty="0" smtClean="0">
                <a:latin typeface="Times New Roman"/>
                <a:cs typeface="Times New Roman"/>
              </a:rPr>
              <a:t>th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-4" dirty="0" smtClean="0">
                <a:latin typeface="Times New Roman"/>
                <a:cs typeface="Times New Roman"/>
              </a:rPr>
              <a:t>in</a:t>
            </a:r>
            <a:r>
              <a:rPr sz="2000" spc="0" dirty="0" smtClean="0">
                <a:latin typeface="Times New Roman"/>
                <a:cs typeface="Times New Roman"/>
              </a:rPr>
              <a:t>g</a:t>
            </a:r>
            <a:r>
              <a:rPr sz="2000" spc="-3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p</a:t>
            </a:r>
            <a:r>
              <a:rPr sz="2000" spc="0" dirty="0" smtClean="0">
                <a:latin typeface="Times New Roman"/>
                <a:cs typeface="Times New Roman"/>
              </a:rPr>
              <a:t>”,</a:t>
            </a:r>
            <a:r>
              <a:rPr sz="2000" spc="-2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P</a:t>
            </a:r>
            <a:r>
              <a:rPr sz="2000" spc="4" dirty="0" smtClean="0">
                <a:latin typeface="Times New Roman"/>
                <a:cs typeface="Times New Roman"/>
              </a:rPr>
              <a:t>rodu</a:t>
            </a:r>
            <a:r>
              <a:rPr sz="2000" spc="0" dirty="0" smtClean="0">
                <a:latin typeface="Times New Roman"/>
                <a:cs typeface="Times New Roman"/>
              </a:rPr>
              <a:t>ct</a:t>
            </a:r>
            <a:r>
              <a:rPr sz="2000" spc="-50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ee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199749" y="6036053"/>
            <a:ext cx="20325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2800" y="6127493"/>
            <a:ext cx="2655882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l</a:t>
            </a:r>
            <a:r>
              <a:rPr sz="1200" spc="-3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u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c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tu</a:t>
            </a:r>
            <a:r>
              <a:rPr sz="1200" spc="-19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-9" dirty="0" smtClean="0">
                <a:solidFill>
                  <a:srgbClr val="898989"/>
                </a:solidFill>
                <a:latin typeface="Times New Roman"/>
                <a:cs typeface="Times New Roman"/>
              </a:rPr>
              <a:t>-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2015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 </a:t>
            </a:r>
            <a:r>
              <a:rPr sz="1200" spc="-8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No</a:t>
            </a:r>
            <a:r>
              <a:rPr sz="1200" spc="-14" dirty="0" smtClean="0">
                <a:solidFill>
                  <a:srgbClr val="898989"/>
                </a:solidFill>
                <a:latin typeface="Times New Roman"/>
                <a:cs typeface="Times New Roman"/>
              </a:rPr>
              <a:t>v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m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be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21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18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</a:t>
            </a:r>
            <a:r>
              <a:rPr sz="1200" spc="-15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74067" y="1207007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10506" y="5999987"/>
            <a:ext cx="1652015" cy="30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492115" y="2125938"/>
            <a:ext cx="1788664" cy="5847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395"/>
              </a:lnSpc>
              <a:spcBef>
                <a:spcPts val="219"/>
              </a:spcBef>
            </a:pPr>
            <a:r>
              <a:rPr sz="4400" spc="0" dirty="0" smtClean="0">
                <a:latin typeface="Times New Roman"/>
                <a:cs typeface="Times New Roman"/>
              </a:rPr>
              <a:t>O</a:t>
            </a:r>
            <a:r>
              <a:rPr sz="4400" spc="4" dirty="0" smtClean="0">
                <a:latin typeface="Times New Roman"/>
                <a:cs typeface="Times New Roman"/>
              </a:rPr>
              <a:t>u</a:t>
            </a:r>
            <a:r>
              <a:rPr sz="4400" spc="0" dirty="0" smtClean="0">
                <a:latin typeface="Times New Roman"/>
                <a:cs typeface="Times New Roman"/>
              </a:rPr>
              <a:t>tli</a:t>
            </a:r>
            <a:r>
              <a:rPr sz="4400" spc="4" dirty="0" smtClean="0">
                <a:latin typeface="Times New Roman"/>
                <a:cs typeface="Times New Roman"/>
              </a:rPr>
              <a:t>n</a:t>
            </a:r>
            <a:r>
              <a:rPr sz="4400" spc="0" dirty="0" smtClean="0">
                <a:latin typeface="Times New Roman"/>
                <a:cs typeface="Times New Roman"/>
              </a:rPr>
              <a:t>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67204" y="2987693"/>
            <a:ext cx="241125" cy="28547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7406">
              <a:lnSpc>
                <a:spcPts val="2870"/>
              </a:lnSpc>
            </a:pPr>
            <a:r>
              <a:rPr sz="2700" dirty="0" smtClean="0">
                <a:latin typeface="Times New Roman"/>
                <a:cs typeface="Times New Roman"/>
              </a:rPr>
              <a:t> </a:t>
            </a:r>
            <a:endParaRPr sz="2700">
              <a:latin typeface="Times New Roman"/>
              <a:cs typeface="Times New Roman"/>
            </a:endParaRPr>
          </a:p>
          <a:p>
            <a:pPr marL="12700" marR="7406">
              <a:lnSpc>
                <a:spcPct val="100000"/>
              </a:lnSpc>
              <a:spcBef>
                <a:spcPts val="783"/>
              </a:spcBef>
            </a:pPr>
            <a:r>
              <a:rPr sz="2700" dirty="0" smtClean="0">
                <a:latin typeface="Times New Roman"/>
                <a:cs typeface="Times New Roman"/>
              </a:rPr>
              <a:t> </a:t>
            </a:r>
            <a:endParaRPr sz="2700">
              <a:latin typeface="Times New Roman"/>
              <a:cs typeface="Times New Roman"/>
            </a:endParaRPr>
          </a:p>
          <a:p>
            <a:pPr marL="12700" marR="7406">
              <a:lnSpc>
                <a:spcPct val="100000"/>
              </a:lnSpc>
              <a:spcBef>
                <a:spcPts val="783"/>
              </a:spcBef>
            </a:pPr>
            <a:r>
              <a:rPr sz="2700" dirty="0" smtClean="0">
                <a:latin typeface="Times New Roman"/>
                <a:cs typeface="Times New Roman"/>
              </a:rPr>
              <a:t> </a:t>
            </a:r>
            <a:endParaRPr sz="2700">
              <a:latin typeface="Times New Roman"/>
              <a:cs typeface="Times New Roman"/>
            </a:endParaRPr>
          </a:p>
          <a:p>
            <a:pPr marL="12700" marR="7406">
              <a:lnSpc>
                <a:spcPct val="100000"/>
              </a:lnSpc>
              <a:spcBef>
                <a:spcPts val="783"/>
              </a:spcBef>
            </a:pPr>
            <a:r>
              <a:rPr sz="2700" dirty="0" smtClean="0">
                <a:latin typeface="Times New Roman"/>
                <a:cs typeface="Times New Roman"/>
              </a:rPr>
              <a:t> </a:t>
            </a:r>
            <a:endParaRPr sz="2700">
              <a:latin typeface="Times New Roman"/>
              <a:cs typeface="Times New Roman"/>
            </a:endParaRPr>
          </a:p>
          <a:p>
            <a:pPr marL="12700" marR="7406">
              <a:lnSpc>
                <a:spcPct val="100000"/>
              </a:lnSpc>
              <a:spcBef>
                <a:spcPts val="783"/>
              </a:spcBef>
            </a:pPr>
            <a:r>
              <a:rPr sz="2700" dirty="0" smtClean="0">
                <a:latin typeface="Times New Roman"/>
                <a:cs typeface="Times New Roman"/>
              </a:rPr>
              <a:t> 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9"/>
              </a:spcBef>
            </a:pPr>
            <a:r>
              <a:rPr sz="2800" dirty="0" smtClean="0">
                <a:latin typeface="Times New Roman"/>
                <a:cs typeface="Times New Roman"/>
              </a:rPr>
              <a:t> 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3716" y="3005030"/>
            <a:ext cx="3257766" cy="28553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6445">
              <a:lnSpc>
                <a:spcPts val="2735"/>
              </a:lnSpc>
              <a:spcBef>
                <a:spcPts val="136"/>
              </a:spcBef>
            </a:pPr>
            <a:r>
              <a:rPr sz="4050" spc="0" baseline="1073" dirty="0" smtClean="0">
                <a:latin typeface="Times New Roman"/>
                <a:cs typeface="Times New Roman"/>
              </a:rPr>
              <a:t>I</a:t>
            </a:r>
            <a:r>
              <a:rPr sz="4050" spc="4" baseline="1073" dirty="0" smtClean="0">
                <a:latin typeface="Times New Roman"/>
                <a:cs typeface="Times New Roman"/>
              </a:rPr>
              <a:t>nt</a:t>
            </a:r>
            <a:r>
              <a:rPr sz="4050" spc="0" baseline="1073" dirty="0" smtClean="0">
                <a:latin typeface="Times New Roman"/>
                <a:cs typeface="Times New Roman"/>
              </a:rPr>
              <a:t>r</a:t>
            </a:r>
            <a:r>
              <a:rPr sz="4050" spc="4" baseline="1073" dirty="0" smtClean="0">
                <a:latin typeface="Times New Roman"/>
                <a:cs typeface="Times New Roman"/>
              </a:rPr>
              <a:t>odu</a:t>
            </a:r>
            <a:r>
              <a:rPr sz="4050" spc="0" baseline="1073" dirty="0" smtClean="0">
                <a:latin typeface="Times New Roman"/>
                <a:cs typeface="Times New Roman"/>
              </a:rPr>
              <a:t>c</a:t>
            </a:r>
            <a:r>
              <a:rPr sz="4050" spc="4" baseline="1073" dirty="0" smtClean="0">
                <a:latin typeface="Times New Roman"/>
                <a:cs typeface="Times New Roman"/>
              </a:rPr>
              <a:t>t</a:t>
            </a:r>
            <a:r>
              <a:rPr sz="4050" spc="-4" baseline="1073" dirty="0" smtClean="0">
                <a:latin typeface="Times New Roman"/>
                <a:cs typeface="Times New Roman"/>
              </a:rPr>
              <a:t>i</a:t>
            </a:r>
            <a:r>
              <a:rPr sz="4050" spc="4" baseline="1073" dirty="0" smtClean="0">
                <a:latin typeface="Times New Roman"/>
                <a:cs typeface="Times New Roman"/>
              </a:rPr>
              <a:t>o</a:t>
            </a:r>
            <a:r>
              <a:rPr sz="4050" spc="0" baseline="1073" dirty="0" smtClean="0">
                <a:latin typeface="Times New Roman"/>
                <a:cs typeface="Times New Roman"/>
              </a:rPr>
              <a:t>n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ts val="3104"/>
              </a:lnSpc>
              <a:spcBef>
                <a:spcPts val="646"/>
              </a:spcBef>
            </a:pPr>
            <a:r>
              <a:rPr sz="2700" spc="-4" dirty="0" smtClean="0">
                <a:latin typeface="Times New Roman"/>
                <a:cs typeface="Times New Roman"/>
              </a:rPr>
              <a:t>O</a:t>
            </a:r>
            <a:r>
              <a:rPr sz="2700" spc="4" dirty="0" smtClean="0">
                <a:latin typeface="Times New Roman"/>
                <a:cs typeface="Times New Roman"/>
              </a:rPr>
              <a:t>bj</a:t>
            </a:r>
            <a:r>
              <a:rPr sz="2700" spc="0" dirty="0" smtClean="0">
                <a:latin typeface="Times New Roman"/>
                <a:cs typeface="Times New Roman"/>
              </a:rPr>
              <a:t>ec</a:t>
            </a:r>
            <a:r>
              <a:rPr sz="2700" spc="4" dirty="0" smtClean="0">
                <a:latin typeface="Times New Roman"/>
                <a:cs typeface="Times New Roman"/>
              </a:rPr>
              <a:t>tiv</a:t>
            </a:r>
            <a:r>
              <a:rPr sz="2700" spc="0" dirty="0" smtClean="0">
                <a:latin typeface="Times New Roman"/>
                <a:cs typeface="Times New Roman"/>
              </a:rPr>
              <a:t>es 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ts val="3104"/>
              </a:lnSpc>
              <a:spcBef>
                <a:spcPts val="782"/>
              </a:spcBef>
            </a:pPr>
            <a:r>
              <a:rPr sz="2700" spc="-4" dirty="0" smtClean="0">
                <a:latin typeface="Times New Roman"/>
                <a:cs typeface="Times New Roman"/>
              </a:rPr>
              <a:t>E</a:t>
            </a:r>
            <a:r>
              <a:rPr sz="2700" spc="4" dirty="0" smtClean="0">
                <a:latin typeface="Times New Roman"/>
                <a:cs typeface="Times New Roman"/>
              </a:rPr>
              <a:t>xp</a:t>
            </a:r>
            <a:r>
              <a:rPr sz="2700" spc="0" dirty="0" smtClean="0">
                <a:latin typeface="Times New Roman"/>
                <a:cs typeface="Times New Roman"/>
              </a:rPr>
              <a:t>er</a:t>
            </a:r>
            <a:r>
              <a:rPr sz="2700" spc="4" dirty="0" smtClean="0">
                <a:latin typeface="Times New Roman"/>
                <a:cs typeface="Times New Roman"/>
              </a:rPr>
              <a:t>i</a:t>
            </a:r>
            <a:r>
              <a:rPr sz="2700" spc="-14" dirty="0" smtClean="0">
                <a:latin typeface="Times New Roman"/>
                <a:cs typeface="Times New Roman"/>
              </a:rPr>
              <a:t>m</a:t>
            </a:r>
            <a:r>
              <a:rPr sz="2700" spc="0" dirty="0" smtClean="0">
                <a:latin typeface="Times New Roman"/>
                <a:cs typeface="Times New Roman"/>
              </a:rPr>
              <a:t>e</a:t>
            </a:r>
            <a:r>
              <a:rPr sz="2700" spc="4" dirty="0" smtClean="0">
                <a:latin typeface="Times New Roman"/>
                <a:cs typeface="Times New Roman"/>
              </a:rPr>
              <a:t>nt</a:t>
            </a:r>
            <a:r>
              <a:rPr sz="2700" spc="0" dirty="0" smtClean="0">
                <a:latin typeface="Times New Roman"/>
                <a:cs typeface="Times New Roman"/>
              </a:rPr>
              <a:t>al</a:t>
            </a:r>
            <a:r>
              <a:rPr sz="2700" spc="-9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Times New Roman"/>
                <a:cs typeface="Times New Roman"/>
              </a:rPr>
              <a:t>Pr</a:t>
            </a:r>
            <a:r>
              <a:rPr sz="2700" spc="4" dirty="0" smtClean="0">
                <a:latin typeface="Times New Roman"/>
                <a:cs typeface="Times New Roman"/>
              </a:rPr>
              <a:t>og</a:t>
            </a:r>
            <a:r>
              <a:rPr sz="2700" spc="0" dirty="0" smtClean="0">
                <a:latin typeface="Times New Roman"/>
                <a:cs typeface="Times New Roman"/>
              </a:rPr>
              <a:t>ram 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ts val="3104"/>
              </a:lnSpc>
              <a:spcBef>
                <a:spcPts val="782"/>
              </a:spcBef>
            </a:pPr>
            <a:r>
              <a:rPr sz="2700" spc="0" dirty="0" smtClean="0">
                <a:latin typeface="Times New Roman"/>
                <a:cs typeface="Times New Roman"/>
              </a:rPr>
              <a:t>Re</a:t>
            </a:r>
            <a:r>
              <a:rPr sz="2700" spc="4" dirty="0" smtClean="0">
                <a:latin typeface="Times New Roman"/>
                <a:cs typeface="Times New Roman"/>
              </a:rPr>
              <a:t>sult</a:t>
            </a:r>
            <a:r>
              <a:rPr sz="2700" spc="0" dirty="0" smtClean="0">
                <a:latin typeface="Times New Roman"/>
                <a:cs typeface="Times New Roman"/>
              </a:rPr>
              <a:t>s</a:t>
            </a:r>
            <a:r>
              <a:rPr sz="2700" spc="-19" dirty="0" smtClean="0">
                <a:latin typeface="Times New Roman"/>
                <a:cs typeface="Times New Roman"/>
              </a:rPr>
              <a:t> </a:t>
            </a:r>
            <a:r>
              <a:rPr sz="2700" spc="0" dirty="0" smtClean="0">
                <a:latin typeface="Times New Roman"/>
                <a:cs typeface="Times New Roman"/>
              </a:rPr>
              <a:t>a</a:t>
            </a:r>
            <a:r>
              <a:rPr sz="2700" spc="4" dirty="0" smtClean="0">
                <a:latin typeface="Times New Roman"/>
                <a:cs typeface="Times New Roman"/>
              </a:rPr>
              <a:t>n</a:t>
            </a:r>
            <a:r>
              <a:rPr sz="2700" spc="0" dirty="0" smtClean="0">
                <a:latin typeface="Times New Roman"/>
                <a:cs typeface="Times New Roman"/>
              </a:rPr>
              <a:t>d</a:t>
            </a:r>
            <a:r>
              <a:rPr sz="2700" spc="-9" dirty="0" smtClean="0">
                <a:latin typeface="Times New Roman"/>
                <a:cs typeface="Times New Roman"/>
              </a:rPr>
              <a:t> </a:t>
            </a:r>
            <a:r>
              <a:rPr sz="2700" spc="-4" dirty="0" smtClean="0">
                <a:latin typeface="Times New Roman"/>
                <a:cs typeface="Times New Roman"/>
              </a:rPr>
              <a:t>D</a:t>
            </a:r>
            <a:r>
              <a:rPr sz="2700" spc="4" dirty="0" smtClean="0">
                <a:latin typeface="Times New Roman"/>
                <a:cs typeface="Times New Roman"/>
              </a:rPr>
              <a:t>is</a:t>
            </a:r>
            <a:r>
              <a:rPr sz="2700" spc="0" dirty="0" smtClean="0">
                <a:latin typeface="Times New Roman"/>
                <a:cs typeface="Times New Roman"/>
              </a:rPr>
              <a:t>c</a:t>
            </a:r>
            <a:r>
              <a:rPr sz="2700" spc="4" dirty="0" smtClean="0">
                <a:latin typeface="Times New Roman"/>
                <a:cs typeface="Times New Roman"/>
              </a:rPr>
              <a:t>ussio</a:t>
            </a:r>
            <a:r>
              <a:rPr sz="2700" spc="0" dirty="0" smtClean="0">
                <a:latin typeface="Times New Roman"/>
                <a:cs typeface="Times New Roman"/>
              </a:rPr>
              <a:t>n </a:t>
            </a: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ts val="3104"/>
              </a:lnSpc>
              <a:spcBef>
                <a:spcPts val="782"/>
              </a:spcBef>
            </a:pPr>
            <a:r>
              <a:rPr sz="2700" spc="0" dirty="0" smtClean="0">
                <a:latin typeface="Times New Roman"/>
                <a:cs typeface="Times New Roman"/>
              </a:rPr>
              <a:t>C</a:t>
            </a:r>
            <a:r>
              <a:rPr sz="2700" spc="4" dirty="0" smtClean="0">
                <a:latin typeface="Times New Roman"/>
                <a:cs typeface="Times New Roman"/>
              </a:rPr>
              <a:t>on</a:t>
            </a:r>
            <a:r>
              <a:rPr sz="2700" spc="0" dirty="0" smtClean="0">
                <a:latin typeface="Times New Roman"/>
                <a:cs typeface="Times New Roman"/>
              </a:rPr>
              <a:t>c</a:t>
            </a:r>
            <a:r>
              <a:rPr sz="2700" spc="4" dirty="0" smtClean="0">
                <a:latin typeface="Times New Roman"/>
                <a:cs typeface="Times New Roman"/>
              </a:rPr>
              <a:t>lusi</a:t>
            </a:r>
            <a:r>
              <a:rPr sz="2700" spc="-4" dirty="0" smtClean="0">
                <a:latin typeface="Times New Roman"/>
                <a:cs typeface="Times New Roman"/>
              </a:rPr>
              <a:t>o</a:t>
            </a:r>
            <a:r>
              <a:rPr sz="2700" spc="4" dirty="0" smtClean="0">
                <a:latin typeface="Times New Roman"/>
                <a:cs typeface="Times New Roman"/>
              </a:rPr>
              <a:t>n</a:t>
            </a:r>
            <a:r>
              <a:rPr sz="2700" spc="0" dirty="0" smtClean="0">
                <a:latin typeface="Times New Roman"/>
                <a:cs typeface="Times New Roman"/>
              </a:rPr>
              <a:t>s</a:t>
            </a:r>
            <a:endParaRPr sz="2700">
              <a:latin typeface="Times New Roman"/>
              <a:cs typeface="Times New Roman"/>
            </a:endParaRPr>
          </a:p>
          <a:p>
            <a:pPr marL="12700" marR="46445">
              <a:lnSpc>
                <a:spcPct val="95825"/>
              </a:lnSpc>
              <a:spcBef>
                <a:spcPts val="837"/>
              </a:spcBef>
            </a:pPr>
            <a:r>
              <a:rPr sz="2800" spc="-4" dirty="0" smtClean="0">
                <a:latin typeface="Times New Roman"/>
                <a:cs typeface="Times New Roman"/>
              </a:rPr>
              <a:t>Re</a:t>
            </a:r>
            <a:r>
              <a:rPr sz="2800" spc="4" dirty="0" smtClean="0">
                <a:latin typeface="Times New Roman"/>
                <a:cs typeface="Times New Roman"/>
              </a:rPr>
              <a:t>f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r</a:t>
            </a:r>
            <a:r>
              <a:rPr sz="2800" spc="-4" dirty="0" smtClean="0">
                <a:latin typeface="Times New Roman"/>
                <a:cs typeface="Times New Roman"/>
              </a:rPr>
              <a:t>e</a:t>
            </a:r>
            <a:r>
              <a:rPr sz="2800" spc="4" dirty="0" smtClean="0">
                <a:latin typeface="Times New Roman"/>
                <a:cs typeface="Times New Roman"/>
              </a:rPr>
              <a:t>n</a:t>
            </a:r>
            <a:r>
              <a:rPr sz="2800" spc="-4" dirty="0" smtClean="0">
                <a:latin typeface="Times New Roman"/>
                <a:cs typeface="Times New Roman"/>
              </a:rPr>
              <a:t>ce</a:t>
            </a:r>
            <a:r>
              <a:rPr sz="2800" spc="0" dirty="0" smtClean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77473" y="6036053"/>
            <a:ext cx="12550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2804" y="6127493"/>
            <a:ext cx="2655882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l</a:t>
            </a:r>
            <a:r>
              <a:rPr sz="1200" spc="-3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u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c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tu</a:t>
            </a:r>
            <a:r>
              <a:rPr sz="1200" spc="-19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-9" dirty="0" smtClean="0">
                <a:solidFill>
                  <a:srgbClr val="898989"/>
                </a:solidFill>
                <a:latin typeface="Times New Roman"/>
                <a:cs typeface="Times New Roman"/>
              </a:rPr>
              <a:t>-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2015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 </a:t>
            </a:r>
            <a:r>
              <a:rPr sz="1200" spc="-8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No</a:t>
            </a:r>
            <a:r>
              <a:rPr sz="1200" spc="-14" dirty="0" smtClean="0">
                <a:solidFill>
                  <a:srgbClr val="898989"/>
                </a:solidFill>
                <a:latin typeface="Times New Roman"/>
                <a:cs typeface="Times New Roman"/>
              </a:rPr>
              <a:t>v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m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be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21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18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</a:t>
            </a:r>
            <a:r>
              <a:rPr sz="1200" spc="-15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74067" y="1207007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59486" y="3246119"/>
            <a:ext cx="4139184" cy="3104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77062" y="2464307"/>
            <a:ext cx="3480815" cy="722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9199749" y="6036053"/>
            <a:ext cx="203250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774067" y="1207007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10506" y="5999987"/>
            <a:ext cx="1652015" cy="30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291716" y="2092040"/>
            <a:ext cx="8039943" cy="12812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52850" marR="26730">
              <a:lnSpc>
                <a:spcPts val="2830"/>
              </a:lnSpc>
              <a:spcBef>
                <a:spcPts val="141"/>
              </a:spcBef>
            </a:pPr>
            <a:r>
              <a:rPr sz="4200" spc="4" baseline="1035" dirty="0" smtClean="0">
                <a:latin typeface="Times New Roman"/>
                <a:cs typeface="Times New Roman"/>
              </a:rPr>
              <a:t>I</a:t>
            </a:r>
            <a:r>
              <a:rPr sz="4200" spc="-4" baseline="1035" dirty="0" smtClean="0">
                <a:latin typeface="Times New Roman"/>
                <a:cs typeface="Times New Roman"/>
              </a:rPr>
              <a:t>NTRODUCT</a:t>
            </a:r>
            <a:r>
              <a:rPr sz="4200" spc="14" baseline="1035" dirty="0" smtClean="0">
                <a:latin typeface="Times New Roman"/>
                <a:cs typeface="Times New Roman"/>
              </a:rPr>
              <a:t>I</a:t>
            </a:r>
            <a:r>
              <a:rPr sz="4200" spc="9" baseline="1035" dirty="0" smtClean="0">
                <a:latin typeface="Times New Roman"/>
                <a:cs typeface="Times New Roman"/>
              </a:rPr>
              <a:t>O</a:t>
            </a:r>
            <a:r>
              <a:rPr sz="4200" spc="0" baseline="1035" dirty="0" smtClean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  <a:p>
            <a:pPr marL="12700" indent="0">
              <a:lnSpc>
                <a:spcPct val="148148"/>
              </a:lnSpc>
              <a:spcBef>
                <a:spcPts val="1016"/>
              </a:spcBef>
            </a:pPr>
            <a:r>
              <a:rPr sz="1800" spc="-4" dirty="0" smtClean="0">
                <a:latin typeface="Times New Roman"/>
                <a:cs typeface="Times New Roman"/>
              </a:rPr>
              <a:t>F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b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270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r</a:t>
            </a:r>
            <a:r>
              <a:rPr sz="1800" spc="4" dirty="0" smtClean="0">
                <a:latin typeface="Times New Roman"/>
                <a:cs typeface="Times New Roman"/>
              </a:rPr>
              <a:t>ei</a:t>
            </a:r>
            <a:r>
              <a:rPr sz="1800" spc="0" dirty="0" smtClean="0">
                <a:latin typeface="Times New Roman"/>
                <a:cs typeface="Times New Roman"/>
              </a:rPr>
              <a:t>nfor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26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po</a:t>
            </a:r>
            <a:r>
              <a:rPr sz="1800" spc="-9" dirty="0" smtClean="0">
                <a:latin typeface="Times New Roman"/>
                <a:cs typeface="Times New Roman"/>
              </a:rPr>
              <a:t>l</a:t>
            </a:r>
            <a:r>
              <a:rPr sz="1800" spc="9" dirty="0" smtClean="0">
                <a:latin typeface="Times New Roman"/>
                <a:cs typeface="Times New Roman"/>
              </a:rPr>
              <a:t>y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rs</a:t>
            </a:r>
            <a:r>
              <a:rPr sz="1800" spc="26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(</a:t>
            </a:r>
            <a:r>
              <a:rPr sz="1800" spc="-4" dirty="0" smtClean="0">
                <a:latin typeface="Times New Roman"/>
                <a:cs typeface="Times New Roman"/>
              </a:rPr>
              <a:t>F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14" dirty="0" smtClean="0">
                <a:latin typeface="Times New Roman"/>
                <a:cs typeface="Times New Roman"/>
              </a:rPr>
              <a:t>P</a:t>
            </a:r>
            <a:r>
              <a:rPr sz="1800" spc="0" dirty="0" smtClean="0">
                <a:latin typeface="Times New Roman"/>
                <a:cs typeface="Times New Roman"/>
              </a:rPr>
              <a:t>)</a:t>
            </a:r>
            <a:r>
              <a:rPr sz="1800" spc="270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-9" dirty="0" smtClean="0">
                <a:latin typeface="Times New Roman"/>
                <a:cs typeface="Times New Roman"/>
              </a:rPr>
              <a:t>r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265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x</a:t>
            </a:r>
            <a:r>
              <a:rPr sz="1800" spc="4" dirty="0" smtClean="0">
                <a:latin typeface="Times New Roman"/>
                <a:cs typeface="Times New Roman"/>
              </a:rPr>
              <a:t>te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-9" dirty="0" smtClean="0">
                <a:latin typeface="Times New Roman"/>
                <a:cs typeface="Times New Roman"/>
              </a:rPr>
              <a:t>v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-9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y</a:t>
            </a:r>
            <a:r>
              <a:rPr sz="1800" spc="27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u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260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260" dirty="0" smtClean="0">
                <a:latin typeface="Times New Roman"/>
                <a:cs typeface="Times New Roman"/>
              </a:rPr>
              <a:t> </a:t>
            </a:r>
            <a:r>
              <a:rPr sz="1800" b="1" spc="-4" dirty="0" smtClean="0">
                <a:latin typeface="Times New Roman"/>
                <a:cs typeface="Times New Roman"/>
              </a:rPr>
              <a:t>s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v</a:t>
            </a:r>
            <a:r>
              <a:rPr sz="1800" b="1" spc="-4" dirty="0" smtClean="0">
                <a:latin typeface="Times New Roman"/>
                <a:cs typeface="Times New Roman"/>
              </a:rPr>
              <a:t>er</a:t>
            </a:r>
            <a:r>
              <a:rPr sz="1800" b="1" spc="0" dirty="0" smtClean="0">
                <a:latin typeface="Times New Roman"/>
                <a:cs typeface="Times New Roman"/>
              </a:rPr>
              <a:t>al</a:t>
            </a:r>
            <a:r>
              <a:rPr sz="1800" b="1" spc="260" dirty="0" smtClean="0">
                <a:latin typeface="Times New Roman"/>
                <a:cs typeface="Times New Roman"/>
              </a:rPr>
              <a:t> 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g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4" dirty="0" smtClean="0">
                <a:latin typeface="Times New Roman"/>
                <a:cs typeface="Times New Roman"/>
              </a:rPr>
              <a:t>ee</a:t>
            </a:r>
            <a:r>
              <a:rPr sz="1800" b="1" spc="-4" dirty="0" smtClean="0">
                <a:latin typeface="Times New Roman"/>
                <a:cs typeface="Times New Roman"/>
              </a:rPr>
              <a:t>r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g</a:t>
            </a:r>
            <a:r>
              <a:rPr sz="1800" b="1" spc="26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f</a:t>
            </a:r>
            <a:r>
              <a:rPr sz="1800" spc="4" dirty="0" smtClean="0">
                <a:latin typeface="Times New Roman"/>
                <a:cs typeface="Times New Roman"/>
              </a:rPr>
              <a:t>iel</a:t>
            </a:r>
            <a:r>
              <a:rPr sz="1800" spc="0" dirty="0" smtClean="0">
                <a:latin typeface="Times New Roman"/>
                <a:cs typeface="Times New Roman"/>
              </a:rPr>
              <a:t>ds due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h</a:t>
            </a:r>
            <a:r>
              <a:rPr sz="1800" spc="4" dirty="0" smtClean="0">
                <a:latin typeface="Times New Roman"/>
                <a:cs typeface="Times New Roman"/>
              </a:rPr>
              <a:t>ei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-4" dirty="0" smtClean="0">
                <a:latin typeface="Times New Roman"/>
                <a:cs typeface="Times New Roman"/>
              </a:rPr>
              <a:t> s</a:t>
            </a:r>
            <a:r>
              <a:rPr sz="1800" spc="0" dirty="0" smtClean="0">
                <a:latin typeface="Times New Roman"/>
                <a:cs typeface="Times New Roman"/>
              </a:rPr>
              <a:t>up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or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prop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4" dirty="0" smtClean="0">
                <a:latin typeface="Times New Roman"/>
                <a:cs typeface="Times New Roman"/>
              </a:rPr>
              <a:t>tie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5204" y="2696221"/>
            <a:ext cx="16427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</a:pPr>
            <a:r>
              <a:rPr sz="1800" dirty="0" smtClean="0"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5204" y="3519181"/>
            <a:ext cx="16427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</a:pPr>
            <a:r>
              <a:rPr sz="1800" dirty="0" smtClean="0"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1716" y="3528058"/>
            <a:ext cx="4107072" cy="2566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75"/>
              </a:lnSpc>
              <a:spcBef>
                <a:spcPts val="93"/>
              </a:spcBef>
            </a:pPr>
            <a:r>
              <a:rPr sz="1800" spc="0" dirty="0" smtClean="0">
                <a:latin typeface="Times New Roman"/>
                <a:cs typeface="Times New Roman"/>
              </a:rPr>
              <a:t>In </a:t>
            </a:r>
            <a:r>
              <a:rPr sz="1800" spc="370" dirty="0" smtClean="0">
                <a:latin typeface="Times New Roman"/>
                <a:cs typeface="Times New Roman"/>
              </a:rPr>
              <a:t> </a:t>
            </a:r>
            <a:r>
              <a:rPr sz="1800" b="1" spc="-4" dirty="0" smtClean="0">
                <a:latin typeface="Times New Roman"/>
                <a:cs typeface="Times New Roman"/>
              </a:rPr>
              <a:t>S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4" dirty="0" smtClean="0">
                <a:latin typeface="Times New Roman"/>
                <a:cs typeface="Times New Roman"/>
              </a:rPr>
              <a:t>r</a:t>
            </a:r>
            <a:r>
              <a:rPr sz="1800" b="1" spc="-4" dirty="0" smtClean="0">
                <a:latin typeface="Times New Roman"/>
                <a:cs typeface="Times New Roman"/>
              </a:rPr>
              <a:t>u</a:t>
            </a:r>
            <a:r>
              <a:rPr sz="1800" b="1" spc="4" dirty="0" smtClean="0">
                <a:latin typeface="Times New Roman"/>
                <a:cs typeface="Times New Roman"/>
              </a:rPr>
              <a:t>c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-4" dirty="0" smtClean="0">
                <a:latin typeface="Times New Roman"/>
                <a:cs typeface="Times New Roman"/>
              </a:rPr>
              <a:t>u</a:t>
            </a:r>
            <a:r>
              <a:rPr sz="1800" b="1" spc="4" dirty="0" smtClean="0">
                <a:latin typeface="Times New Roman"/>
                <a:cs typeface="Times New Roman"/>
              </a:rPr>
              <a:t>r</a:t>
            </a:r>
            <a:r>
              <a:rPr sz="1800" b="1" spc="0" dirty="0" smtClean="0">
                <a:latin typeface="Times New Roman"/>
                <a:cs typeface="Times New Roman"/>
              </a:rPr>
              <a:t>al </a:t>
            </a:r>
            <a:r>
              <a:rPr sz="1800" b="1" spc="365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E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g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4" dirty="0" smtClean="0">
                <a:latin typeface="Times New Roman"/>
                <a:cs typeface="Times New Roman"/>
              </a:rPr>
              <a:t>eeri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g </a:t>
            </a:r>
            <a:r>
              <a:rPr sz="1800" b="1" spc="370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pp</a:t>
            </a:r>
            <a:r>
              <a:rPr sz="1800" spc="4" dirty="0" smtClean="0">
                <a:latin typeface="Times New Roman"/>
                <a:cs typeface="Times New Roman"/>
              </a:rPr>
              <a:t>lic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4" dirty="0" smtClean="0">
                <a:latin typeface="Times New Roman"/>
                <a:cs typeface="Times New Roman"/>
              </a:rPr>
              <a:t>ti</a:t>
            </a:r>
            <a:r>
              <a:rPr sz="1800" spc="0" dirty="0" smtClean="0">
                <a:latin typeface="Times New Roman"/>
                <a:cs typeface="Times New Roman"/>
              </a:rPr>
              <a:t>on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01002" y="3530739"/>
            <a:ext cx="1645181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55"/>
              </a:lnSpc>
              <a:spcBef>
                <a:spcPts val="92"/>
              </a:spcBef>
            </a:pPr>
            <a:r>
              <a:rPr sz="1800" spc="-4" dirty="0" smtClean="0">
                <a:latin typeface="Times New Roman"/>
                <a:cs typeface="Times New Roman"/>
              </a:rPr>
              <a:t>F</a:t>
            </a:r>
            <a:r>
              <a:rPr sz="1800" spc="-14" dirty="0" smtClean="0">
                <a:latin typeface="Times New Roman"/>
                <a:cs typeface="Times New Roman"/>
              </a:rPr>
              <a:t>R</a:t>
            </a:r>
            <a:r>
              <a:rPr sz="1800" spc="0" dirty="0" smtClean="0">
                <a:latin typeface="Times New Roman"/>
                <a:cs typeface="Times New Roman"/>
              </a:rPr>
              <a:t>P </a:t>
            </a:r>
            <a:r>
              <a:rPr sz="1800" spc="295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po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ite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247504" y="3530739"/>
            <a:ext cx="491896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55"/>
              </a:lnSpc>
              <a:spcBef>
                <a:spcPts val="92"/>
              </a:spcBef>
            </a:pPr>
            <a:r>
              <a:rPr sz="1800" spc="0" dirty="0" smtClean="0">
                <a:latin typeface="Times New Roman"/>
                <a:cs typeface="Times New Roman"/>
              </a:rPr>
              <a:t>h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ve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41864" y="3530739"/>
            <a:ext cx="490981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55"/>
              </a:lnSpc>
              <a:spcBef>
                <a:spcPts val="92"/>
              </a:spcBef>
            </a:pPr>
            <a:r>
              <a:rPr sz="1800" spc="0" dirty="0" smtClean="0">
                <a:latin typeface="Times New Roman"/>
                <a:cs typeface="Times New Roman"/>
              </a:rPr>
              <a:t>b</a:t>
            </a:r>
            <a:r>
              <a:rPr sz="1800" spc="-4" dirty="0" smtClean="0">
                <a:latin typeface="Times New Roman"/>
                <a:cs typeface="Times New Roman"/>
              </a:rPr>
              <a:t>e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34699" y="3530739"/>
            <a:ext cx="477265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55"/>
              </a:lnSpc>
              <a:spcBef>
                <a:spcPts val="92"/>
              </a:spcBef>
            </a:pPr>
            <a:r>
              <a:rPr sz="1800" spc="0" dirty="0" smtClean="0">
                <a:latin typeface="Times New Roman"/>
                <a:cs typeface="Times New Roman"/>
              </a:rPr>
              <a:t>u</a:t>
            </a:r>
            <a:r>
              <a:rPr sz="1800" spc="-4" dirty="0" smtClean="0">
                <a:latin typeface="Times New Roman"/>
                <a:cs typeface="Times New Roman"/>
              </a:rPr>
              <a:t>se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3819" y="3530739"/>
            <a:ext cx="326313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55"/>
              </a:lnSpc>
              <a:spcBef>
                <a:spcPts val="92"/>
              </a:spcBef>
            </a:pPr>
            <a:r>
              <a:rPr sz="1800" spc="0" dirty="0" smtClean="0">
                <a:latin typeface="Times New Roman"/>
                <a:cs typeface="Times New Roman"/>
              </a:rPr>
              <a:t>for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1716" y="3939538"/>
            <a:ext cx="8061864" cy="19026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9430">
              <a:lnSpc>
                <a:spcPts val="1875"/>
              </a:lnSpc>
              <a:spcBef>
                <a:spcPts val="93"/>
              </a:spcBef>
            </a:pPr>
            <a:r>
              <a:rPr sz="1800" b="1" spc="-29" dirty="0" smtClean="0">
                <a:latin typeface="Times New Roman"/>
                <a:cs typeface="Times New Roman"/>
              </a:rPr>
              <a:t>r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-29" dirty="0" smtClean="0">
                <a:latin typeface="Times New Roman"/>
                <a:cs typeface="Times New Roman"/>
              </a:rPr>
              <a:t>r</a:t>
            </a:r>
            <a:r>
              <a:rPr sz="1800" b="1" spc="0" dirty="0" smtClean="0">
                <a:latin typeface="Times New Roman"/>
                <a:cs typeface="Times New Roman"/>
              </a:rPr>
              <a:t>of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tt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g</a:t>
            </a:r>
            <a:r>
              <a:rPr sz="1800" b="1" spc="-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a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d </a:t>
            </a:r>
            <a:r>
              <a:rPr sz="1800" b="1" spc="-4" dirty="0" smtClean="0">
                <a:latin typeface="Times New Roman"/>
                <a:cs typeface="Times New Roman"/>
              </a:rPr>
              <a:t>s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-29" dirty="0" smtClean="0">
                <a:latin typeface="Times New Roman"/>
                <a:cs typeface="Times New Roman"/>
              </a:rPr>
              <a:t>r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gt</a:t>
            </a:r>
            <a:r>
              <a:rPr sz="1800" b="1" spc="-4" dirty="0" smtClean="0">
                <a:latin typeface="Times New Roman"/>
                <a:cs typeface="Times New Roman"/>
              </a:rPr>
              <a:t>h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g</a:t>
            </a:r>
            <a:r>
              <a:rPr sz="1800" b="1" spc="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of</a:t>
            </a:r>
            <a:r>
              <a:rPr sz="1800" b="1" spc="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x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ti</a:t>
            </a:r>
            <a:r>
              <a:rPr sz="1800" spc="0" dirty="0" smtClean="0">
                <a:latin typeface="Times New Roman"/>
                <a:cs typeface="Times New Roman"/>
              </a:rPr>
              <a:t>ng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ru</a:t>
            </a:r>
            <a:r>
              <a:rPr sz="1800" spc="4" dirty="0" smtClean="0">
                <a:latin typeface="Times New Roman"/>
                <a:cs typeface="Times New Roman"/>
              </a:rPr>
              <a:t>ct</a:t>
            </a:r>
            <a:r>
              <a:rPr sz="1800" spc="0" dirty="0" smtClean="0">
                <a:latin typeface="Times New Roman"/>
                <a:cs typeface="Times New Roman"/>
              </a:rPr>
              <a:t>ur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b="1" spc="0" dirty="0" smtClean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58419">
              <a:lnSpc>
                <a:spcPct val="95825"/>
              </a:lnSpc>
              <a:spcBef>
                <a:spcPts val="1076"/>
              </a:spcBef>
            </a:pPr>
            <a:r>
              <a:rPr sz="1800" spc="0" dirty="0" smtClean="0">
                <a:latin typeface="Times New Roman"/>
                <a:cs typeface="Times New Roman"/>
              </a:rPr>
              <a:t>A </a:t>
            </a:r>
            <a:r>
              <a:rPr sz="1800" spc="150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9" dirty="0" smtClean="0">
                <a:latin typeface="Times New Roman"/>
                <a:cs typeface="Times New Roman"/>
              </a:rPr>
              <a:t>mm</a:t>
            </a:r>
            <a:r>
              <a:rPr sz="1800" spc="0" dirty="0" smtClean="0">
                <a:latin typeface="Times New Roman"/>
                <a:cs typeface="Times New Roman"/>
              </a:rPr>
              <a:t>on </a:t>
            </a:r>
            <a:r>
              <a:rPr sz="1800" spc="265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4" dirty="0" smtClean="0">
                <a:latin typeface="Times New Roman"/>
                <a:cs typeface="Times New Roman"/>
              </a:rPr>
              <a:t>ec</a:t>
            </a:r>
            <a:r>
              <a:rPr sz="1800" b="1" spc="-4" dirty="0" smtClean="0">
                <a:latin typeface="Times New Roman"/>
                <a:cs typeface="Times New Roman"/>
              </a:rPr>
              <a:t>hn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-4" dirty="0" smtClean="0">
                <a:latin typeface="Times New Roman"/>
                <a:cs typeface="Times New Roman"/>
              </a:rPr>
              <a:t>qu</a:t>
            </a:r>
            <a:r>
              <a:rPr sz="1800" b="1" spc="0" dirty="0" smtClean="0">
                <a:latin typeface="Times New Roman"/>
                <a:cs typeface="Times New Roman"/>
              </a:rPr>
              <a:t>e </a:t>
            </a:r>
            <a:r>
              <a:rPr sz="1800" b="1" spc="27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of </a:t>
            </a:r>
            <a:r>
              <a:rPr sz="1800" spc="265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-9" dirty="0" smtClean="0">
                <a:latin typeface="Times New Roman"/>
                <a:cs typeface="Times New Roman"/>
              </a:rPr>
              <a:t>r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ng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h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ng </a:t>
            </a:r>
            <a:r>
              <a:rPr sz="1800" spc="250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-4" dirty="0" smtClean="0">
                <a:latin typeface="Times New Roman"/>
                <a:cs typeface="Times New Roman"/>
              </a:rPr>
              <a:t>ee</a:t>
            </a:r>
            <a:r>
              <a:rPr sz="1800" spc="0" dirty="0" smtClean="0">
                <a:latin typeface="Times New Roman"/>
                <a:cs typeface="Times New Roman"/>
              </a:rPr>
              <a:t>l </a:t>
            </a:r>
            <a:r>
              <a:rPr sz="1800" spc="270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ru</a:t>
            </a:r>
            <a:r>
              <a:rPr sz="1800" spc="-4" dirty="0" smtClean="0">
                <a:latin typeface="Times New Roman"/>
                <a:cs typeface="Times New Roman"/>
              </a:rPr>
              <a:t>c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ur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 </a:t>
            </a:r>
            <a:r>
              <a:rPr sz="1800" spc="260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-9" dirty="0" smtClean="0">
                <a:latin typeface="Times New Roman"/>
                <a:cs typeface="Times New Roman"/>
              </a:rPr>
              <a:t>v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v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s </a:t>
            </a:r>
            <a:r>
              <a:rPr sz="1800" spc="260" dirty="0" smtClean="0">
                <a:latin typeface="Times New Roman"/>
                <a:cs typeface="Times New Roman"/>
              </a:rPr>
              <a:t> </a:t>
            </a:r>
            <a:r>
              <a:rPr sz="1800" b="1" spc="-4" dirty="0" smtClean="0">
                <a:latin typeface="Times New Roman"/>
                <a:cs typeface="Times New Roman"/>
              </a:rPr>
              <a:t>b</a:t>
            </a:r>
            <a:r>
              <a:rPr sz="1800" b="1" spc="0" dirty="0" smtClean="0">
                <a:latin typeface="Times New Roman"/>
                <a:cs typeface="Times New Roman"/>
              </a:rPr>
              <a:t>o</a:t>
            </a:r>
            <a:r>
              <a:rPr sz="1800" b="1" spc="-4" dirty="0" smtClean="0">
                <a:latin typeface="Times New Roman"/>
                <a:cs typeface="Times New Roman"/>
              </a:rPr>
              <a:t>nd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g </a:t>
            </a:r>
            <a:r>
              <a:rPr sz="1800" b="1" spc="265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F</a:t>
            </a:r>
            <a:r>
              <a:rPr sz="1800" spc="0" dirty="0" smtClean="0">
                <a:latin typeface="Times New Roman"/>
                <a:cs typeface="Times New Roman"/>
              </a:rPr>
              <a:t>RP</a:t>
            </a:r>
            <a:endParaRPr sz="1800">
              <a:latin typeface="Times New Roman"/>
              <a:cs typeface="Times New Roman"/>
            </a:endParaRPr>
          </a:p>
          <a:p>
            <a:pPr marL="12700" marR="39430">
              <a:lnSpc>
                <a:spcPct val="95825"/>
              </a:lnSpc>
              <a:spcBef>
                <a:spcPts val="1170"/>
              </a:spcBef>
            </a:pPr>
            <a:r>
              <a:rPr sz="1800" spc="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po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ite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4" dirty="0" smtClean="0">
                <a:latin typeface="Times New Roman"/>
                <a:cs typeface="Times New Roman"/>
              </a:rPr>
              <a:t> ta</a:t>
            </a:r>
            <a:r>
              <a:rPr sz="1800" spc="-34" dirty="0" smtClean="0">
                <a:latin typeface="Times New Roman"/>
                <a:cs typeface="Times New Roman"/>
              </a:rPr>
              <a:t>r</a:t>
            </a:r>
            <a:r>
              <a:rPr sz="1800" spc="0" dirty="0" smtClean="0">
                <a:latin typeface="Times New Roman"/>
                <a:cs typeface="Times New Roman"/>
              </a:rPr>
              <a:t>g</a:t>
            </a:r>
            <a:r>
              <a:rPr sz="1800" spc="4" dirty="0" smtClean="0">
                <a:latin typeface="Times New Roman"/>
                <a:cs typeface="Times New Roman"/>
              </a:rPr>
              <a:t>ete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tee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ele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 marR="10364">
              <a:lnSpc>
                <a:spcPct val="95825"/>
              </a:lnSpc>
              <a:spcBef>
                <a:spcPts val="1170"/>
              </a:spcBef>
            </a:pPr>
            <a:r>
              <a:rPr sz="1800" spc="0" dirty="0" smtClean="0">
                <a:latin typeface="Times New Roman"/>
                <a:cs typeface="Times New Roman"/>
              </a:rPr>
              <a:t>Bond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ng </a:t>
            </a:r>
            <a:r>
              <a:rPr sz="1800" spc="12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tec</a:t>
            </a:r>
            <a:r>
              <a:rPr sz="1800" spc="0" dirty="0" smtClean="0">
                <a:latin typeface="Times New Roman"/>
                <a:cs typeface="Times New Roman"/>
              </a:rPr>
              <a:t>h</a:t>
            </a:r>
            <a:r>
              <a:rPr sz="1800" spc="-9" dirty="0" smtClean="0">
                <a:latin typeface="Times New Roman"/>
                <a:cs typeface="Times New Roman"/>
              </a:rPr>
              <a:t>ni</a:t>
            </a:r>
            <a:r>
              <a:rPr sz="1800" spc="0" dirty="0" smtClean="0">
                <a:latin typeface="Times New Roman"/>
                <a:cs typeface="Times New Roman"/>
              </a:rPr>
              <a:t>que </a:t>
            </a:r>
            <a:r>
              <a:rPr sz="1800" spc="13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s </a:t>
            </a:r>
            <a:r>
              <a:rPr sz="1800" spc="13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a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-4" dirty="0" smtClean="0">
                <a:latin typeface="Times New Roman"/>
                <a:cs typeface="Times New Roman"/>
              </a:rPr>
              <a:t>wa</a:t>
            </a:r>
            <a:r>
              <a:rPr sz="1800" spc="25" dirty="0" smtClean="0">
                <a:latin typeface="Times New Roman"/>
                <a:cs typeface="Times New Roman"/>
              </a:rPr>
              <a:t>y</a:t>
            </a:r>
            <a:r>
              <a:rPr sz="1800" spc="0" dirty="0" smtClean="0">
                <a:latin typeface="Times New Roman"/>
                <a:cs typeface="Times New Roman"/>
              </a:rPr>
              <a:t>s </a:t>
            </a:r>
            <a:r>
              <a:rPr sz="1800" spc="11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-4" dirty="0" smtClean="0">
                <a:latin typeface="Times New Roman"/>
                <a:cs typeface="Times New Roman"/>
              </a:rPr>
              <a:t>ss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4" dirty="0" smtClean="0">
                <a:latin typeface="Times New Roman"/>
                <a:cs typeface="Times New Roman"/>
              </a:rPr>
              <a:t>ciate</a:t>
            </a:r>
            <a:r>
              <a:rPr sz="1800" spc="0" dirty="0" smtClean="0">
                <a:latin typeface="Times New Roman"/>
                <a:cs typeface="Times New Roman"/>
              </a:rPr>
              <a:t>d </a:t>
            </a:r>
            <a:r>
              <a:rPr sz="1800" spc="12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w</a:t>
            </a:r>
            <a:r>
              <a:rPr sz="1800" spc="-9" dirty="0" smtClean="0">
                <a:latin typeface="Times New Roman"/>
                <a:cs typeface="Times New Roman"/>
              </a:rPr>
              <a:t>i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h </a:t>
            </a:r>
            <a:r>
              <a:rPr sz="1800" spc="129" dirty="0" smtClean="0">
                <a:latin typeface="Times New Roman"/>
                <a:cs typeface="Times New Roman"/>
              </a:rPr>
              <a:t> </a:t>
            </a:r>
            <a:r>
              <a:rPr sz="1800" b="1" spc="-4" dirty="0" smtClean="0">
                <a:latin typeface="Times New Roman"/>
                <a:cs typeface="Times New Roman"/>
              </a:rPr>
              <a:t>und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-4" dirty="0" smtClean="0">
                <a:latin typeface="Times New Roman"/>
                <a:cs typeface="Times New Roman"/>
              </a:rPr>
              <a:t>s</a:t>
            </a:r>
            <a:r>
              <a:rPr sz="1800" b="1" spc="4" dirty="0" smtClean="0">
                <a:latin typeface="Times New Roman"/>
                <a:cs typeface="Times New Roman"/>
              </a:rPr>
              <a:t>ir</a:t>
            </a:r>
            <a:r>
              <a:rPr sz="1800" b="1" spc="0" dirty="0" smtClean="0">
                <a:latin typeface="Times New Roman"/>
                <a:cs typeface="Times New Roman"/>
              </a:rPr>
              <a:t>a</a:t>
            </a:r>
            <a:r>
              <a:rPr sz="1800" b="1" spc="-4" dirty="0" smtClean="0">
                <a:latin typeface="Times New Roman"/>
                <a:cs typeface="Times New Roman"/>
              </a:rPr>
              <a:t>b</a:t>
            </a:r>
            <a:r>
              <a:rPr sz="1800" b="1" spc="4" dirty="0" smtClean="0">
                <a:latin typeface="Times New Roman"/>
                <a:cs typeface="Times New Roman"/>
              </a:rPr>
              <a:t>l</a:t>
            </a:r>
            <a:r>
              <a:rPr sz="1800" b="1" spc="0" dirty="0" smtClean="0">
                <a:latin typeface="Times New Roman"/>
                <a:cs typeface="Times New Roman"/>
              </a:rPr>
              <a:t>e </a:t>
            </a:r>
            <a:r>
              <a:rPr sz="1800" b="1" spc="134" dirty="0" smtClean="0">
                <a:latin typeface="Times New Roman"/>
                <a:cs typeface="Times New Roman"/>
              </a:rPr>
              <a:t> </a:t>
            </a:r>
            <a:r>
              <a:rPr sz="1800" b="1" spc="-14" dirty="0" smtClean="0">
                <a:latin typeface="Times New Roman"/>
                <a:cs typeface="Times New Roman"/>
              </a:rPr>
              <a:t>b</a:t>
            </a:r>
            <a:r>
              <a:rPr sz="1800" b="1" spc="4" dirty="0" smtClean="0">
                <a:latin typeface="Times New Roman"/>
                <a:cs typeface="Times New Roman"/>
              </a:rPr>
              <a:t>ri</a:t>
            </a:r>
            <a:r>
              <a:rPr sz="1800" b="1" spc="0" dirty="0" smtClean="0">
                <a:latin typeface="Times New Roman"/>
                <a:cs typeface="Times New Roman"/>
              </a:rPr>
              <a:t>tt</a:t>
            </a:r>
            <a:r>
              <a:rPr sz="1800" b="1" spc="4" dirty="0" smtClean="0">
                <a:latin typeface="Times New Roman"/>
                <a:cs typeface="Times New Roman"/>
              </a:rPr>
              <a:t>l</a:t>
            </a:r>
            <a:r>
              <a:rPr sz="1800" b="1" spc="0" dirty="0" smtClean="0">
                <a:latin typeface="Times New Roman"/>
                <a:cs typeface="Times New Roman"/>
              </a:rPr>
              <a:t>e </a:t>
            </a:r>
            <a:r>
              <a:rPr sz="1800" b="1" spc="134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f</a:t>
            </a:r>
            <a:r>
              <a:rPr sz="1800" b="1" spc="-9" dirty="0" smtClean="0">
                <a:latin typeface="Times New Roman"/>
                <a:cs typeface="Times New Roman"/>
              </a:rPr>
              <a:t>a</a:t>
            </a:r>
            <a:r>
              <a:rPr sz="1800" b="1" spc="4" dirty="0" smtClean="0">
                <a:latin typeface="Times New Roman"/>
                <a:cs typeface="Times New Roman"/>
              </a:rPr>
              <a:t>il</a:t>
            </a:r>
            <a:r>
              <a:rPr sz="1800" b="1" spc="-4" dirty="0" smtClean="0">
                <a:latin typeface="Times New Roman"/>
                <a:cs typeface="Times New Roman"/>
              </a:rPr>
              <a:t>u</a:t>
            </a:r>
            <a:r>
              <a:rPr sz="1800" b="1" spc="-29" dirty="0" smtClean="0">
                <a:latin typeface="Times New Roman"/>
                <a:cs typeface="Times New Roman"/>
              </a:rPr>
              <a:t>r</a:t>
            </a:r>
            <a:r>
              <a:rPr sz="1800" b="1" spc="0" dirty="0" smtClean="0">
                <a:latin typeface="Times New Roman"/>
                <a:cs typeface="Times New Roman"/>
              </a:rPr>
              <a:t>e </a:t>
            </a:r>
            <a:r>
              <a:rPr sz="1800" b="1" spc="134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o</a:t>
            </a:r>
            <a:r>
              <a:rPr sz="1800" spc="0" dirty="0" smtClean="0">
                <a:latin typeface="Times New Roman"/>
                <a:cs typeface="Times New Roman"/>
              </a:rPr>
              <a:t>f </a:t>
            </a:r>
            <a:r>
              <a:rPr sz="1800" spc="14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-9" dirty="0" smtClean="0">
                <a:latin typeface="Times New Roman"/>
                <a:cs typeface="Times New Roman"/>
              </a:rPr>
              <a:t>h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  <a:p>
            <a:pPr marL="12700" marR="39430">
              <a:lnSpc>
                <a:spcPct val="95825"/>
              </a:lnSpc>
              <a:spcBef>
                <a:spcPts val="1170"/>
              </a:spcBef>
            </a:pPr>
            <a:r>
              <a:rPr sz="1800" b="1" spc="0" dirty="0" smtClean="0">
                <a:latin typeface="Times New Roman"/>
                <a:cs typeface="Times New Roman"/>
              </a:rPr>
              <a:t>a</a:t>
            </a:r>
            <a:r>
              <a:rPr sz="1800" b="1" spc="-4" dirty="0" smtClean="0">
                <a:latin typeface="Times New Roman"/>
                <a:cs typeface="Times New Roman"/>
              </a:rPr>
              <a:t>dh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-4" dirty="0" smtClean="0">
                <a:latin typeface="Times New Roman"/>
                <a:cs typeface="Times New Roman"/>
              </a:rPr>
              <a:t>s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ve 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t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he 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teel</a:t>
            </a:r>
            <a:r>
              <a:rPr sz="1800" spc="0" dirty="0" smtClean="0">
                <a:latin typeface="Times New Roman"/>
                <a:cs typeface="Times New Roman"/>
              </a:rPr>
              <a:t>-</a:t>
            </a:r>
            <a:r>
              <a:rPr sz="1800" spc="-4" dirty="0" smtClean="0">
                <a:latin typeface="Times New Roman"/>
                <a:cs typeface="Times New Roman"/>
              </a:rPr>
              <a:t>F</a:t>
            </a:r>
            <a:r>
              <a:rPr sz="1800" spc="0" dirty="0" smtClean="0">
                <a:latin typeface="Times New Roman"/>
                <a:cs typeface="Times New Roman"/>
              </a:rPr>
              <a:t>RP</a:t>
            </a:r>
            <a:r>
              <a:rPr sz="1800" spc="-6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4" dirty="0" smtClean="0">
                <a:latin typeface="Times New Roman"/>
                <a:cs typeface="Times New Roman"/>
              </a:rPr>
              <a:t>te</a:t>
            </a:r>
            <a:r>
              <a:rPr sz="1800" spc="0" dirty="0" smtClean="0">
                <a:latin typeface="Times New Roman"/>
                <a:cs typeface="Times New Roman"/>
              </a:rPr>
              <a:t>rf</a:t>
            </a:r>
            <a:r>
              <a:rPr sz="1800" spc="4" dirty="0" smtClean="0">
                <a:latin typeface="Times New Roman"/>
                <a:cs typeface="Times New Roman"/>
              </a:rPr>
              <a:t>ac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r>
              <a:rPr sz="1800" spc="-2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[1</a:t>
            </a:r>
            <a:r>
              <a:rPr sz="1800" spc="4" dirty="0" smtClean="0">
                <a:latin typeface="Times New Roman"/>
                <a:cs typeface="Times New Roman"/>
              </a:rPr>
              <a:t>,</a:t>
            </a:r>
            <a:r>
              <a:rPr sz="1800" spc="0" dirty="0" smtClean="0">
                <a:latin typeface="Times New Roman"/>
                <a:cs typeface="Times New Roman"/>
              </a:rPr>
              <a:t>2</a:t>
            </a:r>
            <a:r>
              <a:rPr sz="1800" spc="-9" dirty="0" smtClean="0">
                <a:latin typeface="Times New Roman"/>
                <a:cs typeface="Times New Roman"/>
              </a:rPr>
              <a:t>]</a:t>
            </a:r>
            <a:r>
              <a:rPr sz="1800" spc="0" dirty="0" smtClean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5204" y="4342141"/>
            <a:ext cx="16427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</a:pPr>
            <a:r>
              <a:rPr sz="1800" dirty="0" smtClean="0"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05204" y="5165101"/>
            <a:ext cx="16427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</a:pPr>
            <a:r>
              <a:rPr sz="1800" dirty="0" smtClean="0"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77473" y="6036053"/>
            <a:ext cx="12550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2800" y="6127493"/>
            <a:ext cx="2655882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l</a:t>
            </a:r>
            <a:r>
              <a:rPr sz="1200" spc="-3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u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c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tu</a:t>
            </a:r>
            <a:r>
              <a:rPr sz="1200" spc="-19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-9" dirty="0" smtClean="0">
                <a:solidFill>
                  <a:srgbClr val="898989"/>
                </a:solidFill>
                <a:latin typeface="Times New Roman"/>
                <a:cs typeface="Times New Roman"/>
              </a:rPr>
              <a:t>-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2015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 </a:t>
            </a:r>
            <a:r>
              <a:rPr sz="1200" spc="-8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No</a:t>
            </a:r>
            <a:r>
              <a:rPr sz="1200" spc="-14" dirty="0" smtClean="0">
                <a:solidFill>
                  <a:srgbClr val="898989"/>
                </a:solidFill>
                <a:latin typeface="Times New Roman"/>
                <a:cs typeface="Times New Roman"/>
              </a:rPr>
              <a:t>v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m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be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21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18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</a:t>
            </a:r>
            <a:r>
              <a:rPr sz="1200" spc="-15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774067" y="1207007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10506" y="5999987"/>
            <a:ext cx="1652015" cy="30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215516" y="2124044"/>
            <a:ext cx="7938666" cy="8208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41242" marR="30760">
              <a:lnSpc>
                <a:spcPts val="2830"/>
              </a:lnSpc>
              <a:spcBef>
                <a:spcPts val="141"/>
              </a:spcBef>
            </a:pPr>
            <a:r>
              <a:rPr sz="4200" spc="4" baseline="1035" dirty="0" smtClean="0">
                <a:latin typeface="Times New Roman"/>
                <a:cs typeface="Times New Roman"/>
              </a:rPr>
              <a:t>I</a:t>
            </a:r>
            <a:r>
              <a:rPr sz="4200" spc="-4" baseline="1035" dirty="0" smtClean="0">
                <a:latin typeface="Times New Roman"/>
                <a:cs typeface="Times New Roman"/>
              </a:rPr>
              <a:t>NTRODUCT</a:t>
            </a:r>
            <a:r>
              <a:rPr sz="4200" spc="14" baseline="1035" dirty="0" smtClean="0">
                <a:latin typeface="Times New Roman"/>
                <a:cs typeface="Times New Roman"/>
              </a:rPr>
              <a:t>I</a:t>
            </a:r>
            <a:r>
              <a:rPr sz="4200" spc="-4" baseline="1035" dirty="0" smtClean="0">
                <a:latin typeface="Times New Roman"/>
                <a:cs typeface="Times New Roman"/>
              </a:rPr>
              <a:t>O</a:t>
            </a:r>
            <a:r>
              <a:rPr sz="4200" spc="0" baseline="1035" dirty="0" smtClean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515"/>
              </a:spcBef>
            </a:pPr>
            <a:r>
              <a:rPr sz="1600" spc="4" dirty="0" smtClean="0">
                <a:latin typeface="Times New Roman"/>
                <a:cs typeface="Times New Roman"/>
              </a:rPr>
              <a:t>R</a:t>
            </a:r>
            <a:r>
              <a:rPr sz="1600" spc="0" dirty="0" smtClean="0">
                <a:latin typeface="Times New Roman"/>
                <a:cs typeface="Times New Roman"/>
              </a:rPr>
              <a:t>ece</a:t>
            </a:r>
            <a:r>
              <a:rPr sz="1600" spc="4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t</a:t>
            </a:r>
            <a:r>
              <a:rPr sz="1600" spc="-29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t</a:t>
            </a:r>
            <a:r>
              <a:rPr sz="1600" spc="4" dirty="0" smtClean="0">
                <a:latin typeface="Times New Roman"/>
                <a:cs typeface="Times New Roman"/>
              </a:rPr>
              <a:t>ud</a:t>
            </a:r>
            <a:r>
              <a:rPr sz="1600" spc="0" dirty="0" smtClean="0">
                <a:latin typeface="Times New Roman"/>
                <a:cs typeface="Times New Roman"/>
              </a:rPr>
              <a:t>ies</a:t>
            </a:r>
            <a:r>
              <a:rPr sz="1600" spc="-2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we</a:t>
            </a:r>
            <a:r>
              <a:rPr sz="1600" spc="-4" dirty="0" smtClean="0">
                <a:latin typeface="Times New Roman"/>
                <a:cs typeface="Times New Roman"/>
              </a:rPr>
              <a:t>r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11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</a:t>
            </a:r>
            <a:r>
              <a:rPr sz="1600" spc="4" dirty="0" smtClean="0">
                <a:latin typeface="Times New Roman"/>
                <a:cs typeface="Times New Roman"/>
              </a:rPr>
              <a:t>ondu</a:t>
            </a:r>
            <a:r>
              <a:rPr sz="1600" spc="0" dirty="0" smtClean="0">
                <a:latin typeface="Times New Roman"/>
                <a:cs typeface="Times New Roman"/>
              </a:rPr>
              <a:t>cted</a:t>
            </a:r>
            <a:r>
              <a:rPr sz="1600" spc="-61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at</a:t>
            </a:r>
            <a:r>
              <a:rPr sz="1600" spc="12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UA</a:t>
            </a:r>
            <a:r>
              <a:rPr sz="1600" spc="-4" dirty="0" smtClean="0">
                <a:latin typeface="Times New Roman"/>
                <a:cs typeface="Times New Roman"/>
              </a:rPr>
              <a:t>E</a:t>
            </a:r>
            <a:r>
              <a:rPr sz="1600" spc="0" dirty="0" smtClean="0">
                <a:latin typeface="Times New Roman"/>
                <a:cs typeface="Times New Roman"/>
              </a:rPr>
              <a:t>U</a:t>
            </a:r>
            <a:r>
              <a:rPr sz="1600" spc="-49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n</a:t>
            </a:r>
            <a:r>
              <a:rPr sz="1600" spc="-25" dirty="0" smtClean="0">
                <a:latin typeface="Times New Roman"/>
                <a:cs typeface="Times New Roman"/>
              </a:rPr>
              <a:t> </a:t>
            </a:r>
            <a:r>
              <a:rPr sz="1600" b="1" spc="4" dirty="0" smtClean="0">
                <a:latin typeface="Times New Roman"/>
                <a:cs typeface="Times New Roman"/>
              </a:rPr>
              <a:t>a</a:t>
            </a:r>
            <a:r>
              <a:rPr sz="1600" b="1" spc="0" dirty="0" smtClean="0">
                <a:latin typeface="Times New Roman"/>
                <a:cs typeface="Times New Roman"/>
              </a:rPr>
              <a:t>nch</a:t>
            </a:r>
            <a:r>
              <a:rPr sz="1600" b="1" spc="4" dirty="0" smtClean="0">
                <a:latin typeface="Times New Roman"/>
                <a:cs typeface="Times New Roman"/>
              </a:rPr>
              <a:t>o</a:t>
            </a:r>
            <a:r>
              <a:rPr sz="1600" b="1" spc="-25" dirty="0" smtClean="0">
                <a:latin typeface="Times New Roman"/>
                <a:cs typeface="Times New Roman"/>
              </a:rPr>
              <a:t>r</a:t>
            </a:r>
            <a:r>
              <a:rPr sz="1600" b="1" spc="0" dirty="0" smtClean="0">
                <a:latin typeface="Times New Roman"/>
                <a:cs typeface="Times New Roman"/>
              </a:rPr>
              <a:t>ed</a:t>
            </a:r>
            <a:r>
              <a:rPr sz="1600" b="1" spc="-53" dirty="0" smtClean="0">
                <a:latin typeface="Times New Roman"/>
                <a:cs typeface="Times New Roman"/>
              </a:rPr>
              <a:t> </a:t>
            </a:r>
            <a:r>
              <a:rPr sz="1600" b="1" spc="-4" dirty="0" smtClean="0">
                <a:latin typeface="Times New Roman"/>
                <a:cs typeface="Times New Roman"/>
              </a:rPr>
              <a:t>F</a:t>
            </a:r>
            <a:r>
              <a:rPr sz="1600" b="1" spc="0" dirty="0" smtClean="0">
                <a:latin typeface="Times New Roman"/>
                <a:cs typeface="Times New Roman"/>
              </a:rPr>
              <a:t>R</a:t>
            </a:r>
            <a:r>
              <a:rPr sz="1600" b="1" spc="-4" dirty="0" smtClean="0">
                <a:latin typeface="Times New Roman"/>
                <a:cs typeface="Times New Roman"/>
              </a:rPr>
              <a:t>P-</a:t>
            </a:r>
            <a:r>
              <a:rPr sz="1600" b="1" spc="4" dirty="0" smtClean="0">
                <a:latin typeface="Times New Roman"/>
                <a:cs typeface="Times New Roman"/>
              </a:rPr>
              <a:t>s</a:t>
            </a:r>
            <a:r>
              <a:rPr sz="1600" b="1" spc="-4" dirty="0" smtClean="0">
                <a:latin typeface="Times New Roman"/>
                <a:cs typeface="Times New Roman"/>
              </a:rPr>
              <a:t>t</a:t>
            </a:r>
            <a:r>
              <a:rPr sz="1600" b="1" spc="0" dirty="0" smtClean="0">
                <a:latin typeface="Times New Roman"/>
                <a:cs typeface="Times New Roman"/>
              </a:rPr>
              <a:t>eel</a:t>
            </a:r>
            <a:r>
              <a:rPr sz="1600" b="1" spc="-32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c</a:t>
            </a:r>
            <a:r>
              <a:rPr sz="1600" b="1" spc="4" dirty="0" smtClean="0"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latin typeface="Times New Roman"/>
                <a:cs typeface="Times New Roman"/>
              </a:rPr>
              <a:t>nnec</a:t>
            </a:r>
            <a:r>
              <a:rPr sz="1600" b="1" spc="-4" dirty="0" smtClean="0">
                <a:latin typeface="Times New Roman"/>
                <a:cs typeface="Times New Roman"/>
              </a:rPr>
              <a:t>t</a:t>
            </a:r>
            <a:r>
              <a:rPr sz="1600" b="1" spc="0" dirty="0" smtClean="0">
                <a:latin typeface="Times New Roman"/>
                <a:cs typeface="Times New Roman"/>
              </a:rPr>
              <a:t>i</a:t>
            </a:r>
            <a:r>
              <a:rPr sz="1600" b="1" spc="4" dirty="0" smtClean="0"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latin typeface="Times New Roman"/>
                <a:cs typeface="Times New Roman"/>
              </a:rPr>
              <a:t>ns</a:t>
            </a:r>
            <a:r>
              <a:rPr sz="1600" b="1" spc="-50" dirty="0" smtClean="0">
                <a:latin typeface="Times New Roman"/>
                <a:cs typeface="Times New Roman"/>
              </a:rPr>
              <a:t> </a:t>
            </a:r>
            <a:r>
              <a:rPr sz="1600" b="1" spc="4" dirty="0" smtClean="0">
                <a:latin typeface="Times New Roman"/>
                <a:cs typeface="Times New Roman"/>
              </a:rPr>
              <a:t>a</a:t>
            </a:r>
            <a:r>
              <a:rPr sz="1600" b="1" spc="0" dirty="0" smtClean="0">
                <a:latin typeface="Times New Roman"/>
                <a:cs typeface="Times New Roman"/>
              </a:rPr>
              <a:t>nd</a:t>
            </a:r>
            <a:r>
              <a:rPr sz="1600" b="1" spc="-25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be</a:t>
            </a:r>
            <a:r>
              <a:rPr sz="1600" b="1" spc="4" dirty="0" smtClean="0">
                <a:latin typeface="Times New Roman"/>
                <a:cs typeface="Times New Roman"/>
              </a:rPr>
              <a:t>a</a:t>
            </a:r>
            <a:r>
              <a:rPr sz="1600" b="1" spc="-19" dirty="0" smtClean="0">
                <a:latin typeface="Times New Roman"/>
                <a:cs typeface="Times New Roman"/>
              </a:rPr>
              <a:t>m</a:t>
            </a:r>
            <a:r>
              <a:rPr sz="1600" b="1" spc="0" dirty="0" smtClean="0">
                <a:latin typeface="Times New Roman"/>
                <a:cs typeface="Times New Roman"/>
              </a:rPr>
              <a:t>s</a:t>
            </a:r>
            <a:r>
              <a:rPr sz="1600" b="1" spc="-8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[</a:t>
            </a:r>
            <a:r>
              <a:rPr sz="1600" spc="4" dirty="0" smtClean="0">
                <a:latin typeface="Times New Roman"/>
                <a:cs typeface="Times New Roman"/>
              </a:rPr>
              <a:t>3</a:t>
            </a:r>
            <a:r>
              <a:rPr sz="1600" spc="-4" dirty="0" smtClean="0">
                <a:latin typeface="Times New Roman"/>
                <a:cs typeface="Times New Roman"/>
              </a:rPr>
              <a:t>,</a:t>
            </a:r>
            <a:r>
              <a:rPr sz="1600" spc="4" dirty="0" smtClean="0">
                <a:latin typeface="Times New Roman"/>
                <a:cs typeface="Times New Roman"/>
              </a:rPr>
              <a:t>4</a:t>
            </a:r>
            <a:r>
              <a:rPr sz="1600" spc="-4" dirty="0" smtClean="0">
                <a:latin typeface="Times New Roman"/>
                <a:cs typeface="Times New Roman"/>
              </a:rPr>
              <a:t>]</a:t>
            </a:r>
            <a:r>
              <a:rPr sz="1600" spc="0" dirty="0" smtClean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9004" y="2706537"/>
            <a:ext cx="148539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</a:pPr>
            <a:r>
              <a:rPr sz="1600" dirty="0" smtClean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9004" y="3163737"/>
            <a:ext cx="148539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</a:pPr>
            <a:r>
              <a:rPr sz="1600" dirty="0" smtClean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5516" y="3171608"/>
            <a:ext cx="3678667" cy="2304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75"/>
              </a:lnSpc>
              <a:spcBef>
                <a:spcPts val="83"/>
              </a:spcBef>
            </a:pPr>
            <a:r>
              <a:rPr sz="1600" b="1" spc="-4" dirty="0" smtClean="0">
                <a:latin typeface="Times New Roman"/>
                <a:cs typeface="Times New Roman"/>
              </a:rPr>
              <a:t>H</a:t>
            </a:r>
            <a:r>
              <a:rPr sz="1600" b="1" spc="0" dirty="0" smtClean="0">
                <a:latin typeface="Times New Roman"/>
                <a:cs typeface="Times New Roman"/>
              </a:rPr>
              <a:t>i</a:t>
            </a:r>
            <a:r>
              <a:rPr sz="1600" b="1" spc="4" dirty="0" smtClean="0">
                <a:latin typeface="Times New Roman"/>
                <a:cs typeface="Times New Roman"/>
              </a:rPr>
              <a:t>g</a:t>
            </a:r>
            <a:r>
              <a:rPr sz="1600" b="1" spc="0" dirty="0" smtClean="0">
                <a:latin typeface="Times New Roman"/>
                <a:cs typeface="Times New Roman"/>
              </a:rPr>
              <a:t>hli</a:t>
            </a:r>
            <a:r>
              <a:rPr sz="1600" b="1" spc="4" dirty="0" smtClean="0">
                <a:latin typeface="Times New Roman"/>
                <a:cs typeface="Times New Roman"/>
              </a:rPr>
              <a:t>g</a:t>
            </a:r>
            <a:r>
              <a:rPr sz="1600" b="1" spc="0" dirty="0" smtClean="0">
                <a:latin typeface="Times New Roman"/>
                <a:cs typeface="Times New Roman"/>
              </a:rPr>
              <a:t>h</a:t>
            </a:r>
            <a:r>
              <a:rPr sz="1600" b="1" spc="-4" dirty="0" smtClean="0">
                <a:latin typeface="Times New Roman"/>
                <a:cs typeface="Times New Roman"/>
              </a:rPr>
              <a:t>t</a:t>
            </a:r>
            <a:r>
              <a:rPr sz="1600" b="1" spc="0" dirty="0" smtClean="0">
                <a:latin typeface="Times New Roman"/>
                <a:cs typeface="Times New Roman"/>
              </a:rPr>
              <a:t>s</a:t>
            </a:r>
            <a:r>
              <a:rPr sz="1600" b="1" spc="-22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f</a:t>
            </a:r>
            <a:r>
              <a:rPr sz="1600" spc="-8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</a:t>
            </a:r>
            <a:r>
              <a:rPr sz="1600" spc="4" dirty="0" smtClean="0">
                <a:latin typeface="Times New Roman"/>
                <a:cs typeface="Times New Roman"/>
              </a:rPr>
              <a:t>h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ou</a:t>
            </a:r>
            <a:r>
              <a:rPr sz="1600" spc="0" dirty="0" smtClean="0">
                <a:latin typeface="Times New Roman"/>
                <a:cs typeface="Times New Roman"/>
              </a:rPr>
              <a:t>tc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-29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es</a:t>
            </a:r>
            <a:r>
              <a:rPr sz="1600" spc="-11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f</a:t>
            </a:r>
            <a:r>
              <a:rPr sz="1600" spc="-18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</a:t>
            </a:r>
            <a:r>
              <a:rPr sz="1600" spc="4" dirty="0" smtClean="0">
                <a:latin typeface="Times New Roman"/>
                <a:cs typeface="Times New Roman"/>
              </a:rPr>
              <a:t>h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4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8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t</a:t>
            </a:r>
            <a:r>
              <a:rPr sz="1600" spc="4" dirty="0" smtClean="0">
                <a:latin typeface="Times New Roman"/>
                <a:cs typeface="Times New Roman"/>
              </a:rPr>
              <a:t>ud</a:t>
            </a:r>
            <a:r>
              <a:rPr sz="1600" spc="0" dirty="0" smtClean="0">
                <a:latin typeface="Times New Roman"/>
                <a:cs typeface="Times New Roman"/>
              </a:rPr>
              <a:t>ie</a:t>
            </a:r>
            <a:r>
              <a:rPr sz="1600" spc="4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86204" y="3529497"/>
            <a:ext cx="216829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</a:pPr>
            <a:r>
              <a:rPr sz="1600" dirty="0" smtClean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14804" y="3537368"/>
            <a:ext cx="8176469" cy="13277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75"/>
              </a:lnSpc>
              <a:spcBef>
                <a:spcPts val="83"/>
              </a:spcBef>
            </a:pPr>
            <a:r>
              <a:rPr sz="1600" b="1" spc="0" dirty="0" smtClean="0">
                <a:latin typeface="Times New Roman"/>
                <a:cs typeface="Times New Roman"/>
              </a:rPr>
              <a:t>Anch</a:t>
            </a:r>
            <a:r>
              <a:rPr sz="1600" b="1" spc="4" dirty="0" smtClean="0"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latin typeface="Times New Roman"/>
                <a:cs typeface="Times New Roman"/>
              </a:rPr>
              <a:t>ring</a:t>
            </a:r>
            <a:r>
              <a:rPr sz="1600" b="1" spc="136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tec</a:t>
            </a:r>
            <a:r>
              <a:rPr sz="1600" spc="4" dirty="0" smtClean="0">
                <a:latin typeface="Times New Roman"/>
                <a:cs typeface="Times New Roman"/>
              </a:rPr>
              <a:t>hn</a:t>
            </a:r>
            <a:r>
              <a:rPr sz="1600" spc="9" dirty="0" smtClean="0">
                <a:latin typeface="Times New Roman"/>
                <a:cs typeface="Times New Roman"/>
              </a:rPr>
              <a:t>i</a:t>
            </a:r>
            <a:r>
              <a:rPr sz="1600" spc="4" dirty="0" smtClean="0">
                <a:latin typeface="Times New Roman"/>
                <a:cs typeface="Times New Roman"/>
              </a:rPr>
              <a:t>qu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131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p</a:t>
            </a:r>
            <a:r>
              <a:rPr sz="1600" spc="-4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ov</a:t>
            </a:r>
            <a:r>
              <a:rPr sz="1600" spc="0" dirty="0" smtClean="0">
                <a:latin typeface="Times New Roman"/>
                <a:cs typeface="Times New Roman"/>
              </a:rPr>
              <a:t>i</a:t>
            </a:r>
            <a:r>
              <a:rPr sz="1600" spc="4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es</a:t>
            </a:r>
            <a:r>
              <a:rPr sz="1600" spc="154" dirty="0" smtClean="0">
                <a:latin typeface="Times New Roman"/>
                <a:cs typeface="Times New Roman"/>
              </a:rPr>
              <a:t> </a:t>
            </a:r>
            <a:r>
              <a:rPr sz="1600" b="1" spc="4" dirty="0" smtClean="0">
                <a:latin typeface="Times New Roman"/>
                <a:cs typeface="Times New Roman"/>
              </a:rPr>
              <a:t>goo</a:t>
            </a:r>
            <a:r>
              <a:rPr sz="1600" b="1" spc="0" dirty="0" smtClean="0">
                <a:latin typeface="Times New Roman"/>
                <a:cs typeface="Times New Roman"/>
              </a:rPr>
              <a:t>d</a:t>
            </a:r>
            <a:r>
              <a:rPr sz="1600" b="1" spc="157" dirty="0" smtClean="0">
                <a:latin typeface="Times New Roman"/>
                <a:cs typeface="Times New Roman"/>
              </a:rPr>
              <a:t> </a:t>
            </a:r>
            <a:r>
              <a:rPr sz="1600" b="1" spc="4" dirty="0" smtClean="0">
                <a:latin typeface="Times New Roman"/>
                <a:cs typeface="Times New Roman"/>
              </a:rPr>
              <a:t>a</a:t>
            </a:r>
            <a:r>
              <a:rPr sz="1600" b="1" spc="9" dirty="0" smtClean="0">
                <a:latin typeface="Times New Roman"/>
                <a:cs typeface="Times New Roman"/>
              </a:rPr>
              <a:t>l</a:t>
            </a:r>
            <a:r>
              <a:rPr sz="1600" b="1" spc="-4" dirty="0" smtClean="0">
                <a:latin typeface="Times New Roman"/>
                <a:cs typeface="Times New Roman"/>
              </a:rPr>
              <a:t>t</a:t>
            </a:r>
            <a:r>
              <a:rPr sz="1600" b="1" spc="0" dirty="0" smtClean="0">
                <a:latin typeface="Times New Roman"/>
                <a:cs typeface="Times New Roman"/>
              </a:rPr>
              <a:t>ern</a:t>
            </a:r>
            <a:r>
              <a:rPr sz="1600" b="1" spc="19" dirty="0" smtClean="0">
                <a:latin typeface="Times New Roman"/>
                <a:cs typeface="Times New Roman"/>
              </a:rPr>
              <a:t>a</a:t>
            </a:r>
            <a:r>
              <a:rPr sz="1600" b="1" spc="-4" dirty="0" smtClean="0">
                <a:latin typeface="Times New Roman"/>
                <a:cs typeface="Times New Roman"/>
              </a:rPr>
              <a:t>t</a:t>
            </a:r>
            <a:r>
              <a:rPr sz="1600" b="1" spc="0" dirty="0" smtClean="0">
                <a:latin typeface="Times New Roman"/>
                <a:cs typeface="Times New Roman"/>
              </a:rPr>
              <a:t>i</a:t>
            </a:r>
            <a:r>
              <a:rPr sz="1600" b="1" spc="4" dirty="0" smtClean="0">
                <a:latin typeface="Times New Roman"/>
                <a:cs typeface="Times New Roman"/>
              </a:rPr>
              <a:t>v</a:t>
            </a:r>
            <a:r>
              <a:rPr sz="1600" b="1" spc="0" dirty="0" smtClean="0">
                <a:latin typeface="Times New Roman"/>
                <a:cs typeface="Times New Roman"/>
              </a:rPr>
              <a:t>e</a:t>
            </a:r>
            <a:r>
              <a:rPr sz="1600" b="1" spc="145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to</a:t>
            </a:r>
            <a:r>
              <a:rPr sz="1600" spc="186" dirty="0" smtClean="0">
                <a:latin typeface="Times New Roman"/>
                <a:cs typeface="Times New Roman"/>
              </a:rPr>
              <a:t> </a:t>
            </a:r>
            <a:r>
              <a:rPr sz="1600" spc="19" dirty="0" smtClean="0">
                <a:latin typeface="Times New Roman"/>
                <a:cs typeface="Times New Roman"/>
              </a:rPr>
              <a:t>o</a:t>
            </a:r>
            <a:r>
              <a:rPr sz="1600" spc="4" dirty="0" smtClean="0">
                <a:latin typeface="Times New Roman"/>
                <a:cs typeface="Times New Roman"/>
              </a:rPr>
              <a:t>v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4" dirty="0" smtClean="0">
                <a:latin typeface="Times New Roman"/>
                <a:cs typeface="Times New Roman"/>
              </a:rPr>
              <a:t>r</a:t>
            </a:r>
            <a:r>
              <a:rPr sz="1600" spc="0" dirty="0" smtClean="0">
                <a:latin typeface="Times New Roman"/>
                <a:cs typeface="Times New Roman"/>
              </a:rPr>
              <a:t>c</a:t>
            </a:r>
            <a:r>
              <a:rPr sz="1600" spc="29" dirty="0" smtClean="0">
                <a:latin typeface="Times New Roman"/>
                <a:cs typeface="Times New Roman"/>
              </a:rPr>
              <a:t>o</a:t>
            </a:r>
            <a:r>
              <a:rPr sz="1600" spc="-19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146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</a:t>
            </a:r>
            <a:r>
              <a:rPr sz="1600" spc="4" dirty="0" smtClean="0">
                <a:latin typeface="Times New Roman"/>
                <a:cs typeface="Times New Roman"/>
              </a:rPr>
              <a:t>h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184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un</a:t>
            </a:r>
            <a:r>
              <a:rPr sz="1600" b="1" spc="-4" dirty="0" smtClean="0">
                <a:latin typeface="Times New Roman"/>
                <a:cs typeface="Times New Roman"/>
              </a:rPr>
              <a:t>f</a:t>
            </a:r>
            <a:r>
              <a:rPr sz="1600" b="1" spc="19" dirty="0" smtClean="0">
                <a:latin typeface="Times New Roman"/>
                <a:cs typeface="Times New Roman"/>
              </a:rPr>
              <a:t>a</a:t>
            </a:r>
            <a:r>
              <a:rPr sz="1600" b="1" spc="4" dirty="0" smtClean="0">
                <a:latin typeface="Times New Roman"/>
                <a:cs typeface="Times New Roman"/>
              </a:rPr>
              <a:t>vo</a:t>
            </a:r>
            <a:r>
              <a:rPr sz="1600" b="1" spc="0" dirty="0" smtClean="0">
                <a:latin typeface="Times New Roman"/>
                <a:cs typeface="Times New Roman"/>
              </a:rPr>
              <a:t>r</a:t>
            </a:r>
            <a:r>
              <a:rPr sz="1600" b="1" spc="4" dirty="0" smtClean="0">
                <a:latin typeface="Times New Roman"/>
                <a:cs typeface="Times New Roman"/>
              </a:rPr>
              <a:t>a</a:t>
            </a:r>
            <a:r>
              <a:rPr sz="1600" b="1" spc="0" dirty="0" smtClean="0">
                <a:latin typeface="Times New Roman"/>
                <a:cs typeface="Times New Roman"/>
              </a:rPr>
              <a:t>ble</a:t>
            </a:r>
            <a:r>
              <a:rPr sz="1600" b="1" spc="106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b</a:t>
            </a:r>
            <a:r>
              <a:rPr sz="1600" b="1" spc="9" dirty="0" smtClean="0">
                <a:latin typeface="Times New Roman"/>
                <a:cs typeface="Times New Roman"/>
              </a:rPr>
              <a:t>ri</a:t>
            </a:r>
            <a:r>
              <a:rPr sz="1600" b="1" spc="-4" dirty="0" smtClean="0">
                <a:latin typeface="Times New Roman"/>
                <a:cs typeface="Times New Roman"/>
              </a:rPr>
              <a:t>t</a:t>
            </a:r>
            <a:r>
              <a:rPr sz="1600" b="1" spc="9" dirty="0" smtClean="0">
                <a:latin typeface="Times New Roman"/>
                <a:cs typeface="Times New Roman"/>
              </a:rPr>
              <a:t>t</a:t>
            </a:r>
            <a:r>
              <a:rPr sz="1600" b="1" spc="0" dirty="0" smtClean="0">
                <a:latin typeface="Times New Roman"/>
                <a:cs typeface="Times New Roman"/>
              </a:rPr>
              <a:t>le</a:t>
            </a:r>
            <a:r>
              <a:rPr sz="1600" b="1" spc="166" dirty="0" smtClean="0">
                <a:latin typeface="Times New Roman"/>
                <a:cs typeface="Times New Roman"/>
              </a:rPr>
              <a:t> </a:t>
            </a:r>
            <a:r>
              <a:rPr sz="1600" spc="9" dirty="0" smtClean="0">
                <a:latin typeface="Times New Roman"/>
                <a:cs typeface="Times New Roman"/>
              </a:rPr>
              <a:t>fa</a:t>
            </a:r>
            <a:r>
              <a:rPr sz="1600" spc="0" dirty="0" smtClean="0">
                <a:latin typeface="Times New Roman"/>
                <a:cs typeface="Times New Roman"/>
              </a:rPr>
              <a:t>il</a:t>
            </a:r>
            <a:r>
              <a:rPr sz="1600" spc="4" dirty="0" smtClean="0">
                <a:latin typeface="Times New Roman"/>
                <a:cs typeface="Times New Roman"/>
              </a:rPr>
              <a:t>u</a:t>
            </a:r>
            <a:r>
              <a:rPr sz="1600" spc="9" dirty="0" smtClean="0">
                <a:latin typeface="Times New Roman"/>
                <a:cs typeface="Times New Roman"/>
              </a:rPr>
              <a:t>r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167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f</a:t>
            </a:r>
            <a:endParaRPr sz="1600">
              <a:latin typeface="Times New Roman"/>
              <a:cs typeface="Times New Roman"/>
            </a:endParaRPr>
          </a:p>
          <a:p>
            <a:pPr marL="12700" marR="30760">
              <a:lnSpc>
                <a:spcPct val="95825"/>
              </a:lnSpc>
              <a:spcBef>
                <a:spcPts val="956"/>
              </a:spcBef>
            </a:pPr>
            <a:r>
              <a:rPr sz="1600" b="1" spc="0" dirty="0" smtClean="0">
                <a:latin typeface="Times New Roman"/>
                <a:cs typeface="Times New Roman"/>
              </a:rPr>
              <a:t>b</a:t>
            </a:r>
            <a:r>
              <a:rPr sz="1600" b="1" spc="4" dirty="0" smtClean="0"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latin typeface="Times New Roman"/>
                <a:cs typeface="Times New Roman"/>
              </a:rPr>
              <a:t>nded</a:t>
            </a:r>
            <a:r>
              <a:rPr sz="1600" b="1" spc="-5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F</a:t>
            </a:r>
            <a:r>
              <a:rPr sz="1600" spc="4" dirty="0" smtClean="0">
                <a:latin typeface="Times New Roman"/>
                <a:cs typeface="Times New Roman"/>
              </a:rPr>
              <a:t>R</a:t>
            </a:r>
            <a:r>
              <a:rPr sz="1600" spc="0" dirty="0" smtClean="0">
                <a:latin typeface="Times New Roman"/>
                <a:cs typeface="Times New Roman"/>
              </a:rPr>
              <a:t>P</a:t>
            </a:r>
            <a:r>
              <a:rPr sz="1600" spc="-93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-29" dirty="0" smtClean="0">
                <a:latin typeface="Times New Roman"/>
                <a:cs typeface="Times New Roman"/>
              </a:rPr>
              <a:t>m</a:t>
            </a:r>
            <a:r>
              <a:rPr sz="1600" spc="4" dirty="0" smtClean="0">
                <a:latin typeface="Times New Roman"/>
                <a:cs typeface="Times New Roman"/>
              </a:rPr>
              <a:t>pos</a:t>
            </a:r>
            <a:r>
              <a:rPr sz="1600" spc="0" dirty="0" smtClean="0">
                <a:latin typeface="Times New Roman"/>
                <a:cs typeface="Times New Roman"/>
              </a:rPr>
              <a:t>ite</a:t>
            </a:r>
            <a:r>
              <a:rPr sz="1600" spc="4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2700" marR="30760">
              <a:lnSpc>
                <a:spcPct val="95825"/>
              </a:lnSpc>
              <a:spcBef>
                <a:spcPts val="1040"/>
              </a:spcBef>
            </a:pPr>
            <a:r>
              <a:rPr sz="1600" spc="-4" dirty="0" smtClean="0">
                <a:latin typeface="Times New Roman"/>
                <a:cs typeface="Times New Roman"/>
              </a:rPr>
              <a:t>T</a:t>
            </a:r>
            <a:r>
              <a:rPr sz="1600" spc="4" dirty="0" smtClean="0">
                <a:latin typeface="Times New Roman"/>
                <a:cs typeface="Times New Roman"/>
              </a:rPr>
              <a:t>h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19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p</a:t>
            </a:r>
            <a:r>
              <a:rPr sz="1600" spc="-4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opos</a:t>
            </a:r>
            <a:r>
              <a:rPr sz="1600" spc="0" dirty="0" smtClean="0">
                <a:latin typeface="Times New Roman"/>
                <a:cs typeface="Times New Roman"/>
              </a:rPr>
              <a:t>ed</a:t>
            </a:r>
            <a:r>
              <a:rPr sz="1600" spc="-58" dirty="0" smtClean="0">
                <a:latin typeface="Times New Roman"/>
                <a:cs typeface="Times New Roman"/>
              </a:rPr>
              <a:t> </a:t>
            </a:r>
            <a:r>
              <a:rPr sz="1600" b="1" spc="4" dirty="0" smtClean="0">
                <a:latin typeface="Times New Roman"/>
                <a:cs typeface="Times New Roman"/>
              </a:rPr>
              <a:t>a</a:t>
            </a:r>
            <a:r>
              <a:rPr sz="1600" b="1" spc="0" dirty="0" smtClean="0">
                <a:latin typeface="Times New Roman"/>
                <a:cs typeface="Times New Roman"/>
              </a:rPr>
              <a:t>nch</a:t>
            </a:r>
            <a:r>
              <a:rPr sz="1600" b="1" spc="4" dirty="0" smtClean="0"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latin typeface="Times New Roman"/>
                <a:cs typeface="Times New Roman"/>
              </a:rPr>
              <a:t>ring</a:t>
            </a:r>
            <a:r>
              <a:rPr sz="1600" b="1" spc="-64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tec</a:t>
            </a:r>
            <a:r>
              <a:rPr sz="1600" spc="4" dirty="0" smtClean="0">
                <a:latin typeface="Times New Roman"/>
                <a:cs typeface="Times New Roman"/>
              </a:rPr>
              <a:t>hn</a:t>
            </a:r>
            <a:r>
              <a:rPr sz="1600" spc="0" dirty="0" smtClean="0">
                <a:latin typeface="Times New Roman"/>
                <a:cs typeface="Times New Roman"/>
              </a:rPr>
              <a:t>i</a:t>
            </a:r>
            <a:r>
              <a:rPr sz="1600" spc="4" dirty="0" smtClean="0">
                <a:latin typeface="Times New Roman"/>
                <a:cs typeface="Times New Roman"/>
              </a:rPr>
              <a:t>qu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48" dirty="0" smtClean="0">
                <a:latin typeface="Times New Roman"/>
                <a:cs typeface="Times New Roman"/>
              </a:rPr>
              <a:t> </a:t>
            </a:r>
            <a:r>
              <a:rPr sz="1600" spc="-4" dirty="0" smtClean="0">
                <a:latin typeface="Times New Roman"/>
                <a:cs typeface="Times New Roman"/>
              </a:rPr>
              <a:t>r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4" dirty="0" smtClean="0">
                <a:latin typeface="Times New Roman"/>
                <a:cs typeface="Times New Roman"/>
              </a:rPr>
              <a:t>v</a:t>
            </a:r>
            <a:r>
              <a:rPr sz="1600" spc="0" dirty="0" smtClean="0">
                <a:latin typeface="Times New Roman"/>
                <a:cs typeface="Times New Roman"/>
              </a:rPr>
              <a:t>ealed</a:t>
            </a:r>
            <a:r>
              <a:rPr sz="1600" spc="-9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duc</a:t>
            </a:r>
            <a:r>
              <a:rPr sz="1600" b="1" spc="-4" dirty="0" smtClean="0">
                <a:latin typeface="Times New Roman"/>
                <a:cs typeface="Times New Roman"/>
              </a:rPr>
              <a:t>t</a:t>
            </a:r>
            <a:r>
              <a:rPr sz="1600" b="1" spc="0" dirty="0" smtClean="0">
                <a:latin typeface="Times New Roman"/>
                <a:cs typeface="Times New Roman"/>
              </a:rPr>
              <a:t>ile</a:t>
            </a:r>
            <a:r>
              <a:rPr sz="1600" b="1" spc="-17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beh</a:t>
            </a:r>
            <a:r>
              <a:rPr sz="1600" b="1" spc="4" dirty="0" smtClean="0">
                <a:latin typeface="Times New Roman"/>
                <a:cs typeface="Times New Roman"/>
              </a:rPr>
              <a:t>av</a:t>
            </a:r>
            <a:r>
              <a:rPr sz="1600" b="1" spc="0" dirty="0" smtClean="0">
                <a:latin typeface="Times New Roman"/>
                <a:cs typeface="Times New Roman"/>
              </a:rPr>
              <a:t>i</a:t>
            </a:r>
            <a:r>
              <a:rPr sz="1600" b="1" spc="4" dirty="0" smtClean="0"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latin typeface="Times New Roman"/>
                <a:cs typeface="Times New Roman"/>
              </a:rPr>
              <a:t>r</a:t>
            </a:r>
            <a:r>
              <a:rPr sz="1600" b="1" spc="-85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f</a:t>
            </a:r>
            <a:r>
              <a:rPr sz="1600" spc="-8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</a:t>
            </a:r>
            <a:r>
              <a:rPr sz="1600" spc="4" dirty="0" smtClean="0">
                <a:latin typeface="Times New Roman"/>
                <a:cs typeface="Times New Roman"/>
              </a:rPr>
              <a:t>h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b="1" spc="-4" dirty="0" smtClean="0">
                <a:latin typeface="Times New Roman"/>
                <a:cs typeface="Times New Roman"/>
              </a:rPr>
              <a:t>F</a:t>
            </a:r>
            <a:r>
              <a:rPr sz="1600" b="1" spc="0" dirty="0" smtClean="0">
                <a:latin typeface="Times New Roman"/>
                <a:cs typeface="Times New Roman"/>
              </a:rPr>
              <a:t>R</a:t>
            </a:r>
            <a:r>
              <a:rPr sz="1600" b="1" spc="-4" dirty="0" smtClean="0">
                <a:latin typeface="Times New Roman"/>
                <a:cs typeface="Times New Roman"/>
              </a:rPr>
              <a:t>P-</a:t>
            </a:r>
            <a:r>
              <a:rPr sz="1600" b="1" spc="4" dirty="0" smtClean="0">
                <a:latin typeface="Times New Roman"/>
                <a:cs typeface="Times New Roman"/>
              </a:rPr>
              <a:t>s</a:t>
            </a:r>
            <a:r>
              <a:rPr sz="1600" b="1" spc="-4" dirty="0" smtClean="0">
                <a:latin typeface="Times New Roman"/>
                <a:cs typeface="Times New Roman"/>
              </a:rPr>
              <a:t>t</a:t>
            </a:r>
            <a:r>
              <a:rPr sz="1600" b="1" spc="0" dirty="0" smtClean="0">
                <a:latin typeface="Times New Roman"/>
                <a:cs typeface="Times New Roman"/>
              </a:rPr>
              <a:t>eel</a:t>
            </a:r>
            <a:r>
              <a:rPr sz="1600" b="1" spc="-17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c</a:t>
            </a:r>
            <a:r>
              <a:rPr sz="1600" b="1" spc="4" dirty="0" smtClean="0"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latin typeface="Times New Roman"/>
                <a:cs typeface="Times New Roman"/>
              </a:rPr>
              <a:t>nnec</a:t>
            </a:r>
            <a:r>
              <a:rPr sz="1600" b="1" spc="-4" dirty="0" smtClean="0">
                <a:latin typeface="Times New Roman"/>
                <a:cs typeface="Times New Roman"/>
              </a:rPr>
              <a:t>t</a:t>
            </a:r>
            <a:r>
              <a:rPr sz="1600" b="1" spc="0" dirty="0" smtClean="0">
                <a:latin typeface="Times New Roman"/>
                <a:cs typeface="Times New Roman"/>
              </a:rPr>
              <a:t>i</a:t>
            </a:r>
            <a:r>
              <a:rPr sz="1600" b="1" spc="4" dirty="0" smtClean="0"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latin typeface="Times New Roman"/>
                <a:cs typeface="Times New Roman"/>
              </a:rPr>
              <a:t>n</a:t>
            </a:r>
            <a:r>
              <a:rPr sz="1600" b="1" spc="4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  <a:p>
            <a:pPr marL="12700" marR="30760">
              <a:lnSpc>
                <a:spcPct val="95825"/>
              </a:lnSpc>
              <a:spcBef>
                <a:spcPts val="1040"/>
              </a:spcBef>
            </a:pPr>
            <a:r>
              <a:rPr sz="1600" b="1" spc="-59" dirty="0" smtClean="0">
                <a:latin typeface="Times New Roman"/>
                <a:cs typeface="Times New Roman"/>
              </a:rPr>
              <a:t>Y</a:t>
            </a:r>
            <a:r>
              <a:rPr sz="1600" b="1" spc="0" dirty="0" smtClean="0">
                <a:latin typeface="Times New Roman"/>
                <a:cs typeface="Times New Roman"/>
              </a:rPr>
              <a:t>ield</a:t>
            </a:r>
            <a:r>
              <a:rPr sz="1600" b="1" spc="-7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4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d</a:t>
            </a:r>
            <a:r>
              <a:rPr sz="1600" spc="-23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ul</a:t>
            </a:r>
            <a:r>
              <a:rPr sz="1600" b="1" spc="-4" dirty="0" smtClean="0">
                <a:latin typeface="Times New Roman"/>
                <a:cs typeface="Times New Roman"/>
              </a:rPr>
              <a:t>t</a:t>
            </a:r>
            <a:r>
              <a:rPr sz="1600" b="1" spc="0" dirty="0" smtClean="0">
                <a:latin typeface="Times New Roman"/>
                <a:cs typeface="Times New Roman"/>
              </a:rPr>
              <a:t>i</a:t>
            </a:r>
            <a:r>
              <a:rPr sz="1600" b="1" spc="-19" dirty="0" smtClean="0">
                <a:latin typeface="Times New Roman"/>
                <a:cs typeface="Times New Roman"/>
              </a:rPr>
              <a:t>m</a:t>
            </a:r>
            <a:r>
              <a:rPr sz="1600" b="1" spc="4" dirty="0" smtClean="0">
                <a:latin typeface="Times New Roman"/>
                <a:cs typeface="Times New Roman"/>
              </a:rPr>
              <a:t>a</a:t>
            </a:r>
            <a:r>
              <a:rPr sz="1600" b="1" spc="-4" dirty="0" smtClean="0">
                <a:latin typeface="Times New Roman"/>
                <a:cs typeface="Times New Roman"/>
              </a:rPr>
              <a:t>t</a:t>
            </a:r>
            <a:r>
              <a:rPr sz="1600" b="1" spc="0" dirty="0" smtClean="0">
                <a:latin typeface="Times New Roman"/>
                <a:cs typeface="Times New Roman"/>
              </a:rPr>
              <a:t>e</a:t>
            </a:r>
            <a:r>
              <a:rPr sz="1600" b="1" spc="6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l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ad</a:t>
            </a:r>
            <a:r>
              <a:rPr sz="1600" spc="-8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ca</a:t>
            </a:r>
            <a:r>
              <a:rPr sz="1600" spc="4" dirty="0" smtClean="0">
                <a:latin typeface="Times New Roman"/>
                <a:cs typeface="Times New Roman"/>
              </a:rPr>
              <a:t>p</a:t>
            </a:r>
            <a:r>
              <a:rPr sz="1600" spc="0" dirty="0" smtClean="0">
                <a:latin typeface="Times New Roman"/>
                <a:cs typeface="Times New Roman"/>
              </a:rPr>
              <a:t>acities</a:t>
            </a:r>
            <a:r>
              <a:rPr sz="1600" spc="-14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i</a:t>
            </a:r>
            <a:r>
              <a:rPr sz="1600" b="1" spc="-19" dirty="0" smtClean="0">
                <a:latin typeface="Times New Roman"/>
                <a:cs typeface="Times New Roman"/>
              </a:rPr>
              <a:t>m</a:t>
            </a:r>
            <a:r>
              <a:rPr sz="1600" b="1" spc="0" dirty="0" smtClean="0">
                <a:latin typeface="Times New Roman"/>
                <a:cs typeface="Times New Roman"/>
              </a:rPr>
              <a:t>p</a:t>
            </a:r>
            <a:r>
              <a:rPr sz="1600" b="1" spc="-25" dirty="0" smtClean="0">
                <a:latin typeface="Times New Roman"/>
                <a:cs typeface="Times New Roman"/>
              </a:rPr>
              <a:t>r</a:t>
            </a:r>
            <a:r>
              <a:rPr sz="1600" b="1" spc="4" dirty="0" smtClean="0">
                <a:latin typeface="Times New Roman"/>
                <a:cs typeface="Times New Roman"/>
              </a:rPr>
              <a:t>ov</a:t>
            </a:r>
            <a:r>
              <a:rPr sz="1600" b="1" spc="0" dirty="0" smtClean="0">
                <a:latin typeface="Times New Roman"/>
                <a:cs typeface="Times New Roman"/>
              </a:rPr>
              <a:t>ed</a:t>
            </a:r>
            <a:r>
              <a:rPr sz="1600" b="1" spc="-26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b</a:t>
            </a:r>
            <a:r>
              <a:rPr sz="1600" spc="0" dirty="0" smtClean="0">
                <a:latin typeface="Times New Roman"/>
                <a:cs typeface="Times New Roman"/>
              </a:rPr>
              <a:t>y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b="1" spc="4" dirty="0" smtClean="0">
                <a:latin typeface="Times New Roman"/>
                <a:cs typeface="Times New Roman"/>
              </a:rPr>
              <a:t>10</a:t>
            </a:r>
            <a:r>
              <a:rPr sz="1600" b="1" spc="-9" dirty="0" smtClean="0">
                <a:latin typeface="Times New Roman"/>
                <a:cs typeface="Times New Roman"/>
              </a:rPr>
              <a:t>%</a:t>
            </a:r>
            <a:r>
              <a:rPr sz="1600" spc="0" dirty="0" smtClean="0">
                <a:latin typeface="Times New Roman"/>
                <a:cs typeface="Times New Roman"/>
              </a:rPr>
              <a:t>,</a:t>
            </a:r>
            <a:r>
              <a:rPr sz="1600" spc="-30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4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d</a:t>
            </a:r>
            <a:r>
              <a:rPr sz="1600" spc="-23" dirty="0" smtClean="0">
                <a:latin typeface="Times New Roman"/>
                <a:cs typeface="Times New Roman"/>
              </a:rPr>
              <a:t> </a:t>
            </a:r>
            <a:r>
              <a:rPr sz="1600" b="1" spc="4" dirty="0" smtClean="0">
                <a:latin typeface="Times New Roman"/>
                <a:cs typeface="Times New Roman"/>
              </a:rPr>
              <a:t>30</a:t>
            </a:r>
            <a:r>
              <a:rPr sz="1600" b="1" spc="-9" dirty="0" smtClean="0">
                <a:latin typeface="Times New Roman"/>
                <a:cs typeface="Times New Roman"/>
              </a:rPr>
              <a:t>%</a:t>
            </a:r>
            <a:r>
              <a:rPr sz="1600" spc="0" dirty="0" smtClean="0">
                <a:latin typeface="Times New Roman"/>
                <a:cs typeface="Times New Roman"/>
              </a:rPr>
              <a:t>,</a:t>
            </a:r>
            <a:r>
              <a:rPr sz="1600" spc="-30" dirty="0" smtClean="0">
                <a:latin typeface="Times New Roman"/>
                <a:cs typeface="Times New Roman"/>
              </a:rPr>
              <a:t> </a:t>
            </a:r>
            <a:r>
              <a:rPr sz="1600" spc="-4" dirty="0" smtClean="0">
                <a:latin typeface="Times New Roman"/>
                <a:cs typeface="Times New Roman"/>
              </a:rPr>
              <a:t>r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4" dirty="0" smtClean="0">
                <a:latin typeface="Times New Roman"/>
                <a:cs typeface="Times New Roman"/>
              </a:rPr>
              <a:t>sp</a:t>
            </a:r>
            <a:r>
              <a:rPr sz="1600" spc="0" dirty="0" smtClean="0">
                <a:latin typeface="Times New Roman"/>
                <a:cs typeface="Times New Roman"/>
              </a:rPr>
              <a:t>ecti</a:t>
            </a:r>
            <a:r>
              <a:rPr sz="1600" spc="4" dirty="0" smtClean="0">
                <a:latin typeface="Times New Roman"/>
                <a:cs typeface="Times New Roman"/>
              </a:rPr>
              <a:t>v</a:t>
            </a:r>
            <a:r>
              <a:rPr sz="1600" spc="0" dirty="0" smtClean="0">
                <a:latin typeface="Times New Roman"/>
                <a:cs typeface="Times New Roman"/>
              </a:rPr>
              <a:t>el</a:t>
            </a:r>
            <a:r>
              <a:rPr sz="1600" spc="-114" dirty="0" smtClean="0">
                <a:latin typeface="Times New Roman"/>
                <a:cs typeface="Times New Roman"/>
              </a:rPr>
              <a:t>y</a:t>
            </a:r>
            <a:r>
              <a:rPr sz="1600" spc="0" dirty="0" smtClean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86204" y="4261017"/>
            <a:ext cx="216829" cy="5938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</a:pPr>
            <a:r>
              <a:rPr sz="1600" dirty="0" smtClean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40"/>
              </a:spcBef>
            </a:pPr>
            <a:r>
              <a:rPr sz="1600" dirty="0" smtClean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9004" y="5083977"/>
            <a:ext cx="148539" cy="228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</a:pPr>
            <a:r>
              <a:rPr sz="1600" dirty="0" smtClean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15516" y="5091847"/>
            <a:ext cx="5442012" cy="596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1941">
              <a:lnSpc>
                <a:spcPts val="1675"/>
              </a:lnSpc>
              <a:spcBef>
                <a:spcPts val="83"/>
              </a:spcBef>
            </a:pPr>
            <a:r>
              <a:rPr sz="1600" b="1" spc="4" dirty="0" smtClean="0">
                <a:latin typeface="Times New Roman"/>
                <a:cs typeface="Times New Roman"/>
              </a:rPr>
              <a:t>L</a:t>
            </a:r>
            <a:r>
              <a:rPr sz="1600" b="1" spc="0" dirty="0" smtClean="0">
                <a:latin typeface="Times New Roman"/>
                <a:cs typeface="Times New Roman"/>
              </a:rPr>
              <a:t>i</a:t>
            </a:r>
            <a:r>
              <a:rPr sz="1600" b="1" spc="-19" dirty="0" smtClean="0">
                <a:latin typeface="Times New Roman"/>
                <a:cs typeface="Times New Roman"/>
              </a:rPr>
              <a:t>m</a:t>
            </a:r>
            <a:r>
              <a:rPr sz="1600" b="1" spc="0" dirty="0" smtClean="0">
                <a:latin typeface="Times New Roman"/>
                <a:cs typeface="Times New Roman"/>
              </a:rPr>
              <a:t>i</a:t>
            </a:r>
            <a:r>
              <a:rPr sz="1600" b="1" spc="-4" dirty="0" smtClean="0">
                <a:latin typeface="Times New Roman"/>
                <a:cs typeface="Times New Roman"/>
              </a:rPr>
              <a:t>t</a:t>
            </a:r>
            <a:r>
              <a:rPr sz="1600" b="1" spc="4" dirty="0" smtClean="0">
                <a:latin typeface="Times New Roman"/>
                <a:cs typeface="Times New Roman"/>
              </a:rPr>
              <a:t>a</a:t>
            </a:r>
            <a:r>
              <a:rPr sz="1600" b="1" spc="-4" dirty="0" smtClean="0">
                <a:latin typeface="Times New Roman"/>
                <a:cs typeface="Times New Roman"/>
              </a:rPr>
              <a:t>t</a:t>
            </a:r>
            <a:r>
              <a:rPr sz="1600" b="1" spc="0" dirty="0" smtClean="0">
                <a:latin typeface="Times New Roman"/>
                <a:cs typeface="Times New Roman"/>
              </a:rPr>
              <a:t>i</a:t>
            </a:r>
            <a:r>
              <a:rPr sz="1600" b="1" spc="4" dirty="0" smtClean="0"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latin typeface="Times New Roman"/>
                <a:cs typeface="Times New Roman"/>
              </a:rPr>
              <a:t>n</a:t>
            </a:r>
            <a:r>
              <a:rPr sz="1600" b="1" spc="-4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f</a:t>
            </a:r>
            <a:r>
              <a:rPr sz="1600" spc="-18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t</a:t>
            </a:r>
            <a:r>
              <a:rPr sz="1600" spc="4" dirty="0" smtClean="0">
                <a:latin typeface="Times New Roman"/>
                <a:cs typeface="Times New Roman"/>
              </a:rPr>
              <a:t>h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10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t</a:t>
            </a:r>
            <a:r>
              <a:rPr sz="1600" spc="4" dirty="0" smtClean="0">
                <a:latin typeface="Times New Roman"/>
                <a:cs typeface="Times New Roman"/>
              </a:rPr>
              <a:t>ud</a:t>
            </a:r>
            <a:r>
              <a:rPr sz="1600" spc="0" dirty="0" smtClean="0">
                <a:latin typeface="Times New Roman"/>
                <a:cs typeface="Times New Roman"/>
              </a:rPr>
              <a:t>ie</a:t>
            </a:r>
            <a:r>
              <a:rPr sz="1600" spc="4" dirty="0" smtClean="0">
                <a:latin typeface="Times New Roman"/>
                <a:cs typeface="Times New Roman"/>
              </a:rPr>
              <a:t>s</a:t>
            </a:r>
            <a:r>
              <a:rPr sz="1600" spc="0" dirty="0" smtClean="0">
                <a:latin typeface="Times New Roman"/>
                <a:cs typeface="Times New Roman"/>
              </a:rPr>
              <a:t>:</a:t>
            </a:r>
            <a:endParaRPr sz="1600">
              <a:latin typeface="Times New Roman"/>
              <a:cs typeface="Times New Roman"/>
            </a:endParaRPr>
          </a:p>
          <a:p>
            <a:pPr marL="183387">
              <a:lnSpc>
                <a:spcPct val="95825"/>
              </a:lnSpc>
              <a:spcBef>
                <a:spcPts val="956"/>
              </a:spcBef>
            </a:pPr>
            <a:r>
              <a:rPr sz="1600" dirty="0" smtClean="0">
                <a:latin typeface="Times New Roman"/>
                <a:cs typeface="Times New Roman"/>
              </a:rPr>
              <a:t> </a:t>
            </a:r>
            <a:r>
              <a:rPr sz="1600" spc="129" dirty="0" smtClean="0">
                <a:latin typeface="Times New Roman"/>
                <a:cs typeface="Times New Roman"/>
              </a:rPr>
              <a:t> </a:t>
            </a:r>
            <a:r>
              <a:rPr sz="1600" spc="-179" dirty="0" smtClean="0">
                <a:latin typeface="Times New Roman"/>
                <a:cs typeface="Times New Roman"/>
              </a:rPr>
              <a:t>V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4" dirty="0" smtClean="0">
                <a:latin typeface="Times New Roman"/>
                <a:cs typeface="Times New Roman"/>
              </a:rPr>
              <a:t>r</a:t>
            </a:r>
            <a:r>
              <a:rPr sz="1600" spc="0" dirty="0" smtClean="0">
                <a:latin typeface="Times New Roman"/>
                <a:cs typeface="Times New Roman"/>
              </a:rPr>
              <a:t>y</a:t>
            </a:r>
            <a:r>
              <a:rPr sz="1600" spc="-16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n</a:t>
            </a:r>
            <a:r>
              <a:rPr sz="1600" b="1" spc="4" dirty="0" smtClean="0">
                <a:latin typeface="Times New Roman"/>
                <a:cs typeface="Times New Roman"/>
              </a:rPr>
              <a:t>a</a:t>
            </a:r>
            <a:r>
              <a:rPr sz="1600" b="1" spc="0" dirty="0" smtClean="0">
                <a:latin typeface="Times New Roman"/>
                <a:cs typeface="Times New Roman"/>
              </a:rPr>
              <a:t>r</a:t>
            </a:r>
            <a:r>
              <a:rPr sz="1600" b="1" spc="-25" dirty="0" smtClean="0">
                <a:latin typeface="Times New Roman"/>
                <a:cs typeface="Times New Roman"/>
              </a:rPr>
              <a:t>r</a:t>
            </a:r>
            <a:r>
              <a:rPr sz="1600" b="1" spc="4" dirty="0" smtClean="0"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latin typeface="Times New Roman"/>
                <a:cs typeface="Times New Roman"/>
              </a:rPr>
              <a:t>w</a:t>
            </a:r>
            <a:r>
              <a:rPr sz="1600" b="1" spc="-55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r</a:t>
            </a:r>
            <a:r>
              <a:rPr sz="1600" b="1" spc="4" dirty="0" smtClean="0">
                <a:latin typeface="Times New Roman"/>
                <a:cs typeface="Times New Roman"/>
              </a:rPr>
              <a:t>a</a:t>
            </a:r>
            <a:r>
              <a:rPr sz="1600" b="1" spc="0" dirty="0" smtClean="0">
                <a:latin typeface="Times New Roman"/>
                <a:cs typeface="Times New Roman"/>
              </a:rPr>
              <a:t>n</a:t>
            </a:r>
            <a:r>
              <a:rPr sz="1600" b="1" spc="4" dirty="0" smtClean="0">
                <a:latin typeface="Times New Roman"/>
                <a:cs typeface="Times New Roman"/>
              </a:rPr>
              <a:t>g</a:t>
            </a:r>
            <a:r>
              <a:rPr sz="1600" b="1" spc="0" dirty="0" smtClean="0">
                <a:latin typeface="Times New Roman"/>
                <a:cs typeface="Times New Roman"/>
              </a:rPr>
              <a:t>e</a:t>
            </a:r>
            <a:r>
              <a:rPr sz="1600" b="1" spc="-44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f</a:t>
            </a:r>
            <a:r>
              <a:rPr sz="1600" spc="-8" dirty="0" smtClean="0">
                <a:latin typeface="Times New Roman"/>
                <a:cs typeface="Times New Roman"/>
              </a:rPr>
              <a:t> </a:t>
            </a:r>
            <a:r>
              <a:rPr sz="1600" b="1" spc="-4" dirty="0" smtClean="0">
                <a:latin typeface="Times New Roman"/>
                <a:cs typeface="Times New Roman"/>
              </a:rPr>
              <a:t>f</a:t>
            </a:r>
            <a:r>
              <a:rPr sz="1600" b="1" spc="4" dirty="0" smtClean="0">
                <a:latin typeface="Times New Roman"/>
                <a:cs typeface="Times New Roman"/>
              </a:rPr>
              <a:t>as</a:t>
            </a:r>
            <a:r>
              <a:rPr sz="1600" b="1" spc="-4" dirty="0" smtClean="0">
                <a:latin typeface="Times New Roman"/>
                <a:cs typeface="Times New Roman"/>
              </a:rPr>
              <a:t>t</a:t>
            </a:r>
            <a:r>
              <a:rPr sz="1600" b="1" spc="0" dirty="0" smtClean="0">
                <a:latin typeface="Times New Roman"/>
                <a:cs typeface="Times New Roman"/>
              </a:rPr>
              <a:t>ening</a:t>
            </a:r>
            <a:r>
              <a:rPr sz="1600" b="1" spc="-32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p</a:t>
            </a:r>
            <a:r>
              <a:rPr sz="1600" b="1" spc="4" dirty="0" smtClean="0">
                <a:latin typeface="Times New Roman"/>
                <a:cs typeface="Times New Roman"/>
              </a:rPr>
              <a:t>a</a:t>
            </a:r>
            <a:r>
              <a:rPr sz="1600" b="1" spc="0" dirty="0" smtClean="0">
                <a:latin typeface="Times New Roman"/>
                <a:cs typeface="Times New Roman"/>
              </a:rPr>
              <a:t>r</a:t>
            </a:r>
            <a:r>
              <a:rPr sz="1600" b="1" spc="4" dirty="0" smtClean="0">
                <a:latin typeface="Times New Roman"/>
                <a:cs typeface="Times New Roman"/>
              </a:rPr>
              <a:t>a</a:t>
            </a:r>
            <a:r>
              <a:rPr sz="1600" b="1" spc="-19" dirty="0" smtClean="0">
                <a:latin typeface="Times New Roman"/>
                <a:cs typeface="Times New Roman"/>
              </a:rPr>
              <a:t>m</a:t>
            </a:r>
            <a:r>
              <a:rPr sz="1600" b="1" spc="0" dirty="0" smtClean="0">
                <a:latin typeface="Times New Roman"/>
                <a:cs typeface="Times New Roman"/>
              </a:rPr>
              <a:t>e</a:t>
            </a:r>
            <a:r>
              <a:rPr sz="1600" b="1" spc="-4" dirty="0" smtClean="0">
                <a:latin typeface="Times New Roman"/>
                <a:cs typeface="Times New Roman"/>
              </a:rPr>
              <a:t>t</a:t>
            </a:r>
            <a:r>
              <a:rPr sz="1600" b="1" spc="0" dirty="0" smtClean="0">
                <a:latin typeface="Times New Roman"/>
                <a:cs typeface="Times New Roman"/>
              </a:rPr>
              <a:t>ers</a:t>
            </a:r>
            <a:r>
              <a:rPr sz="1600" b="1" spc="-18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was</a:t>
            </a:r>
            <a:r>
              <a:rPr sz="1600" spc="-24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4" dirty="0" smtClean="0">
                <a:latin typeface="Times New Roman"/>
                <a:cs typeface="Times New Roman"/>
              </a:rPr>
              <a:t>x</a:t>
            </a:r>
            <a:r>
              <a:rPr sz="1600" spc="0" dirty="0" smtClean="0">
                <a:latin typeface="Times New Roman"/>
                <a:cs typeface="Times New Roman"/>
              </a:rPr>
              <a:t>a</a:t>
            </a:r>
            <a:r>
              <a:rPr sz="1600" spc="-29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i</a:t>
            </a:r>
            <a:r>
              <a:rPr sz="1600" spc="4" dirty="0" smtClean="0">
                <a:latin typeface="Times New Roman"/>
                <a:cs typeface="Times New Roman"/>
              </a:rPr>
              <a:t>n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4" dirty="0" smtClean="0">
                <a:latin typeface="Times New Roman"/>
                <a:cs typeface="Times New Roman"/>
              </a:rPr>
              <a:t>d</a:t>
            </a:r>
            <a:r>
              <a:rPr sz="1600" spc="0" dirty="0" smtClean="0">
                <a:latin typeface="Times New Roman"/>
                <a:cs typeface="Times New Roman"/>
              </a:rPr>
              <a:t>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77473" y="6036053"/>
            <a:ext cx="12550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2800" y="6127493"/>
            <a:ext cx="2655882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l</a:t>
            </a:r>
            <a:r>
              <a:rPr sz="1200" spc="-3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u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c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tu</a:t>
            </a:r>
            <a:r>
              <a:rPr sz="1200" spc="-19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-9" dirty="0" smtClean="0">
                <a:solidFill>
                  <a:srgbClr val="898989"/>
                </a:solidFill>
                <a:latin typeface="Times New Roman"/>
                <a:cs typeface="Times New Roman"/>
              </a:rPr>
              <a:t>-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2015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 </a:t>
            </a:r>
            <a:r>
              <a:rPr sz="1200" spc="-8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No</a:t>
            </a:r>
            <a:r>
              <a:rPr sz="1200" spc="-14" dirty="0" smtClean="0">
                <a:solidFill>
                  <a:srgbClr val="898989"/>
                </a:solidFill>
                <a:latin typeface="Times New Roman"/>
                <a:cs typeface="Times New Roman"/>
              </a:rPr>
              <a:t>v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m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be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21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18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</a:t>
            </a:r>
            <a:r>
              <a:rPr sz="1200" spc="-15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774067" y="1207007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69470" y="3869435"/>
            <a:ext cx="5867400" cy="2043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10506" y="5999987"/>
            <a:ext cx="1652015" cy="307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15516" y="2005172"/>
            <a:ext cx="7155490" cy="118825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65270" marR="26730">
              <a:lnSpc>
                <a:spcPts val="2830"/>
              </a:lnSpc>
              <a:spcBef>
                <a:spcPts val="141"/>
              </a:spcBef>
            </a:pPr>
            <a:r>
              <a:rPr sz="4200" spc="-4" baseline="1035" dirty="0" smtClean="0">
                <a:latin typeface="Times New Roman"/>
                <a:cs typeface="Times New Roman"/>
              </a:rPr>
              <a:t>OB</a:t>
            </a:r>
            <a:r>
              <a:rPr sz="4200" spc="4" baseline="1035" dirty="0" smtClean="0">
                <a:latin typeface="Times New Roman"/>
                <a:cs typeface="Times New Roman"/>
              </a:rPr>
              <a:t>J</a:t>
            </a:r>
            <a:r>
              <a:rPr sz="4200" spc="-4" baseline="1035" dirty="0" smtClean="0">
                <a:latin typeface="Times New Roman"/>
                <a:cs typeface="Times New Roman"/>
              </a:rPr>
              <a:t>ECT</a:t>
            </a:r>
            <a:r>
              <a:rPr sz="4200" spc="4" baseline="1035" dirty="0" smtClean="0">
                <a:latin typeface="Times New Roman"/>
                <a:cs typeface="Times New Roman"/>
              </a:rPr>
              <a:t>I</a:t>
            </a:r>
            <a:r>
              <a:rPr sz="4200" spc="-4" baseline="1035" dirty="0" smtClean="0">
                <a:latin typeface="Times New Roman"/>
                <a:cs typeface="Times New Roman"/>
              </a:rPr>
              <a:t>VE</a:t>
            </a:r>
            <a:r>
              <a:rPr sz="4200" spc="0" baseline="1035" dirty="0" smtClean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  <a:p>
            <a:pPr marL="12700" indent="0">
              <a:lnSpc>
                <a:spcPct val="100041"/>
              </a:lnSpc>
              <a:spcBef>
                <a:spcPts val="2012"/>
              </a:spcBef>
            </a:pPr>
            <a:r>
              <a:rPr sz="1800" spc="-11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o </a:t>
            </a:r>
            <a:r>
              <a:rPr sz="1800" spc="18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nv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ti</a:t>
            </a:r>
            <a:r>
              <a:rPr sz="1800" spc="-9" dirty="0" smtClean="0">
                <a:latin typeface="Times New Roman"/>
                <a:cs typeface="Times New Roman"/>
              </a:rPr>
              <a:t>g</a:t>
            </a:r>
            <a:r>
              <a:rPr sz="1800" spc="4" dirty="0" smtClean="0">
                <a:latin typeface="Times New Roman"/>
                <a:cs typeface="Times New Roman"/>
              </a:rPr>
              <a:t>at</a:t>
            </a:r>
            <a:r>
              <a:rPr sz="1800" spc="0" dirty="0" smtClean="0">
                <a:latin typeface="Times New Roman"/>
                <a:cs typeface="Times New Roman"/>
              </a:rPr>
              <a:t>e </a:t>
            </a:r>
            <a:r>
              <a:rPr sz="1800" spc="18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he </a:t>
            </a:r>
            <a:r>
              <a:rPr sz="1800" spc="209" dirty="0" smtClean="0">
                <a:latin typeface="Times New Roman"/>
                <a:cs typeface="Times New Roman"/>
              </a:rPr>
              <a:t> </a:t>
            </a:r>
            <a:r>
              <a:rPr sz="1800" b="1" spc="-44" dirty="0" smtClean="0">
                <a:latin typeface="Times New Roman"/>
                <a:cs typeface="Times New Roman"/>
              </a:rPr>
              <a:t>r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-4" dirty="0" smtClean="0">
                <a:latin typeface="Times New Roman"/>
                <a:cs typeface="Times New Roman"/>
              </a:rPr>
              <a:t>sp</a:t>
            </a:r>
            <a:r>
              <a:rPr sz="1800" b="1" spc="0" dirty="0" smtClean="0">
                <a:latin typeface="Times New Roman"/>
                <a:cs typeface="Times New Roman"/>
              </a:rPr>
              <a:t>o</a:t>
            </a:r>
            <a:r>
              <a:rPr sz="1800" b="1" spc="-4" dirty="0" smtClean="0">
                <a:latin typeface="Times New Roman"/>
                <a:cs typeface="Times New Roman"/>
              </a:rPr>
              <a:t>ns</a:t>
            </a:r>
            <a:r>
              <a:rPr sz="1800" b="1" spc="0" dirty="0" smtClean="0">
                <a:latin typeface="Times New Roman"/>
                <a:cs typeface="Times New Roman"/>
              </a:rPr>
              <a:t>e </a:t>
            </a:r>
            <a:r>
              <a:rPr sz="1800" b="1" spc="209" dirty="0" smtClean="0">
                <a:latin typeface="Times New Roman"/>
                <a:cs typeface="Times New Roman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of </a:t>
            </a:r>
            <a:r>
              <a:rPr sz="1800" b="1" spc="204" dirty="0" smtClean="0">
                <a:latin typeface="Times New Roman"/>
                <a:cs typeface="Times New Roman"/>
              </a:rPr>
              <a:t> </a:t>
            </a:r>
            <a:r>
              <a:rPr sz="1800" b="1" spc="4" dirty="0" smtClean="0">
                <a:latin typeface="Times New Roman"/>
                <a:cs typeface="Times New Roman"/>
              </a:rPr>
              <a:t>c</a:t>
            </a:r>
            <a:r>
              <a:rPr sz="1800" b="1" spc="0" dirty="0" smtClean="0">
                <a:latin typeface="Times New Roman"/>
                <a:cs typeface="Times New Roman"/>
              </a:rPr>
              <a:t>om</a:t>
            </a:r>
            <a:r>
              <a:rPr sz="1800" b="1" spc="-4" dirty="0" smtClean="0">
                <a:latin typeface="Times New Roman"/>
                <a:cs typeface="Times New Roman"/>
              </a:rPr>
              <a:t>p</a:t>
            </a:r>
            <a:r>
              <a:rPr sz="1800" b="1" spc="0" dirty="0" smtClean="0">
                <a:latin typeface="Times New Roman"/>
                <a:cs typeface="Times New Roman"/>
              </a:rPr>
              <a:t>o</a:t>
            </a:r>
            <a:r>
              <a:rPr sz="1800" b="1" spc="-4" dirty="0" smtClean="0">
                <a:latin typeface="Times New Roman"/>
                <a:cs typeface="Times New Roman"/>
              </a:rPr>
              <a:t>s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-</a:t>
            </a:r>
            <a:r>
              <a:rPr sz="1800" b="1" spc="-4" dirty="0" smtClean="0">
                <a:latin typeface="Times New Roman"/>
                <a:cs typeface="Times New Roman"/>
              </a:rPr>
              <a:t>s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-4" dirty="0" smtClean="0">
                <a:latin typeface="Times New Roman"/>
                <a:cs typeface="Times New Roman"/>
              </a:rPr>
              <a:t>e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0" dirty="0" smtClean="0">
                <a:latin typeface="Times New Roman"/>
                <a:cs typeface="Times New Roman"/>
              </a:rPr>
              <a:t>l </a:t>
            </a:r>
            <a:r>
              <a:rPr sz="1800" b="1" spc="194" dirty="0" smtClean="0">
                <a:latin typeface="Times New Roman"/>
                <a:cs typeface="Times New Roman"/>
              </a:rPr>
              <a:t> </a:t>
            </a:r>
            <a:r>
              <a:rPr sz="1800" b="1" spc="4" dirty="0" smtClean="0">
                <a:latin typeface="Times New Roman"/>
                <a:cs typeface="Times New Roman"/>
              </a:rPr>
              <a:t>l</a:t>
            </a:r>
            <a:r>
              <a:rPr sz="1800" b="1" spc="0" dirty="0" smtClean="0">
                <a:latin typeface="Times New Roman"/>
                <a:cs typeface="Times New Roman"/>
              </a:rPr>
              <a:t>ap </a:t>
            </a:r>
            <a:r>
              <a:rPr sz="1800" b="1" spc="200" dirty="0" smtClean="0">
                <a:latin typeface="Times New Roman"/>
                <a:cs typeface="Times New Roman"/>
              </a:rPr>
              <a:t> </a:t>
            </a:r>
            <a:r>
              <a:rPr sz="1800" b="1" spc="4" dirty="0" smtClean="0">
                <a:latin typeface="Times New Roman"/>
                <a:cs typeface="Times New Roman"/>
              </a:rPr>
              <a:t>c</a:t>
            </a:r>
            <a:r>
              <a:rPr sz="1800" b="1" spc="0" dirty="0" smtClean="0">
                <a:latin typeface="Times New Roman"/>
                <a:cs typeface="Times New Roman"/>
              </a:rPr>
              <a:t>o</a:t>
            </a:r>
            <a:r>
              <a:rPr sz="1800" b="1" spc="-4" dirty="0" smtClean="0">
                <a:latin typeface="Times New Roman"/>
                <a:cs typeface="Times New Roman"/>
              </a:rPr>
              <a:t>nn</a:t>
            </a:r>
            <a:r>
              <a:rPr sz="1800" b="1" spc="4" dirty="0" smtClean="0">
                <a:latin typeface="Times New Roman"/>
                <a:cs typeface="Times New Roman"/>
              </a:rPr>
              <a:t>ec</a:t>
            </a:r>
            <a:r>
              <a:rPr sz="1800" b="1" spc="-9" dirty="0" smtClean="0">
                <a:latin typeface="Times New Roman"/>
                <a:cs typeface="Times New Roman"/>
              </a:rPr>
              <a:t>t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o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s </a:t>
            </a:r>
            <a:r>
              <a:rPr sz="1800" b="1" spc="200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al</a:t>
            </a:r>
            <a:r>
              <a:rPr sz="1800" spc="0" dirty="0" smtClean="0">
                <a:latin typeface="Times New Roman"/>
                <a:cs typeface="Times New Roman"/>
              </a:rPr>
              <a:t>ong 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-4" dirty="0" smtClean="0">
                <a:latin typeface="Times New Roman"/>
                <a:cs typeface="Times New Roman"/>
              </a:rPr>
              <a:t>ss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4" dirty="0" smtClean="0">
                <a:latin typeface="Times New Roman"/>
                <a:cs typeface="Times New Roman"/>
              </a:rPr>
              <a:t>ciate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4" dirty="0" smtClean="0">
                <a:latin typeface="Times New Roman"/>
                <a:cs typeface="Times New Roman"/>
              </a:rPr>
              <a:t>er</a:t>
            </a:r>
            <a:r>
              <a:rPr sz="1800" b="1" spc="0" dirty="0" smtClean="0">
                <a:latin typeface="Times New Roman"/>
                <a:cs typeface="Times New Roman"/>
              </a:rPr>
              <a:t>fa</a:t>
            </a:r>
            <a:r>
              <a:rPr sz="1800" b="1" spc="4" dirty="0" smtClean="0">
                <a:latin typeface="Times New Roman"/>
                <a:cs typeface="Times New Roman"/>
              </a:rPr>
              <a:t>ci</a:t>
            </a:r>
            <a:r>
              <a:rPr sz="1800" b="1" spc="0" dirty="0" smtClean="0">
                <a:latin typeface="Times New Roman"/>
                <a:cs typeface="Times New Roman"/>
              </a:rPr>
              <a:t>al</a:t>
            </a:r>
            <a:r>
              <a:rPr sz="1800" b="1" spc="-14" dirty="0" smtClean="0">
                <a:latin typeface="Times New Roman"/>
                <a:cs typeface="Times New Roman"/>
              </a:rPr>
              <a:t> </a:t>
            </a:r>
            <a:r>
              <a:rPr sz="1800" b="1" spc="-4" dirty="0" smtClean="0">
                <a:latin typeface="Times New Roman"/>
                <a:cs typeface="Times New Roman"/>
              </a:rPr>
              <a:t>b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-4" dirty="0" smtClean="0">
                <a:latin typeface="Times New Roman"/>
                <a:cs typeface="Times New Roman"/>
              </a:rPr>
              <a:t>h</a:t>
            </a:r>
            <a:r>
              <a:rPr sz="1800" b="1" spc="0" dirty="0" smtClean="0">
                <a:latin typeface="Times New Roman"/>
                <a:cs typeface="Times New Roman"/>
              </a:rPr>
              <a:t>av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or</a:t>
            </a:r>
            <a:r>
              <a:rPr sz="1800" b="1" spc="-3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on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ng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he fo</a:t>
            </a:r>
            <a:r>
              <a:rPr sz="1800" spc="4" dirty="0" smtClean="0">
                <a:latin typeface="Times New Roman"/>
                <a:cs typeface="Times New Roman"/>
              </a:rPr>
              <a:t>ll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-4" dirty="0" smtClean="0">
                <a:latin typeface="Times New Roman"/>
                <a:cs typeface="Times New Roman"/>
              </a:rPr>
              <a:t>w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ng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v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r</a:t>
            </a:r>
            <a:r>
              <a:rPr sz="1800" spc="4" dirty="0" smtClean="0">
                <a:latin typeface="Times New Roman"/>
                <a:cs typeface="Times New Roman"/>
              </a:rPr>
              <a:t>ia</a:t>
            </a:r>
            <a:r>
              <a:rPr sz="1800" spc="0" dirty="0" smtClean="0">
                <a:latin typeface="Times New Roman"/>
                <a:cs typeface="Times New Roman"/>
              </a:rPr>
              <a:t>b</a:t>
            </a:r>
            <a:r>
              <a:rPr sz="1800" spc="4" dirty="0" smtClean="0">
                <a:latin typeface="Times New Roman"/>
                <a:cs typeface="Times New Roman"/>
              </a:rPr>
              <a:t>le</a:t>
            </a:r>
            <a:r>
              <a:rPr sz="1800" spc="-4" dirty="0" smtClean="0">
                <a:latin typeface="Times New Roman"/>
                <a:cs typeface="Times New Roman"/>
              </a:rPr>
              <a:t>s</a:t>
            </a:r>
            <a:r>
              <a:rPr sz="1800" spc="0" dirty="0" smtClean="0"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004" y="2653550"/>
            <a:ext cx="164278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945"/>
              </a:lnSpc>
            </a:pPr>
            <a:r>
              <a:rPr sz="1800" dirty="0" smtClean="0"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57561" y="2665108"/>
            <a:ext cx="465073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55"/>
              </a:lnSpc>
              <a:spcBef>
                <a:spcPts val="92"/>
              </a:spcBef>
            </a:pPr>
            <a:r>
              <a:rPr sz="1800" spc="-4" dirty="0" smtClean="0">
                <a:latin typeface="Times New Roman"/>
                <a:cs typeface="Times New Roman"/>
              </a:rPr>
              <a:t>w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-9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03152" y="2665108"/>
            <a:ext cx="336447" cy="2539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855"/>
              </a:lnSpc>
              <a:spcBef>
                <a:spcPts val="92"/>
              </a:spcBef>
            </a:pPr>
            <a:r>
              <a:rPr sz="1800" spc="-9" dirty="0" smtClean="0">
                <a:latin typeface="Times New Roman"/>
                <a:cs typeface="Times New Roman"/>
              </a:rPr>
              <a:t>th</a:t>
            </a:r>
            <a:r>
              <a:rPr sz="1800" spc="0" dirty="0" smtClean="0">
                <a:latin typeface="Times New Roman"/>
                <a:cs typeface="Times New Roman"/>
              </a:rPr>
              <a:t>e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6204" y="3247557"/>
            <a:ext cx="148539" cy="520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</a:pPr>
            <a:r>
              <a:rPr sz="1600" dirty="0" smtClean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64"/>
              </a:spcBef>
            </a:pPr>
            <a:r>
              <a:rPr sz="1600" dirty="0" smtClean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4804" y="3255428"/>
            <a:ext cx="2701546" cy="520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675"/>
              </a:lnSpc>
              <a:spcBef>
                <a:spcPts val="83"/>
              </a:spcBef>
            </a:pPr>
            <a:r>
              <a:rPr sz="1600" b="1" spc="4" dirty="0" smtClean="0">
                <a:latin typeface="Times New Roman"/>
                <a:cs typeface="Times New Roman"/>
              </a:rPr>
              <a:t>Mag</a:t>
            </a:r>
            <a:r>
              <a:rPr sz="1600" b="1" spc="0" dirty="0" smtClean="0">
                <a:latin typeface="Times New Roman"/>
                <a:cs typeface="Times New Roman"/>
              </a:rPr>
              <a:t>ni</a:t>
            </a:r>
            <a:r>
              <a:rPr sz="1600" b="1" spc="-4" dirty="0" smtClean="0">
                <a:latin typeface="Times New Roman"/>
                <a:cs typeface="Times New Roman"/>
              </a:rPr>
              <a:t>t</a:t>
            </a:r>
            <a:r>
              <a:rPr sz="1600" b="1" spc="0" dirty="0" smtClean="0">
                <a:latin typeface="Times New Roman"/>
                <a:cs typeface="Times New Roman"/>
              </a:rPr>
              <a:t>ude</a:t>
            </a:r>
            <a:r>
              <a:rPr sz="1600" b="1" spc="-65" dirty="0" smtClean="0">
                <a:latin typeface="Times New Roman"/>
                <a:cs typeface="Times New Roman"/>
              </a:rPr>
              <a:t> </a:t>
            </a:r>
            <a:r>
              <a:rPr sz="1600" b="1" spc="4" dirty="0" smtClean="0"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latin typeface="Times New Roman"/>
                <a:cs typeface="Times New Roman"/>
              </a:rPr>
              <a:t>f</a:t>
            </a:r>
            <a:r>
              <a:rPr sz="1600" b="1" spc="-8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cl</a:t>
            </a:r>
            <a:r>
              <a:rPr sz="1600" b="1" spc="4" dirty="0" smtClean="0">
                <a:latin typeface="Times New Roman"/>
                <a:cs typeface="Times New Roman"/>
              </a:rPr>
              <a:t>a</a:t>
            </a:r>
            <a:r>
              <a:rPr sz="1600" b="1" spc="-19" dirty="0" smtClean="0">
                <a:latin typeface="Times New Roman"/>
                <a:cs typeface="Times New Roman"/>
              </a:rPr>
              <a:t>m</a:t>
            </a:r>
            <a:r>
              <a:rPr sz="1600" b="1" spc="0" dirty="0" smtClean="0">
                <a:latin typeface="Times New Roman"/>
                <a:cs typeface="Times New Roman"/>
              </a:rPr>
              <a:t>ping</a:t>
            </a:r>
            <a:r>
              <a:rPr sz="1600" b="1" spc="-14" dirty="0" smtClean="0">
                <a:latin typeface="Times New Roman"/>
                <a:cs typeface="Times New Roman"/>
              </a:rPr>
              <a:t> </a:t>
            </a:r>
            <a:r>
              <a:rPr sz="1600" b="1" spc="-4" dirty="0" smtClean="0">
                <a:latin typeface="Times New Roman"/>
                <a:cs typeface="Times New Roman"/>
              </a:rPr>
              <a:t>t</a:t>
            </a:r>
            <a:r>
              <a:rPr sz="1600" b="1" spc="4" dirty="0" smtClean="0">
                <a:latin typeface="Times New Roman"/>
                <a:cs typeface="Times New Roman"/>
              </a:rPr>
              <a:t>o</a:t>
            </a:r>
            <a:r>
              <a:rPr sz="1600" b="1" spc="-25" dirty="0" smtClean="0">
                <a:latin typeface="Times New Roman"/>
                <a:cs typeface="Times New Roman"/>
              </a:rPr>
              <a:t>r</a:t>
            </a:r>
            <a:r>
              <a:rPr sz="1600" b="1" spc="0" dirty="0" smtClean="0">
                <a:latin typeface="Times New Roman"/>
                <a:cs typeface="Times New Roman"/>
              </a:rPr>
              <a:t>que</a:t>
            </a:r>
            <a:endParaRPr sz="1600">
              <a:latin typeface="Times New Roman"/>
              <a:cs typeface="Times New Roman"/>
            </a:endParaRPr>
          </a:p>
          <a:p>
            <a:pPr marL="12700" marR="30403">
              <a:lnSpc>
                <a:spcPct val="95825"/>
              </a:lnSpc>
              <a:spcBef>
                <a:spcPts val="381"/>
              </a:spcBef>
            </a:pPr>
            <a:r>
              <a:rPr sz="1600" b="1" spc="-144" dirty="0" smtClean="0">
                <a:latin typeface="Times New Roman"/>
                <a:cs typeface="Times New Roman"/>
              </a:rPr>
              <a:t>V</a:t>
            </a:r>
            <a:r>
              <a:rPr sz="1600" b="1" spc="4" dirty="0" smtClean="0">
                <a:latin typeface="Times New Roman"/>
                <a:cs typeface="Times New Roman"/>
              </a:rPr>
              <a:t>a</a:t>
            </a:r>
            <a:r>
              <a:rPr sz="1600" b="1" spc="0" dirty="0" smtClean="0">
                <a:latin typeface="Times New Roman"/>
                <a:cs typeface="Times New Roman"/>
              </a:rPr>
              <a:t>lue</a:t>
            </a:r>
            <a:r>
              <a:rPr sz="1600" b="1" spc="-40" dirty="0" smtClean="0">
                <a:latin typeface="Times New Roman"/>
                <a:cs typeface="Times New Roman"/>
              </a:rPr>
              <a:t> </a:t>
            </a:r>
            <a:r>
              <a:rPr sz="1600" b="1" spc="4" dirty="0" smtClean="0"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latin typeface="Times New Roman"/>
                <a:cs typeface="Times New Roman"/>
              </a:rPr>
              <a:t>f</a:t>
            </a:r>
            <a:r>
              <a:rPr sz="1600" b="1" spc="-8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h</a:t>
            </a:r>
            <a:r>
              <a:rPr sz="1600" b="1" spc="4" dirty="0" smtClean="0">
                <a:latin typeface="Times New Roman"/>
                <a:cs typeface="Times New Roman"/>
              </a:rPr>
              <a:t>o</a:t>
            </a:r>
            <a:r>
              <a:rPr sz="1600" b="1" spc="0" dirty="0" smtClean="0">
                <a:latin typeface="Times New Roman"/>
                <a:cs typeface="Times New Roman"/>
              </a:rPr>
              <a:t>le</a:t>
            </a:r>
            <a:r>
              <a:rPr sz="1600" b="1" spc="-18" dirty="0" smtClean="0">
                <a:latin typeface="Times New Roman"/>
                <a:cs typeface="Times New Roman"/>
              </a:rPr>
              <a:t> </a:t>
            </a:r>
            <a:r>
              <a:rPr sz="1600" b="1" spc="0" dirty="0" smtClean="0">
                <a:latin typeface="Times New Roman"/>
                <a:cs typeface="Times New Roman"/>
              </a:rPr>
              <a:t>di</a:t>
            </a:r>
            <a:r>
              <a:rPr sz="1600" b="1" spc="4" dirty="0" smtClean="0">
                <a:latin typeface="Times New Roman"/>
                <a:cs typeface="Times New Roman"/>
              </a:rPr>
              <a:t>a</a:t>
            </a:r>
            <a:r>
              <a:rPr sz="1600" b="1" spc="-19" dirty="0" smtClean="0">
                <a:latin typeface="Times New Roman"/>
                <a:cs typeface="Times New Roman"/>
              </a:rPr>
              <a:t>m</a:t>
            </a:r>
            <a:r>
              <a:rPr sz="1600" b="1" spc="0" dirty="0" smtClean="0">
                <a:latin typeface="Times New Roman"/>
                <a:cs typeface="Times New Roman"/>
              </a:rPr>
              <a:t>e</a:t>
            </a:r>
            <a:r>
              <a:rPr sz="1600" b="1" spc="-4" dirty="0" smtClean="0">
                <a:latin typeface="Times New Roman"/>
                <a:cs typeface="Times New Roman"/>
              </a:rPr>
              <a:t>t</a:t>
            </a:r>
            <a:r>
              <a:rPr sz="1600" b="1" spc="0" dirty="0" smtClean="0">
                <a:latin typeface="Times New Roman"/>
                <a:cs typeface="Times New Roman"/>
              </a:rPr>
              <a:t>er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77473" y="6036053"/>
            <a:ext cx="12550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2800" y="6127493"/>
            <a:ext cx="2655882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l</a:t>
            </a:r>
            <a:r>
              <a:rPr sz="1200" spc="-3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u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c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tu</a:t>
            </a:r>
            <a:r>
              <a:rPr sz="1200" spc="-19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-9" dirty="0" smtClean="0">
                <a:solidFill>
                  <a:srgbClr val="898989"/>
                </a:solidFill>
                <a:latin typeface="Times New Roman"/>
                <a:cs typeface="Times New Roman"/>
              </a:rPr>
              <a:t>-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2015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 </a:t>
            </a:r>
            <a:r>
              <a:rPr sz="1200" spc="-8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No</a:t>
            </a:r>
            <a:r>
              <a:rPr sz="1200" spc="-14" dirty="0" smtClean="0">
                <a:solidFill>
                  <a:srgbClr val="898989"/>
                </a:solidFill>
                <a:latin typeface="Times New Roman"/>
                <a:cs typeface="Times New Roman"/>
              </a:rPr>
              <a:t>v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m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be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21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18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</a:t>
            </a:r>
            <a:r>
              <a:rPr sz="1200" spc="-15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774067" y="1207007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10506" y="5999987"/>
            <a:ext cx="1652015" cy="307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05204" y="2530952"/>
            <a:ext cx="7361302" cy="944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31899">
              <a:lnSpc>
                <a:spcPts val="2830"/>
              </a:lnSpc>
              <a:spcBef>
                <a:spcPts val="141"/>
              </a:spcBef>
            </a:pPr>
            <a:r>
              <a:rPr sz="4200" spc="-4" baseline="1035" dirty="0" smtClean="0">
                <a:latin typeface="Times New Roman"/>
                <a:cs typeface="Times New Roman"/>
              </a:rPr>
              <a:t>EX</a:t>
            </a:r>
            <a:r>
              <a:rPr sz="4200" spc="4" baseline="1035" dirty="0" smtClean="0">
                <a:latin typeface="Times New Roman"/>
                <a:cs typeface="Times New Roman"/>
              </a:rPr>
              <a:t>P</a:t>
            </a:r>
            <a:r>
              <a:rPr sz="4200" spc="-4" baseline="1035" dirty="0" smtClean="0">
                <a:latin typeface="Times New Roman"/>
                <a:cs typeface="Times New Roman"/>
              </a:rPr>
              <a:t>ER</a:t>
            </a:r>
            <a:r>
              <a:rPr sz="4200" spc="4" baseline="1035" dirty="0" smtClean="0">
                <a:latin typeface="Times New Roman"/>
                <a:cs typeface="Times New Roman"/>
              </a:rPr>
              <a:t>I</a:t>
            </a:r>
            <a:r>
              <a:rPr sz="4200" spc="0" baseline="1035" dirty="0" smtClean="0">
                <a:latin typeface="Times New Roman"/>
                <a:cs typeface="Times New Roman"/>
              </a:rPr>
              <a:t>M</a:t>
            </a:r>
            <a:r>
              <a:rPr sz="4200" spc="-4" baseline="1035" dirty="0" smtClean="0">
                <a:latin typeface="Times New Roman"/>
                <a:cs typeface="Times New Roman"/>
              </a:rPr>
              <a:t>E</a:t>
            </a:r>
            <a:r>
              <a:rPr sz="4200" spc="9" baseline="1035" dirty="0" smtClean="0">
                <a:latin typeface="Times New Roman"/>
                <a:cs typeface="Times New Roman"/>
              </a:rPr>
              <a:t>N</a:t>
            </a:r>
            <a:r>
              <a:rPr sz="4200" spc="-229" baseline="1035" dirty="0" smtClean="0">
                <a:latin typeface="Times New Roman"/>
                <a:cs typeface="Times New Roman"/>
              </a:rPr>
              <a:t>T</a:t>
            </a:r>
            <a:r>
              <a:rPr sz="4200" spc="9" baseline="1035" dirty="0" smtClean="0">
                <a:latin typeface="Times New Roman"/>
                <a:cs typeface="Times New Roman"/>
              </a:rPr>
              <a:t>A</a:t>
            </a:r>
            <a:r>
              <a:rPr sz="4200" spc="0" baseline="1035" dirty="0" smtClean="0">
                <a:latin typeface="Times New Roman"/>
                <a:cs typeface="Times New Roman"/>
              </a:rPr>
              <a:t>L</a:t>
            </a:r>
            <a:r>
              <a:rPr sz="4200" spc="-155" baseline="1035" dirty="0" smtClean="0">
                <a:latin typeface="Times New Roman"/>
                <a:cs typeface="Times New Roman"/>
              </a:rPr>
              <a:t> </a:t>
            </a:r>
            <a:r>
              <a:rPr sz="4200" spc="4" baseline="1035" dirty="0" smtClean="0">
                <a:latin typeface="Times New Roman"/>
                <a:cs typeface="Times New Roman"/>
              </a:rPr>
              <a:t>P</a:t>
            </a:r>
            <a:r>
              <a:rPr sz="4200" spc="-4" baseline="1035" dirty="0" smtClean="0">
                <a:latin typeface="Times New Roman"/>
                <a:cs typeface="Times New Roman"/>
              </a:rPr>
              <a:t>ROGRA</a:t>
            </a:r>
            <a:r>
              <a:rPr sz="4200" spc="0" baseline="1035" dirty="0" smtClean="0">
                <a:latin typeface="Times New Roman"/>
                <a:cs typeface="Times New Roman"/>
              </a:rPr>
              <a:t>M:</a:t>
            </a:r>
            <a:r>
              <a:rPr sz="4200" spc="-66" baseline="1035" dirty="0" smtClean="0">
                <a:latin typeface="Times New Roman"/>
                <a:cs typeface="Times New Roman"/>
              </a:rPr>
              <a:t> </a:t>
            </a:r>
            <a:r>
              <a:rPr sz="4200" spc="0" baseline="1035" dirty="0" smtClean="0">
                <a:latin typeface="Times New Roman"/>
                <a:cs typeface="Times New Roman"/>
              </a:rPr>
              <a:t>M</a:t>
            </a:r>
            <a:r>
              <a:rPr sz="4200" spc="-4" baseline="1035" dirty="0" smtClean="0">
                <a:latin typeface="Times New Roman"/>
                <a:cs typeface="Times New Roman"/>
              </a:rPr>
              <a:t>a</a:t>
            </a:r>
            <a:r>
              <a:rPr sz="4200" spc="4" baseline="1035" dirty="0" smtClean="0">
                <a:latin typeface="Times New Roman"/>
                <a:cs typeface="Times New Roman"/>
              </a:rPr>
              <a:t>t</a:t>
            </a:r>
            <a:r>
              <a:rPr sz="4200" spc="-4" baseline="1035" dirty="0" smtClean="0">
                <a:latin typeface="Times New Roman"/>
                <a:cs typeface="Times New Roman"/>
              </a:rPr>
              <a:t>e</a:t>
            </a:r>
            <a:r>
              <a:rPr sz="4200" spc="4" baseline="1035" dirty="0" smtClean="0">
                <a:latin typeface="Times New Roman"/>
                <a:cs typeface="Times New Roman"/>
              </a:rPr>
              <a:t>ri</a:t>
            </a:r>
            <a:r>
              <a:rPr sz="4200" spc="-4" baseline="1035" dirty="0" smtClean="0">
                <a:latin typeface="Times New Roman"/>
                <a:cs typeface="Times New Roman"/>
              </a:rPr>
              <a:t>a</a:t>
            </a:r>
            <a:r>
              <a:rPr sz="4200" spc="4" baseline="1035" dirty="0" smtClean="0">
                <a:latin typeface="Times New Roman"/>
                <a:cs typeface="Times New Roman"/>
              </a:rPr>
              <a:t>l</a:t>
            </a:r>
            <a:r>
              <a:rPr sz="4200" spc="0" baseline="1035" dirty="0" smtClean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  <a:spcBef>
                <a:spcPts val="2041"/>
              </a:spcBef>
            </a:pPr>
            <a:r>
              <a:rPr sz="2000" dirty="0" smtClean="0">
                <a:latin typeface="Times New Roman"/>
                <a:cs typeface="Times New Roman"/>
              </a:rPr>
              <a:t>  </a:t>
            </a:r>
            <a:r>
              <a:rPr sz="2000" b="1" spc="0" dirty="0" smtClean="0">
                <a:latin typeface="Times New Roman"/>
                <a:cs typeface="Times New Roman"/>
              </a:rPr>
              <a:t>S</a:t>
            </a:r>
            <a:r>
              <a:rPr sz="2000" b="1" spc="-4" dirty="0" smtClean="0">
                <a:latin typeface="Times New Roman"/>
                <a:cs typeface="Times New Roman"/>
              </a:rPr>
              <a:t>TEE</a:t>
            </a:r>
            <a:r>
              <a:rPr sz="2000" b="1" spc="0" dirty="0" smtClean="0">
                <a:latin typeface="Times New Roman"/>
                <a:cs typeface="Times New Roman"/>
              </a:rPr>
              <a:t>L</a:t>
            </a:r>
            <a:r>
              <a:rPr sz="2000" b="1" spc="-94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P</a:t>
            </a:r>
            <a:r>
              <a:rPr sz="2000" b="1" spc="-4" dirty="0" smtClean="0">
                <a:latin typeface="Times New Roman"/>
                <a:cs typeface="Times New Roman"/>
              </a:rPr>
              <a:t>L</a:t>
            </a:r>
            <a:r>
              <a:rPr sz="2000" b="1" spc="-139" dirty="0" smtClean="0">
                <a:latin typeface="Times New Roman"/>
                <a:cs typeface="Times New Roman"/>
              </a:rPr>
              <a:t>A</a:t>
            </a:r>
            <a:r>
              <a:rPr sz="2000" b="1" spc="-4" dirty="0" smtClean="0">
                <a:latin typeface="Times New Roman"/>
                <a:cs typeface="Times New Roman"/>
              </a:rPr>
              <a:t>TE</a:t>
            </a:r>
            <a:r>
              <a:rPr sz="2000" b="1" spc="0" dirty="0" smtClean="0">
                <a:latin typeface="Times New Roman"/>
                <a:cs typeface="Times New Roman"/>
              </a:rPr>
              <a:t>S: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2404" y="3781309"/>
            <a:ext cx="239288" cy="14884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>
              <a:lnSpc>
                <a:spcPts val="1945"/>
              </a:lnSpc>
            </a:pPr>
            <a:r>
              <a:rPr sz="1800" dirty="0" smtClean="0"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12700" marR="0">
              <a:lnSpc>
                <a:spcPct val="100000"/>
              </a:lnSpc>
              <a:spcBef>
                <a:spcPts val="1170"/>
              </a:spcBef>
            </a:pPr>
            <a:r>
              <a:rPr sz="1800" dirty="0" smtClean="0"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800" dirty="0" smtClean="0"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1800" dirty="0" smtClean="0">
                <a:latin typeface="Times New Roman"/>
                <a:cs typeface="Times New Roman"/>
              </a:rPr>
              <a:t> 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48916" y="3792867"/>
            <a:ext cx="5851648" cy="14884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4289">
              <a:lnSpc>
                <a:spcPts val="2175"/>
              </a:lnSpc>
              <a:spcBef>
                <a:spcPts val="108"/>
              </a:spcBef>
            </a:pPr>
            <a:r>
              <a:rPr sz="2700" spc="-4" baseline="8052" dirty="0" smtClean="0">
                <a:latin typeface="Times New Roman"/>
                <a:cs typeface="Times New Roman"/>
              </a:rPr>
              <a:t>A</a:t>
            </a:r>
            <a:r>
              <a:rPr sz="2700" spc="0" baseline="8052" dirty="0" smtClean="0">
                <a:latin typeface="Times New Roman"/>
                <a:cs typeface="Times New Roman"/>
              </a:rPr>
              <a:t>242</a:t>
            </a:r>
            <a:r>
              <a:rPr sz="2700" spc="4" baseline="8052" dirty="0" smtClean="0">
                <a:latin typeface="Times New Roman"/>
                <a:cs typeface="Times New Roman"/>
              </a:rPr>
              <a:t> </a:t>
            </a:r>
            <a:r>
              <a:rPr sz="2700" spc="-4" baseline="8052" dirty="0" smtClean="0">
                <a:latin typeface="Times New Roman"/>
                <a:cs typeface="Times New Roman"/>
              </a:rPr>
              <a:t>S</a:t>
            </a:r>
            <a:r>
              <a:rPr sz="2700" spc="4" baseline="8052" dirty="0" smtClean="0">
                <a:latin typeface="Times New Roman"/>
                <a:cs typeface="Times New Roman"/>
              </a:rPr>
              <a:t>tee</a:t>
            </a:r>
            <a:r>
              <a:rPr sz="2700" spc="0" baseline="8052" dirty="0" smtClean="0">
                <a:latin typeface="Times New Roman"/>
                <a:cs typeface="Times New Roman"/>
              </a:rPr>
              <a:t>l</a:t>
            </a:r>
            <a:r>
              <a:rPr sz="2700" spc="-14" baseline="8052" dirty="0" smtClean="0">
                <a:latin typeface="Times New Roman"/>
                <a:cs typeface="Times New Roman"/>
              </a:rPr>
              <a:t> </a:t>
            </a:r>
            <a:r>
              <a:rPr sz="2700" spc="0" baseline="8052" dirty="0" smtClean="0">
                <a:latin typeface="Times New Roman"/>
                <a:cs typeface="Times New Roman"/>
              </a:rPr>
              <a:t>(</a:t>
            </a:r>
            <a:r>
              <a:rPr sz="2700" spc="-4" baseline="8052" dirty="0" smtClean="0">
                <a:latin typeface="Times New Roman"/>
                <a:cs typeface="Times New Roman"/>
              </a:rPr>
              <a:t>F</a:t>
            </a:r>
            <a:r>
              <a:rPr sz="1800" spc="0" baseline="-7246" dirty="0" smtClean="0">
                <a:latin typeface="Times New Roman"/>
                <a:cs typeface="Times New Roman"/>
              </a:rPr>
              <a:t>y</a:t>
            </a:r>
            <a:r>
              <a:rPr sz="1800" spc="155" baseline="-7246" dirty="0" smtClean="0">
                <a:latin typeface="Times New Roman"/>
                <a:cs typeface="Times New Roman"/>
              </a:rPr>
              <a:t> </a:t>
            </a:r>
            <a:r>
              <a:rPr sz="2700" spc="0" baseline="8052" dirty="0" smtClean="0">
                <a:latin typeface="Times New Roman"/>
                <a:cs typeface="Times New Roman"/>
              </a:rPr>
              <a:t>= 300</a:t>
            </a:r>
            <a:r>
              <a:rPr sz="2700" spc="4" baseline="8052" dirty="0" smtClean="0">
                <a:latin typeface="Times New Roman"/>
                <a:cs typeface="Times New Roman"/>
              </a:rPr>
              <a:t> </a:t>
            </a:r>
            <a:r>
              <a:rPr sz="2700" spc="-4" baseline="8052" dirty="0" smtClean="0">
                <a:latin typeface="Times New Roman"/>
                <a:cs typeface="Times New Roman"/>
              </a:rPr>
              <a:t>MP</a:t>
            </a:r>
            <a:r>
              <a:rPr sz="2700" spc="0" baseline="8052" dirty="0" smtClean="0">
                <a:latin typeface="Times New Roman"/>
                <a:cs typeface="Times New Roman"/>
              </a:rPr>
              <a:t>a </a:t>
            </a:r>
            <a:r>
              <a:rPr sz="2700" spc="4" baseline="8052" dirty="0" smtClean="0">
                <a:latin typeface="Times New Roman"/>
                <a:cs typeface="Times New Roman"/>
              </a:rPr>
              <a:t>a</a:t>
            </a:r>
            <a:r>
              <a:rPr sz="2700" spc="0" baseline="8052" dirty="0" smtClean="0">
                <a:latin typeface="Times New Roman"/>
                <a:cs typeface="Times New Roman"/>
              </a:rPr>
              <a:t>nd</a:t>
            </a:r>
            <a:r>
              <a:rPr sz="2700" spc="4" baseline="8052" dirty="0" smtClean="0">
                <a:latin typeface="Times New Roman"/>
                <a:cs typeface="Times New Roman"/>
              </a:rPr>
              <a:t> </a:t>
            </a:r>
            <a:r>
              <a:rPr sz="2700" spc="-4" baseline="8052" dirty="0" smtClean="0">
                <a:latin typeface="Times New Roman"/>
                <a:cs typeface="Times New Roman"/>
              </a:rPr>
              <a:t>F</a:t>
            </a:r>
            <a:r>
              <a:rPr sz="1800" spc="0" baseline="-7246" dirty="0" smtClean="0">
                <a:latin typeface="Times New Roman"/>
                <a:cs typeface="Times New Roman"/>
              </a:rPr>
              <a:t>u</a:t>
            </a:r>
            <a:r>
              <a:rPr sz="1800" spc="144" baseline="-7246" dirty="0" smtClean="0">
                <a:latin typeface="Times New Roman"/>
                <a:cs typeface="Times New Roman"/>
              </a:rPr>
              <a:t> </a:t>
            </a:r>
            <a:r>
              <a:rPr sz="2700" spc="0" baseline="8052" dirty="0" smtClean="0">
                <a:latin typeface="Times New Roman"/>
                <a:cs typeface="Times New Roman"/>
              </a:rPr>
              <a:t>= 460</a:t>
            </a:r>
            <a:r>
              <a:rPr sz="2700" spc="4" baseline="8052" dirty="0" smtClean="0">
                <a:latin typeface="Times New Roman"/>
                <a:cs typeface="Times New Roman"/>
              </a:rPr>
              <a:t> </a:t>
            </a:r>
            <a:r>
              <a:rPr sz="2700" spc="-4" baseline="8052" dirty="0" smtClean="0">
                <a:latin typeface="Times New Roman"/>
                <a:cs typeface="Times New Roman"/>
              </a:rPr>
              <a:t>MP</a:t>
            </a:r>
            <a:r>
              <a:rPr sz="2700" spc="4" baseline="8052" dirty="0" smtClean="0">
                <a:latin typeface="Times New Roman"/>
                <a:cs typeface="Times New Roman"/>
              </a:rPr>
              <a:t>a</a:t>
            </a:r>
            <a:r>
              <a:rPr sz="2700" spc="0" baseline="8052" dirty="0" smtClean="0">
                <a:latin typeface="Times New Roman"/>
                <a:cs typeface="Times New Roman"/>
              </a:rPr>
              <a:t>)</a:t>
            </a:r>
            <a:endParaRPr sz="1800">
              <a:latin typeface="Times New Roman"/>
              <a:cs typeface="Times New Roman"/>
            </a:endParaRPr>
          </a:p>
          <a:p>
            <a:pPr marL="12700" marR="34289">
              <a:lnSpc>
                <a:spcPct val="95825"/>
              </a:lnSpc>
              <a:spcBef>
                <a:spcPts val="741"/>
              </a:spcBef>
            </a:pPr>
            <a:r>
              <a:rPr sz="1800" spc="0" dirty="0" smtClean="0">
                <a:latin typeface="Times New Roman"/>
                <a:cs typeface="Times New Roman"/>
              </a:rPr>
              <a:t>10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m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h</a:t>
            </a:r>
            <a:r>
              <a:rPr sz="1800" spc="4" dirty="0" smtClean="0">
                <a:latin typeface="Times New Roman"/>
                <a:cs typeface="Times New Roman"/>
              </a:rPr>
              <a:t>ic</a:t>
            </a:r>
            <a:r>
              <a:rPr sz="1800" spc="0" dirty="0" smtClean="0">
                <a:latin typeface="Times New Roman"/>
                <a:cs typeface="Times New Roman"/>
              </a:rPr>
              <a:t>k</a:t>
            </a:r>
            <a:endParaRPr sz="1800">
              <a:latin typeface="Times New Roman"/>
              <a:cs typeface="Times New Roman"/>
            </a:endParaRPr>
          </a:p>
          <a:p>
            <a:pPr marL="12700" marR="34289">
              <a:lnSpc>
                <a:spcPct val="95825"/>
              </a:lnSpc>
              <a:spcBef>
                <a:spcPts val="1170"/>
              </a:spcBef>
            </a:pPr>
            <a:r>
              <a:rPr sz="1800" spc="0" dirty="0" smtClean="0">
                <a:latin typeface="Times New Roman"/>
                <a:cs typeface="Times New Roman"/>
              </a:rPr>
              <a:t>100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m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w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4" dirty="0" smtClean="0">
                <a:latin typeface="Times New Roman"/>
                <a:cs typeface="Times New Roman"/>
              </a:rPr>
              <a:t>t</a:t>
            </a:r>
            <a:r>
              <a:rPr sz="1800" spc="0" dirty="0" smtClean="0">
                <a:latin typeface="Times New Roman"/>
                <a:cs typeface="Times New Roman"/>
              </a:rPr>
              <a:t>h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170"/>
              </a:spcBef>
            </a:pPr>
            <a:r>
              <a:rPr sz="1800" spc="0" dirty="0" smtClean="0">
                <a:latin typeface="Times New Roman"/>
                <a:cs typeface="Times New Roman"/>
              </a:rPr>
              <a:t>200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m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ong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t 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 s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, 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nd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300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m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l</a:t>
            </a:r>
            <a:r>
              <a:rPr sz="1800" spc="0" dirty="0" smtClean="0">
                <a:latin typeface="Times New Roman"/>
                <a:cs typeface="Times New Roman"/>
              </a:rPr>
              <a:t>ong</a:t>
            </a:r>
            <a:r>
              <a:rPr sz="1800" spc="-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t </a:t>
            </a:r>
            <a:r>
              <a:rPr sz="1800" spc="4" dirty="0" smtClean="0">
                <a:latin typeface="Times New Roman"/>
                <a:cs typeface="Times New Roman"/>
              </a:rPr>
              <a:t>cla</a:t>
            </a:r>
            <a:r>
              <a:rPr sz="1800" spc="-9" dirty="0" smtClean="0">
                <a:latin typeface="Times New Roman"/>
                <a:cs typeface="Times New Roman"/>
              </a:rPr>
              <a:t>m</a:t>
            </a:r>
            <a:r>
              <a:rPr sz="1800" spc="0" dirty="0" smtClean="0">
                <a:latin typeface="Times New Roman"/>
                <a:cs typeface="Times New Roman"/>
              </a:rPr>
              <a:t>p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 s</a:t>
            </a:r>
            <a:r>
              <a:rPr sz="1800" spc="4" dirty="0" smtClean="0">
                <a:latin typeface="Times New Roman"/>
                <a:cs typeface="Times New Roman"/>
              </a:rPr>
              <a:t>i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53673" y="6051293"/>
            <a:ext cx="12550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6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2800" y="6127493"/>
            <a:ext cx="2655882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l</a:t>
            </a:r>
            <a:r>
              <a:rPr sz="1200" spc="-3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u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c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tu</a:t>
            </a:r>
            <a:r>
              <a:rPr sz="1200" spc="-19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-9" dirty="0" smtClean="0">
                <a:solidFill>
                  <a:srgbClr val="898989"/>
                </a:solidFill>
                <a:latin typeface="Times New Roman"/>
                <a:cs typeface="Times New Roman"/>
              </a:rPr>
              <a:t>-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2015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 </a:t>
            </a:r>
            <a:r>
              <a:rPr sz="1200" spc="-8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No</a:t>
            </a:r>
            <a:r>
              <a:rPr sz="1200" spc="-14" dirty="0" smtClean="0">
                <a:solidFill>
                  <a:srgbClr val="898989"/>
                </a:solidFill>
                <a:latin typeface="Times New Roman"/>
                <a:cs typeface="Times New Roman"/>
              </a:rPr>
              <a:t>v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m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be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21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18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</a:t>
            </a:r>
            <a:r>
              <a:rPr sz="1200" spc="-15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2473330" y="4078223"/>
            <a:ext cx="7266432" cy="2290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600"/>
              </a:lnSpc>
              <a:spcBef>
                <a:spcPts val="15"/>
              </a:spcBef>
            </a:pPr>
            <a:endParaRPr sz="600"/>
          </a:p>
          <a:p>
            <a:pPr marR="294623" algn="r">
              <a:lnSpc>
                <a:spcPct val="95825"/>
              </a:lnSpc>
              <a:spcBef>
                <a:spcPts val="16000"/>
              </a:spcBef>
            </a:pP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7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4067" y="1207007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73330" y="4078223"/>
            <a:ext cx="7266432" cy="22204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79410" y="4075175"/>
            <a:ext cx="7267956" cy="2228088"/>
          </a:xfrm>
          <a:custGeom>
            <a:avLst/>
            <a:gdLst/>
            <a:ahLst/>
            <a:cxnLst/>
            <a:rect l="l" t="t" r="r" b="b"/>
            <a:pathLst>
              <a:path w="7267956" h="2228088">
                <a:moveTo>
                  <a:pt x="0" y="4572"/>
                </a:moveTo>
                <a:lnTo>
                  <a:pt x="7258811" y="4572"/>
                </a:lnTo>
                <a:lnTo>
                  <a:pt x="7263383" y="9143"/>
                </a:lnTo>
                <a:lnTo>
                  <a:pt x="7263383" y="2218943"/>
                </a:lnTo>
                <a:lnTo>
                  <a:pt x="7267956" y="2228088"/>
                </a:lnTo>
                <a:lnTo>
                  <a:pt x="7267956" y="0"/>
                </a:lnTo>
                <a:lnTo>
                  <a:pt x="0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0266" y="4075175"/>
            <a:ext cx="7277100" cy="2228088"/>
          </a:xfrm>
          <a:custGeom>
            <a:avLst/>
            <a:gdLst/>
            <a:ahLst/>
            <a:cxnLst/>
            <a:rect l="l" t="t" r="r" b="b"/>
            <a:pathLst>
              <a:path w="7277100" h="2228088">
                <a:moveTo>
                  <a:pt x="0" y="2228088"/>
                </a:moveTo>
                <a:lnTo>
                  <a:pt x="7277100" y="2228088"/>
                </a:lnTo>
                <a:lnTo>
                  <a:pt x="7272527" y="2218943"/>
                </a:lnTo>
                <a:lnTo>
                  <a:pt x="7272527" y="9143"/>
                </a:lnTo>
                <a:lnTo>
                  <a:pt x="7267956" y="4572"/>
                </a:lnTo>
                <a:lnTo>
                  <a:pt x="9143" y="4572"/>
                </a:lnTo>
                <a:lnTo>
                  <a:pt x="7277100" y="0"/>
                </a:lnTo>
                <a:lnTo>
                  <a:pt x="0" y="0"/>
                </a:lnTo>
                <a:lnTo>
                  <a:pt x="0" y="2228088"/>
                </a:lnTo>
                <a:lnTo>
                  <a:pt x="4572" y="9144"/>
                </a:lnTo>
                <a:lnTo>
                  <a:pt x="7267956" y="9144"/>
                </a:lnTo>
                <a:lnTo>
                  <a:pt x="7267956" y="2223516"/>
                </a:lnTo>
                <a:lnTo>
                  <a:pt x="9143" y="2223516"/>
                </a:lnTo>
                <a:lnTo>
                  <a:pt x="4572" y="2218944"/>
                </a:lnTo>
                <a:lnTo>
                  <a:pt x="0" y="222808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0266" y="4084319"/>
            <a:ext cx="7267956" cy="2218944"/>
          </a:xfrm>
          <a:custGeom>
            <a:avLst/>
            <a:gdLst/>
            <a:ahLst/>
            <a:cxnLst/>
            <a:rect l="l" t="t" r="r" b="b"/>
            <a:pathLst>
              <a:path w="7267956" h="2218944">
                <a:moveTo>
                  <a:pt x="7267956" y="2214371"/>
                </a:moveTo>
                <a:lnTo>
                  <a:pt x="7267955" y="2209799"/>
                </a:lnTo>
                <a:lnTo>
                  <a:pt x="9143" y="2209799"/>
                </a:lnTo>
                <a:lnTo>
                  <a:pt x="9144" y="0"/>
                </a:lnTo>
                <a:lnTo>
                  <a:pt x="4572" y="0"/>
                </a:lnTo>
                <a:lnTo>
                  <a:pt x="0" y="2218944"/>
                </a:lnTo>
                <a:lnTo>
                  <a:pt x="4572" y="2209800"/>
                </a:lnTo>
                <a:lnTo>
                  <a:pt x="9143" y="2214372"/>
                </a:lnTo>
                <a:lnTo>
                  <a:pt x="7267956" y="22143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72771" y="3878579"/>
            <a:ext cx="1837944" cy="13822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1006728" y="2151476"/>
            <a:ext cx="8454361" cy="1618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31899" marR="40106">
              <a:lnSpc>
                <a:spcPts val="2830"/>
              </a:lnSpc>
              <a:spcBef>
                <a:spcPts val="141"/>
              </a:spcBef>
            </a:pPr>
            <a:r>
              <a:rPr sz="4200" spc="-4" baseline="1035" dirty="0" smtClean="0">
                <a:latin typeface="Times New Roman"/>
                <a:cs typeface="Times New Roman"/>
              </a:rPr>
              <a:t>EX</a:t>
            </a:r>
            <a:r>
              <a:rPr sz="4200" spc="4" baseline="1035" dirty="0" smtClean="0">
                <a:latin typeface="Times New Roman"/>
                <a:cs typeface="Times New Roman"/>
              </a:rPr>
              <a:t>P</a:t>
            </a:r>
            <a:r>
              <a:rPr sz="4200" spc="-4" baseline="1035" dirty="0" smtClean="0">
                <a:latin typeface="Times New Roman"/>
                <a:cs typeface="Times New Roman"/>
              </a:rPr>
              <a:t>ER</a:t>
            </a:r>
            <a:r>
              <a:rPr sz="4200" spc="4" baseline="1035" dirty="0" smtClean="0">
                <a:latin typeface="Times New Roman"/>
                <a:cs typeface="Times New Roman"/>
              </a:rPr>
              <a:t>I</a:t>
            </a:r>
            <a:r>
              <a:rPr sz="4200" spc="0" baseline="1035" dirty="0" smtClean="0">
                <a:latin typeface="Times New Roman"/>
                <a:cs typeface="Times New Roman"/>
              </a:rPr>
              <a:t>M</a:t>
            </a:r>
            <a:r>
              <a:rPr sz="4200" spc="-4" baseline="1035" dirty="0" smtClean="0">
                <a:latin typeface="Times New Roman"/>
                <a:cs typeface="Times New Roman"/>
              </a:rPr>
              <a:t>E</a:t>
            </a:r>
            <a:r>
              <a:rPr sz="4200" spc="9" baseline="1035" dirty="0" smtClean="0">
                <a:latin typeface="Times New Roman"/>
                <a:cs typeface="Times New Roman"/>
              </a:rPr>
              <a:t>N</a:t>
            </a:r>
            <a:r>
              <a:rPr sz="4200" spc="-229" baseline="1035" dirty="0" smtClean="0">
                <a:latin typeface="Times New Roman"/>
                <a:cs typeface="Times New Roman"/>
              </a:rPr>
              <a:t>T</a:t>
            </a:r>
            <a:r>
              <a:rPr sz="4200" spc="9" baseline="1035" dirty="0" smtClean="0">
                <a:latin typeface="Times New Roman"/>
                <a:cs typeface="Times New Roman"/>
              </a:rPr>
              <a:t>A</a:t>
            </a:r>
            <a:r>
              <a:rPr sz="4200" spc="0" baseline="1035" dirty="0" smtClean="0">
                <a:latin typeface="Times New Roman"/>
                <a:cs typeface="Times New Roman"/>
              </a:rPr>
              <a:t>L</a:t>
            </a:r>
            <a:r>
              <a:rPr sz="4200" spc="-155" baseline="1035" dirty="0" smtClean="0">
                <a:latin typeface="Times New Roman"/>
                <a:cs typeface="Times New Roman"/>
              </a:rPr>
              <a:t> </a:t>
            </a:r>
            <a:r>
              <a:rPr sz="4200" spc="4" baseline="1035" dirty="0" smtClean="0">
                <a:latin typeface="Times New Roman"/>
                <a:cs typeface="Times New Roman"/>
              </a:rPr>
              <a:t>P</a:t>
            </a:r>
            <a:r>
              <a:rPr sz="4200" spc="-4" baseline="1035" dirty="0" smtClean="0">
                <a:latin typeface="Times New Roman"/>
                <a:cs typeface="Times New Roman"/>
              </a:rPr>
              <a:t>ROGRA</a:t>
            </a:r>
            <a:r>
              <a:rPr sz="4200" spc="0" baseline="1035" dirty="0" smtClean="0">
                <a:latin typeface="Times New Roman"/>
                <a:cs typeface="Times New Roman"/>
              </a:rPr>
              <a:t>M:</a:t>
            </a:r>
            <a:r>
              <a:rPr sz="4200" spc="-66" baseline="1035" dirty="0" smtClean="0">
                <a:latin typeface="Times New Roman"/>
                <a:cs typeface="Times New Roman"/>
              </a:rPr>
              <a:t> </a:t>
            </a:r>
            <a:r>
              <a:rPr sz="4200" spc="0" baseline="1035" dirty="0" smtClean="0">
                <a:latin typeface="Times New Roman"/>
                <a:cs typeface="Times New Roman"/>
              </a:rPr>
              <a:t>M</a:t>
            </a:r>
            <a:r>
              <a:rPr sz="4200" spc="-4" baseline="1035" dirty="0" smtClean="0">
                <a:latin typeface="Times New Roman"/>
                <a:cs typeface="Times New Roman"/>
              </a:rPr>
              <a:t>a</a:t>
            </a:r>
            <a:r>
              <a:rPr sz="4200" spc="4" baseline="1035" dirty="0" smtClean="0">
                <a:latin typeface="Times New Roman"/>
                <a:cs typeface="Times New Roman"/>
              </a:rPr>
              <a:t>t</a:t>
            </a:r>
            <a:r>
              <a:rPr sz="4200" spc="-4" baseline="1035" dirty="0" smtClean="0">
                <a:latin typeface="Times New Roman"/>
                <a:cs typeface="Times New Roman"/>
              </a:rPr>
              <a:t>e</a:t>
            </a:r>
            <a:r>
              <a:rPr sz="4200" spc="4" baseline="1035" dirty="0" smtClean="0">
                <a:latin typeface="Times New Roman"/>
                <a:cs typeface="Times New Roman"/>
              </a:rPr>
              <a:t>ri</a:t>
            </a:r>
            <a:r>
              <a:rPr sz="4200" spc="-4" baseline="1035" dirty="0" smtClean="0">
                <a:latin typeface="Times New Roman"/>
                <a:cs typeface="Times New Roman"/>
              </a:rPr>
              <a:t>a</a:t>
            </a:r>
            <a:r>
              <a:rPr sz="4200" spc="4" baseline="1035" dirty="0" smtClean="0">
                <a:latin typeface="Times New Roman"/>
                <a:cs typeface="Times New Roman"/>
              </a:rPr>
              <a:t>l</a:t>
            </a:r>
            <a:r>
              <a:rPr sz="4200" spc="0" baseline="1035" dirty="0" smtClean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  <a:p>
            <a:pPr marL="12700" marR="40106">
              <a:lnSpc>
                <a:spcPct val="95825"/>
              </a:lnSpc>
              <a:spcBef>
                <a:spcPts val="2041"/>
              </a:spcBef>
            </a:pPr>
            <a:r>
              <a:rPr sz="2000" dirty="0" smtClean="0">
                <a:latin typeface="Times New Roman"/>
                <a:cs typeface="Times New Roman"/>
              </a:rPr>
              <a:t>  </a:t>
            </a:r>
            <a:r>
              <a:rPr sz="2000" b="1" spc="4" dirty="0" smtClean="0">
                <a:latin typeface="Times New Roman"/>
                <a:cs typeface="Times New Roman"/>
              </a:rPr>
              <a:t>Co</a:t>
            </a:r>
            <a:r>
              <a:rPr sz="2000" b="1" spc="0" dirty="0" smtClean="0">
                <a:latin typeface="Times New Roman"/>
                <a:cs typeface="Times New Roman"/>
              </a:rPr>
              <a:t>mp</a:t>
            </a:r>
            <a:r>
              <a:rPr sz="2000" b="1" spc="4" dirty="0" smtClean="0">
                <a:latin typeface="Times New Roman"/>
                <a:cs typeface="Times New Roman"/>
              </a:rPr>
              <a:t>o</a:t>
            </a:r>
            <a:r>
              <a:rPr sz="2000" b="1" spc="0" dirty="0" smtClean="0">
                <a:latin typeface="Times New Roman"/>
                <a:cs typeface="Times New Roman"/>
              </a:rPr>
              <a:t>s</a:t>
            </a:r>
            <a:r>
              <a:rPr sz="2000" b="1" spc="-4" dirty="0" smtClean="0">
                <a:latin typeface="Times New Roman"/>
                <a:cs typeface="Times New Roman"/>
              </a:rPr>
              <a:t>it</a:t>
            </a:r>
            <a:r>
              <a:rPr sz="2000" b="1" spc="0" dirty="0" smtClean="0">
                <a:latin typeface="Times New Roman"/>
                <a:cs typeface="Times New Roman"/>
              </a:rPr>
              <a:t>e</a:t>
            </a:r>
            <a:r>
              <a:rPr sz="2000" b="1" spc="-34" dirty="0" smtClean="0">
                <a:latin typeface="Times New Roman"/>
                <a:cs typeface="Times New Roman"/>
              </a:rPr>
              <a:t> </a:t>
            </a:r>
            <a:r>
              <a:rPr sz="2000" b="1" spc="0" dirty="0" smtClean="0">
                <a:latin typeface="Times New Roman"/>
                <a:cs typeface="Times New Roman"/>
              </a:rPr>
              <a:t>F</a:t>
            </a:r>
            <a:r>
              <a:rPr sz="2000" b="1" spc="4" dirty="0" smtClean="0">
                <a:latin typeface="Times New Roman"/>
                <a:cs typeface="Times New Roman"/>
              </a:rPr>
              <a:t>R</a:t>
            </a:r>
            <a:r>
              <a:rPr sz="2000" b="1" spc="0" dirty="0" smtClean="0">
                <a:latin typeface="Times New Roman"/>
                <a:cs typeface="Times New Roman"/>
              </a:rPr>
              <a:t>P</a:t>
            </a:r>
            <a:r>
              <a:rPr sz="2000" b="1" spc="-114" dirty="0" smtClean="0">
                <a:latin typeface="Times New Roman"/>
                <a:cs typeface="Times New Roman"/>
              </a:rPr>
              <a:t> </a:t>
            </a:r>
            <a:r>
              <a:rPr sz="2000" b="1" spc="-4" dirty="0" smtClean="0">
                <a:latin typeface="Times New Roman"/>
                <a:cs typeface="Times New Roman"/>
              </a:rPr>
              <a:t>L</a:t>
            </a:r>
            <a:r>
              <a:rPr sz="2000" b="1" spc="4" dirty="0" smtClean="0">
                <a:latin typeface="Times New Roman"/>
                <a:cs typeface="Times New Roman"/>
              </a:rPr>
              <a:t>a</a:t>
            </a:r>
            <a:r>
              <a:rPr sz="2000" b="1" spc="0" dirty="0" smtClean="0">
                <a:latin typeface="Times New Roman"/>
                <a:cs typeface="Times New Roman"/>
              </a:rPr>
              <a:t>m</a:t>
            </a:r>
            <a:r>
              <a:rPr sz="2000" b="1" spc="-4" dirty="0" smtClean="0">
                <a:latin typeface="Times New Roman"/>
                <a:cs typeface="Times New Roman"/>
              </a:rPr>
              <a:t>i</a:t>
            </a:r>
            <a:r>
              <a:rPr sz="2000" b="1" spc="0" dirty="0" smtClean="0">
                <a:latin typeface="Times New Roman"/>
                <a:cs typeface="Times New Roman"/>
              </a:rPr>
              <a:t>n</a:t>
            </a:r>
            <a:r>
              <a:rPr sz="2000" b="1" spc="4" dirty="0" smtClean="0">
                <a:latin typeface="Times New Roman"/>
                <a:cs typeface="Times New Roman"/>
              </a:rPr>
              <a:t>at</a:t>
            </a:r>
            <a:r>
              <a:rPr sz="2000" b="1" spc="0" dirty="0" smtClean="0">
                <a:latin typeface="Times New Roman"/>
                <a:cs typeface="Times New Roman"/>
              </a:rPr>
              <a:t>es:</a:t>
            </a:r>
            <a:endParaRPr sz="2000">
              <a:latin typeface="Times New Roman"/>
              <a:cs typeface="Times New Roman"/>
            </a:endParaRPr>
          </a:p>
          <a:p>
            <a:pPr marL="469899">
              <a:lnSpc>
                <a:spcPct val="95825"/>
              </a:lnSpc>
              <a:spcBef>
                <a:spcPts val="580"/>
              </a:spcBef>
            </a:pPr>
            <a:r>
              <a:rPr sz="2000" dirty="0" smtClean="0">
                <a:latin typeface="Times New Roman"/>
                <a:cs typeface="Times New Roman"/>
              </a:rPr>
              <a:t> </a:t>
            </a:r>
            <a:r>
              <a:rPr sz="2000" spc="17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4" dirty="0" smtClean="0">
                <a:latin typeface="Times New Roman"/>
                <a:cs typeface="Times New Roman"/>
              </a:rPr>
              <a:t>upp</a:t>
            </a:r>
            <a:r>
              <a:rPr sz="2000" spc="-4" dirty="0" smtClean="0">
                <a:latin typeface="Times New Roman"/>
                <a:cs typeface="Times New Roman"/>
              </a:rPr>
              <a:t>li</a:t>
            </a:r>
            <a:r>
              <a:rPr sz="2000" spc="0" dirty="0" smtClean="0">
                <a:latin typeface="Times New Roman"/>
                <a:cs typeface="Times New Roman"/>
              </a:rPr>
              <a:t>ed</a:t>
            </a:r>
            <a:r>
              <a:rPr sz="2000" spc="-39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b</a:t>
            </a:r>
            <a:r>
              <a:rPr sz="2000" spc="0" dirty="0" smtClean="0">
                <a:latin typeface="Times New Roman"/>
                <a:cs typeface="Times New Roman"/>
              </a:rPr>
              <a:t>y ST</a:t>
            </a:r>
            <a:r>
              <a:rPr sz="2000" spc="-4" dirty="0" smtClean="0">
                <a:latin typeface="Times New Roman"/>
                <a:cs typeface="Times New Roman"/>
              </a:rPr>
              <a:t>R</a:t>
            </a:r>
            <a:r>
              <a:rPr sz="2000" spc="4" dirty="0" smtClean="0">
                <a:latin typeface="Times New Roman"/>
                <a:cs typeface="Times New Roman"/>
              </a:rPr>
              <a:t>ONG</a:t>
            </a:r>
            <a:r>
              <a:rPr sz="2000" spc="14" dirty="0" smtClean="0">
                <a:latin typeface="Times New Roman"/>
                <a:cs typeface="Times New Roman"/>
              </a:rPr>
              <a:t>W</a:t>
            </a:r>
            <a:r>
              <a:rPr sz="2000" spc="0" dirty="0" smtClean="0">
                <a:latin typeface="Times New Roman"/>
                <a:cs typeface="Times New Roman"/>
              </a:rPr>
              <a:t>ELL®</a:t>
            </a:r>
            <a:r>
              <a:rPr sz="2000" spc="-19" dirty="0" smtClean="0">
                <a:latin typeface="Times New Roman"/>
                <a:cs typeface="Times New Roman"/>
              </a:rPr>
              <a:t> 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nuf</a:t>
            </a:r>
            <a:r>
              <a:rPr sz="2000" spc="0" dirty="0" smtClean="0">
                <a:latin typeface="Times New Roman"/>
                <a:cs typeface="Times New Roman"/>
              </a:rPr>
              <a:t>ac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ur</a:t>
            </a:r>
            <a:r>
              <a:rPr sz="2000" spc="0" dirty="0" smtClean="0">
                <a:latin typeface="Times New Roman"/>
                <a:cs typeface="Times New Roman"/>
              </a:rPr>
              <a:t>er</a:t>
            </a:r>
            <a:r>
              <a:rPr sz="2000" spc="-39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n </a:t>
            </a:r>
            <a:r>
              <a:rPr sz="2000" spc="4" dirty="0" smtClean="0">
                <a:latin typeface="Times New Roman"/>
                <a:cs typeface="Times New Roman"/>
              </a:rPr>
              <a:t>ro</a:t>
            </a:r>
            <a:r>
              <a:rPr sz="2000" spc="-4" dirty="0" smtClean="0">
                <a:latin typeface="Times New Roman"/>
                <a:cs typeface="Times New Roman"/>
              </a:rPr>
              <a:t>ll</a:t>
            </a:r>
            <a:r>
              <a:rPr sz="2000" spc="0" dirty="0" smtClean="0">
                <a:latin typeface="Times New Roman"/>
                <a:cs typeface="Times New Roman"/>
              </a:rPr>
              <a:t>s</a:t>
            </a:r>
            <a:r>
              <a:rPr sz="2000" spc="-29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f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ng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h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3</a:t>
            </a:r>
            <a:r>
              <a:rPr sz="2000" spc="0" dirty="0" smtClean="0">
                <a:latin typeface="Times New Roman"/>
                <a:cs typeface="Times New Roman"/>
              </a:rPr>
              <a:t>0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,</a:t>
            </a:r>
            <a:r>
              <a:rPr sz="2000" spc="4" dirty="0" smtClean="0">
                <a:latin typeface="Times New Roman"/>
                <a:cs typeface="Times New Roman"/>
              </a:rPr>
              <a:t> w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h</a:t>
            </a:r>
            <a:endParaRPr sz="2000">
              <a:latin typeface="Times New Roman"/>
              <a:cs typeface="Times New Roman"/>
            </a:endParaRPr>
          </a:p>
          <a:p>
            <a:pPr marL="756411" marR="40106">
              <a:lnSpc>
                <a:spcPct val="95825"/>
              </a:lnSpc>
              <a:spcBef>
                <a:spcPts val="100"/>
              </a:spcBef>
            </a:pPr>
            <a:r>
              <a:rPr sz="2000" spc="4" dirty="0" smtClean="0">
                <a:latin typeface="Times New Roman"/>
                <a:cs typeface="Times New Roman"/>
              </a:rPr>
              <a:t>101.</a:t>
            </a:r>
            <a:r>
              <a:rPr sz="2000" spc="0" dirty="0" smtClean="0">
                <a:latin typeface="Times New Roman"/>
                <a:cs typeface="Times New Roman"/>
              </a:rPr>
              <a:t>6</a:t>
            </a:r>
            <a:r>
              <a:rPr sz="2000" spc="-25" dirty="0" smtClean="0">
                <a:latin typeface="Times New Roman"/>
                <a:cs typeface="Times New Roman"/>
              </a:rPr>
              <a:t> m</a:t>
            </a:r>
            <a:r>
              <a:rPr sz="2000" spc="0" dirty="0" smtClean="0">
                <a:latin typeface="Times New Roman"/>
                <a:cs typeface="Times New Roman"/>
              </a:rPr>
              <a:t>m a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d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4" dirty="0" smtClean="0">
                <a:latin typeface="Times New Roman"/>
                <a:cs typeface="Times New Roman"/>
              </a:rPr>
              <a:t>kn</a:t>
            </a:r>
            <a:r>
              <a:rPr sz="2000" spc="0" dirty="0" smtClean="0">
                <a:latin typeface="Times New Roman"/>
                <a:cs typeface="Times New Roman"/>
              </a:rPr>
              <a:t>ess</a:t>
            </a:r>
            <a:r>
              <a:rPr sz="2000" spc="-4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3.17</a:t>
            </a:r>
            <a:r>
              <a:rPr sz="2000" spc="0" dirty="0" smtClean="0">
                <a:latin typeface="Times New Roman"/>
                <a:cs typeface="Times New Roman"/>
              </a:rPr>
              <a:t>5</a:t>
            </a:r>
            <a:r>
              <a:rPr sz="2000" spc="-25" dirty="0" smtClean="0">
                <a:latin typeface="Times New Roman"/>
                <a:cs typeface="Times New Roman"/>
              </a:rPr>
              <a:t> m</a:t>
            </a:r>
            <a:r>
              <a:rPr sz="2000" spc="0" dirty="0" smtClean="0">
                <a:latin typeface="Times New Roman"/>
                <a:cs typeface="Times New Roman"/>
              </a:rPr>
              <a:t>m </a:t>
            </a:r>
            <a:r>
              <a:rPr sz="2000" spc="4" dirty="0" smtClean="0">
                <a:latin typeface="Times New Roman"/>
                <a:cs typeface="Times New Roman"/>
              </a:rPr>
              <a:t>[5</a:t>
            </a:r>
            <a:r>
              <a:rPr sz="2000" spc="-4" dirty="0" smtClean="0">
                <a:latin typeface="Times New Roman"/>
                <a:cs typeface="Times New Roman"/>
              </a:rPr>
              <a:t>]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774067" y="1207007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55742" y="4998719"/>
            <a:ext cx="1328927" cy="597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42610" y="3931919"/>
            <a:ext cx="708659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79670" y="2865119"/>
            <a:ext cx="1543811" cy="9448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10506" y="5999987"/>
            <a:ext cx="1652015" cy="3078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15516" y="2378552"/>
            <a:ext cx="7074790" cy="8668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45387">
              <a:lnSpc>
                <a:spcPts val="2830"/>
              </a:lnSpc>
              <a:spcBef>
                <a:spcPts val="141"/>
              </a:spcBef>
            </a:pPr>
            <a:r>
              <a:rPr sz="4200" spc="-4" baseline="1035" dirty="0" smtClean="0">
                <a:latin typeface="Times New Roman"/>
                <a:cs typeface="Times New Roman"/>
              </a:rPr>
              <a:t>EX</a:t>
            </a:r>
            <a:r>
              <a:rPr sz="4200" spc="4" baseline="1035" dirty="0" smtClean="0">
                <a:latin typeface="Times New Roman"/>
                <a:cs typeface="Times New Roman"/>
              </a:rPr>
              <a:t>P</a:t>
            </a:r>
            <a:r>
              <a:rPr sz="4200" spc="-4" baseline="1035" dirty="0" smtClean="0">
                <a:latin typeface="Times New Roman"/>
                <a:cs typeface="Times New Roman"/>
              </a:rPr>
              <a:t>ER</a:t>
            </a:r>
            <a:r>
              <a:rPr sz="4200" spc="4" baseline="1035" dirty="0" smtClean="0">
                <a:latin typeface="Times New Roman"/>
                <a:cs typeface="Times New Roman"/>
              </a:rPr>
              <a:t>I</a:t>
            </a:r>
            <a:r>
              <a:rPr sz="4200" spc="0" baseline="1035" dirty="0" smtClean="0">
                <a:latin typeface="Times New Roman"/>
                <a:cs typeface="Times New Roman"/>
              </a:rPr>
              <a:t>M</a:t>
            </a:r>
            <a:r>
              <a:rPr sz="4200" spc="-4" baseline="1035" dirty="0" smtClean="0">
                <a:latin typeface="Times New Roman"/>
                <a:cs typeface="Times New Roman"/>
              </a:rPr>
              <a:t>E</a:t>
            </a:r>
            <a:r>
              <a:rPr sz="4200" spc="9" baseline="1035" dirty="0" smtClean="0">
                <a:latin typeface="Times New Roman"/>
                <a:cs typeface="Times New Roman"/>
              </a:rPr>
              <a:t>N</a:t>
            </a:r>
            <a:r>
              <a:rPr sz="4200" spc="-229" baseline="1035" dirty="0" smtClean="0">
                <a:latin typeface="Times New Roman"/>
                <a:cs typeface="Times New Roman"/>
              </a:rPr>
              <a:t>T</a:t>
            </a:r>
            <a:r>
              <a:rPr sz="4200" spc="9" baseline="1035" dirty="0" smtClean="0">
                <a:latin typeface="Times New Roman"/>
                <a:cs typeface="Times New Roman"/>
              </a:rPr>
              <a:t>A</a:t>
            </a:r>
            <a:r>
              <a:rPr sz="4200" spc="0" baseline="1035" dirty="0" smtClean="0">
                <a:latin typeface="Times New Roman"/>
                <a:cs typeface="Times New Roman"/>
              </a:rPr>
              <a:t>L</a:t>
            </a:r>
            <a:r>
              <a:rPr sz="4200" spc="-155" baseline="1035" dirty="0" smtClean="0">
                <a:latin typeface="Times New Roman"/>
                <a:cs typeface="Times New Roman"/>
              </a:rPr>
              <a:t> </a:t>
            </a:r>
            <a:r>
              <a:rPr sz="4200" spc="4" baseline="1035" dirty="0" smtClean="0">
                <a:latin typeface="Times New Roman"/>
                <a:cs typeface="Times New Roman"/>
              </a:rPr>
              <a:t>P</a:t>
            </a:r>
            <a:r>
              <a:rPr sz="4200" spc="-4" baseline="1035" dirty="0" smtClean="0">
                <a:latin typeface="Times New Roman"/>
                <a:cs typeface="Times New Roman"/>
              </a:rPr>
              <a:t>ROGRA</a:t>
            </a:r>
            <a:r>
              <a:rPr sz="4200" spc="0" baseline="1035" dirty="0" smtClean="0">
                <a:latin typeface="Times New Roman"/>
                <a:cs typeface="Times New Roman"/>
              </a:rPr>
              <a:t>M:</a:t>
            </a:r>
            <a:r>
              <a:rPr sz="4200" spc="-66" baseline="1035" dirty="0" smtClean="0">
                <a:latin typeface="Times New Roman"/>
                <a:cs typeface="Times New Roman"/>
              </a:rPr>
              <a:t> </a:t>
            </a:r>
            <a:r>
              <a:rPr sz="4200" spc="0" baseline="1035" dirty="0" smtClean="0">
                <a:latin typeface="Times New Roman"/>
                <a:cs typeface="Times New Roman"/>
              </a:rPr>
              <a:t>M</a:t>
            </a:r>
            <a:r>
              <a:rPr sz="4200" spc="-4" baseline="1035" dirty="0" smtClean="0">
                <a:latin typeface="Times New Roman"/>
                <a:cs typeface="Times New Roman"/>
              </a:rPr>
              <a:t>a</a:t>
            </a:r>
            <a:r>
              <a:rPr sz="4200" spc="4" baseline="1035" dirty="0" smtClean="0">
                <a:latin typeface="Times New Roman"/>
                <a:cs typeface="Times New Roman"/>
              </a:rPr>
              <a:t>t</a:t>
            </a:r>
            <a:r>
              <a:rPr sz="4200" spc="-4" baseline="1035" dirty="0" smtClean="0">
                <a:latin typeface="Times New Roman"/>
                <a:cs typeface="Times New Roman"/>
              </a:rPr>
              <a:t>e</a:t>
            </a:r>
            <a:r>
              <a:rPr sz="4200" spc="4" baseline="1035" dirty="0" smtClean="0">
                <a:latin typeface="Times New Roman"/>
                <a:cs typeface="Times New Roman"/>
              </a:rPr>
              <a:t>ri</a:t>
            </a:r>
            <a:r>
              <a:rPr sz="4200" spc="-4" baseline="1035" dirty="0" smtClean="0">
                <a:latin typeface="Times New Roman"/>
                <a:cs typeface="Times New Roman"/>
              </a:rPr>
              <a:t>a</a:t>
            </a:r>
            <a:r>
              <a:rPr sz="4200" spc="4" baseline="1035" dirty="0" smtClean="0">
                <a:latin typeface="Times New Roman"/>
                <a:cs typeface="Times New Roman"/>
              </a:rPr>
              <a:t>l</a:t>
            </a:r>
            <a:r>
              <a:rPr sz="4200" spc="0" baseline="1035" dirty="0" smtClean="0">
                <a:latin typeface="Times New Roman"/>
                <a:cs typeface="Times New Roman"/>
              </a:rPr>
              <a:t>s</a:t>
            </a:r>
            <a:endParaRPr sz="280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  <a:spcBef>
                <a:spcPts val="1429"/>
              </a:spcBef>
            </a:pPr>
            <a:r>
              <a:rPr sz="2000" b="1" u="heavy" spc="0" dirty="0" smtClean="0">
                <a:latin typeface="Times New Roman"/>
                <a:cs typeface="Times New Roman"/>
              </a:rPr>
              <a:t>S</a:t>
            </a:r>
            <a:r>
              <a:rPr sz="2000" b="1" u="heavy" spc="-4" dirty="0" smtClean="0">
                <a:latin typeface="Times New Roman"/>
                <a:cs typeface="Times New Roman"/>
              </a:rPr>
              <a:t>TEE</a:t>
            </a:r>
            <a:r>
              <a:rPr sz="2000" b="1" u="heavy" spc="0" dirty="0" smtClean="0">
                <a:latin typeface="Times New Roman"/>
                <a:cs typeface="Times New Roman"/>
              </a:rPr>
              <a:t>L</a:t>
            </a:r>
            <a:r>
              <a:rPr sz="2000" b="1" u="heavy" spc="-100" dirty="0" smtClean="0">
                <a:latin typeface="Times New Roman"/>
                <a:cs typeface="Times New Roman"/>
              </a:rPr>
              <a:t> </a:t>
            </a:r>
            <a:r>
              <a:rPr sz="2000" b="1" u="heavy" spc="-4" dirty="0" smtClean="0">
                <a:latin typeface="Times New Roman"/>
                <a:cs typeface="Times New Roman"/>
              </a:rPr>
              <a:t>B</a:t>
            </a:r>
            <a:r>
              <a:rPr sz="2000" b="1" u="heavy" spc="0" dirty="0" smtClean="0">
                <a:latin typeface="Times New Roman"/>
                <a:cs typeface="Times New Roman"/>
              </a:rPr>
              <a:t>O</a:t>
            </a:r>
            <a:r>
              <a:rPr sz="2000" b="1" u="heavy" spc="-184" dirty="0" smtClean="0">
                <a:latin typeface="Times New Roman"/>
                <a:cs typeface="Times New Roman"/>
              </a:rPr>
              <a:t>L</a:t>
            </a:r>
            <a:r>
              <a:rPr sz="2000" b="1" u="heavy" spc="-4" dirty="0" smtClean="0">
                <a:latin typeface="Times New Roman"/>
                <a:cs typeface="Times New Roman"/>
              </a:rPr>
              <a:t>T</a:t>
            </a:r>
            <a:r>
              <a:rPr sz="2000" b="1" u="heavy" spc="0" dirty="0" smtClean="0">
                <a:latin typeface="Times New Roman"/>
                <a:cs typeface="Times New Roman"/>
              </a:rPr>
              <a:t>S: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29004" y="2955653"/>
            <a:ext cx="18001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2000" dirty="0" smtClean="0"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86204" y="3268470"/>
            <a:ext cx="6076305" cy="638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95825"/>
              </a:lnSpc>
              <a:spcBef>
                <a:spcPts val="210"/>
              </a:spcBef>
            </a:pPr>
            <a:r>
              <a:rPr sz="1800" spc="0" dirty="0" smtClean="0">
                <a:latin typeface="Arial"/>
                <a:cs typeface="Arial"/>
              </a:rPr>
              <a:t>• </a:t>
            </a:r>
            <a:r>
              <a:rPr sz="1800" spc="175" dirty="0" smtClean="0">
                <a:latin typeface="Arial"/>
                <a:cs typeface="Arial"/>
              </a:rPr>
              <a:t> </a:t>
            </a:r>
            <a:r>
              <a:rPr sz="1800" b="1" spc="4" dirty="0" smtClean="0">
                <a:latin typeface="Times New Roman"/>
                <a:cs typeface="Times New Roman"/>
              </a:rPr>
              <a:t>M</a:t>
            </a:r>
            <a:r>
              <a:rPr sz="1800" b="1" spc="0" dirty="0" smtClean="0">
                <a:latin typeface="Times New Roman"/>
                <a:cs typeface="Times New Roman"/>
              </a:rPr>
              <a:t>at</a:t>
            </a:r>
            <a:r>
              <a:rPr sz="1800" b="1" spc="4" dirty="0" smtClean="0">
                <a:latin typeface="Times New Roman"/>
                <a:cs typeface="Times New Roman"/>
              </a:rPr>
              <a:t>eri</a:t>
            </a:r>
            <a:r>
              <a:rPr sz="1800" b="1" spc="0" dirty="0" smtClean="0">
                <a:latin typeface="Times New Roman"/>
                <a:cs typeface="Times New Roman"/>
              </a:rPr>
              <a:t>a</a:t>
            </a:r>
            <a:r>
              <a:rPr sz="1800" b="1" spc="4" dirty="0" smtClean="0">
                <a:latin typeface="Times New Roman"/>
                <a:cs typeface="Times New Roman"/>
              </a:rPr>
              <a:t>l</a:t>
            </a:r>
            <a:r>
              <a:rPr sz="1800" b="1" spc="0" dirty="0" smtClean="0">
                <a:latin typeface="Times New Roman"/>
                <a:cs typeface="Times New Roman"/>
              </a:rPr>
              <a:t>:</a:t>
            </a:r>
            <a:r>
              <a:rPr sz="1800" b="1" spc="-14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H</a:t>
            </a:r>
            <a:r>
              <a:rPr sz="1800" spc="4" dirty="0" smtClean="0">
                <a:latin typeface="Times New Roman"/>
                <a:cs typeface="Times New Roman"/>
              </a:rPr>
              <a:t>e</a:t>
            </a:r>
            <a:r>
              <a:rPr sz="1800" spc="0" dirty="0" smtClean="0">
                <a:latin typeface="Times New Roman"/>
                <a:cs typeface="Times New Roman"/>
              </a:rPr>
              <a:t>x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gon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g</a:t>
            </a:r>
            <a:r>
              <a:rPr sz="1800" spc="4" dirty="0" smtClean="0">
                <a:latin typeface="Times New Roman"/>
                <a:cs typeface="Times New Roman"/>
              </a:rPr>
              <a:t>al</a:t>
            </a:r>
            <a:r>
              <a:rPr sz="1800" spc="0" dirty="0" smtClean="0">
                <a:latin typeface="Times New Roman"/>
                <a:cs typeface="Times New Roman"/>
              </a:rPr>
              <a:t>v</a:t>
            </a:r>
            <a:r>
              <a:rPr sz="1800" spc="4" dirty="0" smtClean="0">
                <a:latin typeface="Times New Roman"/>
                <a:cs typeface="Times New Roman"/>
              </a:rPr>
              <a:t>a</a:t>
            </a:r>
            <a:r>
              <a:rPr sz="1800" spc="0" dirty="0" smtClean="0">
                <a:latin typeface="Times New Roman"/>
                <a:cs typeface="Times New Roman"/>
              </a:rPr>
              <a:t>n</a:t>
            </a:r>
            <a:r>
              <a:rPr sz="1800" spc="4" dirty="0" smtClean="0">
                <a:latin typeface="Times New Roman"/>
                <a:cs typeface="Times New Roman"/>
              </a:rPr>
              <a:t>ize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-19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zi</a:t>
            </a:r>
            <a:r>
              <a:rPr sz="1800" spc="0" dirty="0" smtClean="0">
                <a:latin typeface="Times New Roman"/>
                <a:cs typeface="Times New Roman"/>
              </a:rPr>
              <a:t>nc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4" dirty="0" smtClean="0">
                <a:latin typeface="Times New Roman"/>
                <a:cs typeface="Times New Roman"/>
              </a:rPr>
              <a:t>c</a:t>
            </a:r>
            <a:r>
              <a:rPr sz="1800" spc="0" dirty="0" smtClean="0">
                <a:latin typeface="Times New Roman"/>
                <a:cs typeface="Times New Roman"/>
              </a:rPr>
              <a:t>o</a:t>
            </a:r>
            <a:r>
              <a:rPr sz="1800" spc="4" dirty="0" smtClean="0">
                <a:latin typeface="Times New Roman"/>
                <a:cs typeface="Times New Roman"/>
              </a:rPr>
              <a:t>ate</a:t>
            </a:r>
            <a:r>
              <a:rPr sz="1800" spc="0" dirty="0" smtClean="0">
                <a:latin typeface="Times New Roman"/>
                <a:cs typeface="Times New Roman"/>
              </a:rPr>
              <a:t>d</a:t>
            </a:r>
            <a:r>
              <a:rPr sz="1800" spc="-4" dirty="0" smtClean="0">
                <a:latin typeface="Times New Roman"/>
                <a:cs typeface="Times New Roman"/>
              </a:rPr>
              <a:t> s</a:t>
            </a:r>
            <a:r>
              <a:rPr sz="1800" spc="4" dirty="0" smtClean="0">
                <a:latin typeface="Times New Roman"/>
                <a:cs typeface="Times New Roman"/>
              </a:rPr>
              <a:t>tee</a:t>
            </a:r>
            <a:r>
              <a:rPr sz="1800" spc="0" dirty="0" smtClean="0">
                <a:latin typeface="Times New Roman"/>
                <a:cs typeface="Times New Roman"/>
              </a:rPr>
              <a:t>l</a:t>
            </a:r>
            <a:r>
              <a:rPr sz="1800" spc="-14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bo</a:t>
            </a:r>
            <a:r>
              <a:rPr sz="1800" spc="4" dirty="0" smtClean="0">
                <a:latin typeface="Times New Roman"/>
                <a:cs typeface="Times New Roman"/>
              </a:rPr>
              <a:t>lt</a:t>
            </a:r>
            <a:r>
              <a:rPr sz="1800" spc="0" dirty="0" smtClean="0">
                <a:latin typeface="Times New Roman"/>
                <a:cs typeface="Times New Roman"/>
              </a:rPr>
              <a:t>s</a:t>
            </a:r>
            <a:r>
              <a:rPr sz="1800" spc="-9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Times New Roman"/>
                <a:cs typeface="Times New Roman"/>
              </a:rPr>
              <a:t>(</a:t>
            </a:r>
            <a:r>
              <a:rPr sz="1800" spc="-4" dirty="0" smtClean="0">
                <a:latin typeface="Times New Roman"/>
                <a:cs typeface="Times New Roman"/>
              </a:rPr>
              <a:t>H</a:t>
            </a:r>
            <a:r>
              <a:rPr sz="1800" spc="4" dirty="0" smtClean="0">
                <a:latin typeface="Times New Roman"/>
                <a:cs typeface="Times New Roman"/>
              </a:rPr>
              <a:t>ilti</a:t>
            </a:r>
            <a:r>
              <a:rPr sz="1800" spc="0" dirty="0" smtClean="0">
                <a:latin typeface="Times New Roman"/>
                <a:cs typeface="Times New Roman"/>
              </a:rPr>
              <a:t>).</a:t>
            </a:r>
            <a:endParaRPr sz="1800">
              <a:latin typeface="Times New Roman"/>
              <a:cs typeface="Times New Roman"/>
            </a:endParaRPr>
          </a:p>
          <a:p>
            <a:pPr marL="12700" marR="42540">
              <a:lnSpc>
                <a:spcPct val="95825"/>
              </a:lnSpc>
              <a:spcBef>
                <a:spcPts val="514"/>
              </a:spcBef>
            </a:pPr>
            <a:r>
              <a:rPr sz="1800" spc="0" dirty="0" smtClean="0">
                <a:latin typeface="Arial"/>
                <a:cs typeface="Arial"/>
              </a:rPr>
              <a:t>• </a:t>
            </a:r>
            <a:r>
              <a:rPr sz="1800" spc="175" dirty="0" smtClean="0">
                <a:latin typeface="Arial"/>
                <a:cs typeface="Arial"/>
              </a:rPr>
              <a:t> </a:t>
            </a:r>
            <a:r>
              <a:rPr sz="1800" b="1" spc="0" dirty="0" smtClean="0">
                <a:latin typeface="Times New Roman"/>
                <a:cs typeface="Times New Roman"/>
              </a:rPr>
              <a:t>Bo</a:t>
            </a:r>
            <a:r>
              <a:rPr sz="1800" b="1" spc="4" dirty="0" smtClean="0">
                <a:latin typeface="Times New Roman"/>
                <a:cs typeface="Times New Roman"/>
              </a:rPr>
              <a:t>l</a:t>
            </a:r>
            <a:r>
              <a:rPr sz="1800" b="1" spc="0" dirty="0" smtClean="0">
                <a:latin typeface="Times New Roman"/>
                <a:cs typeface="Times New Roman"/>
              </a:rPr>
              <a:t>t</a:t>
            </a:r>
            <a:r>
              <a:rPr sz="1800" b="1" spc="-4" dirty="0" smtClean="0">
                <a:latin typeface="Times New Roman"/>
                <a:cs typeface="Times New Roman"/>
              </a:rPr>
              <a:t> d</a:t>
            </a:r>
            <a:r>
              <a:rPr sz="1800" b="1" spc="4" dirty="0" smtClean="0">
                <a:latin typeface="Times New Roman"/>
                <a:cs typeface="Times New Roman"/>
              </a:rPr>
              <a:t>e</a:t>
            </a:r>
            <a:r>
              <a:rPr sz="1800" b="1" spc="-4" dirty="0" smtClean="0">
                <a:latin typeface="Times New Roman"/>
                <a:cs typeface="Times New Roman"/>
              </a:rPr>
              <a:t>s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g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b="1" spc="0" dirty="0" smtClean="0">
                <a:latin typeface="Times New Roman"/>
                <a:cs typeface="Times New Roman"/>
              </a:rPr>
              <a:t>at</a:t>
            </a:r>
            <a:r>
              <a:rPr sz="1800" b="1" spc="4" dirty="0" smtClean="0">
                <a:latin typeface="Times New Roman"/>
                <a:cs typeface="Times New Roman"/>
              </a:rPr>
              <a:t>i</a:t>
            </a:r>
            <a:r>
              <a:rPr sz="1800" b="1" spc="0" dirty="0" smtClean="0">
                <a:latin typeface="Times New Roman"/>
                <a:cs typeface="Times New Roman"/>
              </a:rPr>
              <a:t>o</a:t>
            </a:r>
            <a:r>
              <a:rPr sz="1800" b="1" spc="-4" dirty="0" smtClean="0">
                <a:latin typeface="Times New Roman"/>
                <a:cs typeface="Times New Roman"/>
              </a:rPr>
              <a:t>n</a:t>
            </a:r>
            <a:r>
              <a:rPr sz="1800" spc="0" dirty="0" smtClean="0">
                <a:latin typeface="Times New Roman"/>
                <a:cs typeface="Times New Roman"/>
              </a:rPr>
              <a:t>:</a:t>
            </a:r>
            <a:r>
              <a:rPr sz="1800" spc="9" dirty="0" smtClean="0">
                <a:latin typeface="Times New Roman"/>
                <a:cs typeface="Times New Roman"/>
              </a:rPr>
              <a:t> </a:t>
            </a:r>
            <a:r>
              <a:rPr sz="1800" spc="-4" dirty="0" smtClean="0">
                <a:latin typeface="Times New Roman"/>
                <a:cs typeface="Times New Roman"/>
              </a:rPr>
              <a:t>M</a:t>
            </a:r>
            <a:r>
              <a:rPr sz="1800" b="1" spc="0" dirty="0" smtClean="0">
                <a:latin typeface="Times New Roman"/>
                <a:cs typeface="Times New Roman"/>
              </a:rPr>
              <a:t>6</a:t>
            </a:r>
            <a:r>
              <a:rPr sz="1800" spc="0" dirty="0" smtClean="0">
                <a:latin typeface="Times New Roman"/>
                <a:cs typeface="Times New Roman"/>
              </a:rPr>
              <a:t>x40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9004" y="4171805"/>
            <a:ext cx="18001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2000" dirty="0" smtClean="0"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5516" y="4181688"/>
            <a:ext cx="6187075" cy="2828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80"/>
              </a:lnSpc>
              <a:spcBef>
                <a:spcPts val="104"/>
              </a:spcBef>
            </a:pPr>
            <a:r>
              <a:rPr sz="2000" b="1" u="heavy" spc="0" dirty="0" smtClean="0">
                <a:latin typeface="Times New Roman"/>
                <a:cs typeface="Times New Roman"/>
              </a:rPr>
              <a:t>S</a:t>
            </a:r>
            <a:r>
              <a:rPr sz="2000" b="1" u="heavy" spc="-4" dirty="0" smtClean="0">
                <a:latin typeface="Times New Roman"/>
                <a:cs typeface="Times New Roman"/>
              </a:rPr>
              <a:t>TEE</a:t>
            </a:r>
            <a:r>
              <a:rPr sz="2000" b="1" u="heavy" spc="0" dirty="0" smtClean="0">
                <a:latin typeface="Times New Roman"/>
                <a:cs typeface="Times New Roman"/>
              </a:rPr>
              <a:t>L</a:t>
            </a:r>
            <a:r>
              <a:rPr sz="2000" b="1" u="heavy" spc="-100" dirty="0" smtClean="0">
                <a:latin typeface="Times New Roman"/>
                <a:cs typeface="Times New Roman"/>
              </a:rPr>
              <a:t> </a:t>
            </a:r>
            <a:r>
              <a:rPr sz="2000" b="1" u="heavy" spc="4" dirty="0" smtClean="0">
                <a:latin typeface="Times New Roman"/>
                <a:cs typeface="Times New Roman"/>
              </a:rPr>
              <a:t>NU</a:t>
            </a:r>
            <a:r>
              <a:rPr sz="2000" b="1" u="heavy" spc="-4" dirty="0" smtClean="0">
                <a:latin typeface="Times New Roman"/>
                <a:cs typeface="Times New Roman"/>
              </a:rPr>
              <a:t>T</a:t>
            </a:r>
            <a:r>
              <a:rPr sz="2000" b="1" u="heavy" spc="0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: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5 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m 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ck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x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4" dirty="0" smtClean="0">
                <a:latin typeface="Times New Roman"/>
                <a:cs typeface="Times New Roman"/>
              </a:rPr>
              <a:t>go</a:t>
            </a:r>
            <a:r>
              <a:rPr sz="2000" spc="0" dirty="0" smtClean="0">
                <a:latin typeface="Times New Roman"/>
                <a:cs typeface="Times New Roman"/>
              </a:rPr>
              <a:t>n</a:t>
            </a:r>
            <a:r>
              <a:rPr sz="2000" spc="-25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z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n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-19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c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ed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nu</a:t>
            </a:r>
            <a:r>
              <a:rPr sz="2000" spc="0" dirty="0" smtClean="0">
                <a:latin typeface="Times New Roman"/>
                <a:cs typeface="Times New Roman"/>
              </a:rPr>
              <a:t>t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(H</a:t>
            </a:r>
            <a:r>
              <a:rPr sz="2000" spc="-4" dirty="0" smtClean="0">
                <a:latin typeface="Times New Roman"/>
                <a:cs typeface="Times New Roman"/>
              </a:rPr>
              <a:t>ilti</a:t>
            </a:r>
            <a:r>
              <a:rPr sz="2000" spc="4" dirty="0" smtClean="0">
                <a:latin typeface="Times New Roman"/>
                <a:cs typeface="Times New Roman"/>
              </a:rPr>
              <a:t>)</a:t>
            </a:r>
            <a:r>
              <a:rPr sz="2000" spc="0" dirty="0" smtClean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29000" y="4729589"/>
            <a:ext cx="18001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2000" dirty="0" smtClean="0"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5512" y="4739472"/>
            <a:ext cx="7146982" cy="28289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80"/>
              </a:lnSpc>
              <a:spcBef>
                <a:spcPts val="104"/>
              </a:spcBef>
            </a:pPr>
            <a:r>
              <a:rPr sz="2000" b="1" u="heavy" spc="0" dirty="0" smtClean="0">
                <a:latin typeface="Times New Roman"/>
                <a:cs typeface="Times New Roman"/>
              </a:rPr>
              <a:t>S</a:t>
            </a:r>
            <a:r>
              <a:rPr sz="2000" b="1" u="heavy" spc="-4" dirty="0" smtClean="0">
                <a:latin typeface="Times New Roman"/>
                <a:cs typeface="Times New Roman"/>
              </a:rPr>
              <a:t>TEE</a:t>
            </a:r>
            <a:r>
              <a:rPr sz="2000" b="1" u="heavy" spc="0" dirty="0" smtClean="0">
                <a:latin typeface="Times New Roman"/>
                <a:cs typeface="Times New Roman"/>
              </a:rPr>
              <a:t>L</a:t>
            </a:r>
            <a:r>
              <a:rPr sz="2000" b="1" u="heavy" spc="-134" dirty="0" smtClean="0">
                <a:latin typeface="Times New Roman"/>
                <a:cs typeface="Times New Roman"/>
              </a:rPr>
              <a:t> </a:t>
            </a:r>
            <a:r>
              <a:rPr sz="2000" b="1" u="heavy" spc="-214" dirty="0" smtClean="0">
                <a:latin typeface="Times New Roman"/>
                <a:cs typeface="Times New Roman"/>
              </a:rPr>
              <a:t>W</a:t>
            </a:r>
            <a:r>
              <a:rPr sz="2000" b="1" u="heavy" spc="4" dirty="0" smtClean="0">
                <a:latin typeface="Times New Roman"/>
                <a:cs typeface="Times New Roman"/>
              </a:rPr>
              <a:t>A</a:t>
            </a:r>
            <a:r>
              <a:rPr sz="2000" b="1" u="heavy" spc="0" dirty="0" smtClean="0">
                <a:latin typeface="Times New Roman"/>
                <a:cs typeface="Times New Roman"/>
              </a:rPr>
              <a:t>SH</a:t>
            </a:r>
            <a:r>
              <a:rPr sz="2000" b="1" u="heavy" spc="-4" dirty="0" smtClean="0">
                <a:latin typeface="Times New Roman"/>
                <a:cs typeface="Times New Roman"/>
              </a:rPr>
              <a:t>E</a:t>
            </a:r>
            <a:r>
              <a:rPr sz="2000" b="1" u="heavy" spc="4" dirty="0" smtClean="0">
                <a:latin typeface="Times New Roman"/>
                <a:cs typeface="Times New Roman"/>
              </a:rPr>
              <a:t>R</a:t>
            </a:r>
            <a:r>
              <a:rPr sz="2000" b="1" u="heavy" spc="0" dirty="0" smtClean="0">
                <a:latin typeface="Times New Roman"/>
                <a:cs typeface="Times New Roman"/>
              </a:rPr>
              <a:t>S</a:t>
            </a:r>
            <a:r>
              <a:rPr sz="2000" spc="0" dirty="0" smtClean="0">
                <a:latin typeface="Times New Roman"/>
                <a:cs typeface="Times New Roman"/>
              </a:rPr>
              <a:t>:</a:t>
            </a:r>
            <a:r>
              <a:rPr sz="2000" spc="-34" dirty="0" smtClean="0">
                <a:latin typeface="Times New Roman"/>
                <a:cs typeface="Times New Roman"/>
              </a:rPr>
              <a:t> </a:t>
            </a:r>
            <a:r>
              <a:rPr sz="2000" spc="0" dirty="0" smtClean="0">
                <a:latin typeface="Times New Roman"/>
                <a:cs typeface="Times New Roman"/>
              </a:rPr>
              <a:t>2 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m 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ck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f</a:t>
            </a:r>
            <a:r>
              <a:rPr sz="2000" spc="-4" dirty="0" smtClean="0">
                <a:latin typeface="Times New Roman"/>
                <a:cs typeface="Times New Roman"/>
              </a:rPr>
              <a:t>l</a:t>
            </a:r>
            <a:r>
              <a:rPr sz="2000" spc="0" dirty="0" smtClean="0">
                <a:latin typeface="Times New Roman"/>
                <a:cs typeface="Times New Roman"/>
              </a:rPr>
              <a:t>at</a:t>
            </a:r>
            <a:r>
              <a:rPr sz="2000" spc="-14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w</a:t>
            </a:r>
            <a:r>
              <a:rPr sz="2000" spc="0" dirty="0" smtClean="0">
                <a:latin typeface="Times New Roman"/>
                <a:cs typeface="Times New Roman"/>
              </a:rPr>
              <a:t>as</a:t>
            </a:r>
            <a:r>
              <a:rPr sz="2000" spc="4" dirty="0" smtClean="0">
                <a:latin typeface="Times New Roman"/>
                <a:cs typeface="Times New Roman"/>
              </a:rPr>
              <a:t>h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s,</a:t>
            </a:r>
            <a:r>
              <a:rPr sz="2000" spc="-29" dirty="0" smtClean="0">
                <a:latin typeface="Times New Roman"/>
                <a:cs typeface="Times New Roman"/>
              </a:rPr>
              <a:t> </a:t>
            </a:r>
            <a:r>
              <a:rPr sz="2000" spc="4" dirty="0" smtClean="0">
                <a:latin typeface="Times New Roman"/>
                <a:cs typeface="Times New Roman"/>
              </a:rPr>
              <a:t>8.4</a:t>
            </a:r>
            <a:r>
              <a:rPr sz="2000" spc="-4" dirty="0" smtClean="0">
                <a:latin typeface="Times New Roman"/>
                <a:cs typeface="Times New Roman"/>
              </a:rPr>
              <a:t>/</a:t>
            </a:r>
            <a:r>
              <a:rPr sz="2000" spc="4" dirty="0" smtClean="0">
                <a:latin typeface="Times New Roman"/>
                <a:cs typeface="Times New Roman"/>
              </a:rPr>
              <a:t>2</a:t>
            </a:r>
            <a:r>
              <a:rPr sz="2000" spc="0" dirty="0" smtClean="0">
                <a:latin typeface="Times New Roman"/>
                <a:cs typeface="Times New Roman"/>
              </a:rPr>
              <a:t>8</a:t>
            </a:r>
            <a:r>
              <a:rPr sz="2000" spc="-39" dirty="0" smtClean="0">
                <a:latin typeface="Times New Roman"/>
                <a:cs typeface="Times New Roman"/>
              </a:rPr>
              <a:t> 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m 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4" dirty="0" smtClean="0">
                <a:latin typeface="Times New Roman"/>
                <a:cs typeface="Times New Roman"/>
              </a:rPr>
              <a:t>nn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-4" dirty="0" smtClean="0">
                <a:latin typeface="Times New Roman"/>
                <a:cs typeface="Times New Roman"/>
              </a:rPr>
              <a:t>/</a:t>
            </a:r>
            <a:r>
              <a:rPr sz="2000" spc="4" dirty="0" smtClean="0">
                <a:latin typeface="Times New Roman"/>
                <a:cs typeface="Times New Roman"/>
              </a:rPr>
              <a:t>o</a:t>
            </a:r>
            <a:r>
              <a:rPr sz="2000" spc="-4" dirty="0" smtClean="0">
                <a:latin typeface="Times New Roman"/>
                <a:cs typeface="Times New Roman"/>
              </a:rPr>
              <a:t>ut</a:t>
            </a:r>
            <a:r>
              <a:rPr sz="2000" spc="0" dirty="0" smtClean="0">
                <a:latin typeface="Times New Roman"/>
                <a:cs typeface="Times New Roman"/>
              </a:rPr>
              <a:t>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15512" y="5047257"/>
            <a:ext cx="1113230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055"/>
              </a:lnSpc>
              <a:spcBef>
                <a:spcPts val="102"/>
              </a:spcBef>
            </a:pPr>
            <a:r>
              <a:rPr sz="2000" spc="4" dirty="0" smtClean="0">
                <a:latin typeface="Times New Roman"/>
                <a:cs typeface="Times New Roman"/>
              </a:rPr>
              <a:t>d</a:t>
            </a:r>
            <a:r>
              <a:rPr sz="2000" spc="-4" dirty="0" smtClean="0">
                <a:latin typeface="Times New Roman"/>
                <a:cs typeface="Times New Roman"/>
              </a:rPr>
              <a:t>i</a:t>
            </a:r>
            <a:r>
              <a:rPr sz="2000" spc="0" dirty="0" smtClean="0">
                <a:latin typeface="Times New Roman"/>
                <a:cs typeface="Times New Roman"/>
              </a:rPr>
              <a:t>a</a:t>
            </a:r>
            <a:r>
              <a:rPr sz="2000" spc="-25" dirty="0" smtClean="0">
                <a:latin typeface="Times New Roman"/>
                <a:cs typeface="Times New Roman"/>
              </a:rPr>
              <a:t>m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-4" dirty="0" smtClean="0">
                <a:latin typeface="Times New Roman"/>
                <a:cs typeface="Times New Roman"/>
              </a:rPr>
              <a:t>t</a:t>
            </a:r>
            <a:r>
              <a:rPr sz="2000" spc="0" dirty="0" smtClean="0">
                <a:latin typeface="Times New Roman"/>
                <a:cs typeface="Times New Roman"/>
              </a:rPr>
              <a:t>e</a:t>
            </a:r>
            <a:r>
              <a:rPr sz="2000" spc="4" dirty="0" smtClean="0">
                <a:latin typeface="Times New Roman"/>
                <a:cs typeface="Times New Roman"/>
              </a:rPr>
              <a:t>r</a:t>
            </a:r>
            <a:r>
              <a:rPr sz="2000" spc="0" dirty="0" smtClean="0">
                <a:latin typeface="Times New Roman"/>
                <a:cs typeface="Times New Roman"/>
              </a:rPr>
              <a:t>s.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77473" y="6036053"/>
            <a:ext cx="12550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2800" y="6127493"/>
            <a:ext cx="2655882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l</a:t>
            </a:r>
            <a:r>
              <a:rPr sz="1200" spc="-3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u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c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tu</a:t>
            </a:r>
            <a:r>
              <a:rPr sz="1200" spc="-19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-9" dirty="0" smtClean="0">
                <a:solidFill>
                  <a:srgbClr val="898989"/>
                </a:solidFill>
                <a:latin typeface="Times New Roman"/>
                <a:cs typeface="Times New Roman"/>
              </a:rPr>
              <a:t>-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2015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 </a:t>
            </a:r>
            <a:r>
              <a:rPr sz="1200" spc="-8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No</a:t>
            </a:r>
            <a:r>
              <a:rPr sz="1200" spc="-14" dirty="0" smtClean="0">
                <a:solidFill>
                  <a:srgbClr val="898989"/>
                </a:solidFill>
                <a:latin typeface="Times New Roman"/>
                <a:cs typeface="Times New Roman"/>
              </a:rPr>
              <a:t>v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m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be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21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18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</a:t>
            </a:r>
            <a:r>
              <a:rPr sz="1200" spc="-15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7196" y="3034790"/>
            <a:ext cx="5122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2047196" y="4250942"/>
            <a:ext cx="5122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774067" y="1207007"/>
            <a:ext cx="9144000" cy="514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3103" y="4552187"/>
            <a:ext cx="3970020" cy="1534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81262" y="5001768"/>
            <a:ext cx="483107" cy="635508"/>
          </a:xfrm>
          <a:custGeom>
            <a:avLst/>
            <a:gdLst/>
            <a:ahLst/>
            <a:cxnLst/>
            <a:rect l="l" t="t" r="r" b="b"/>
            <a:pathLst>
              <a:path w="483107" h="635508">
                <a:moveTo>
                  <a:pt x="178307" y="38100"/>
                </a:moveTo>
                <a:lnTo>
                  <a:pt x="188975" y="35051"/>
                </a:lnTo>
                <a:lnTo>
                  <a:pt x="199643" y="30480"/>
                </a:lnTo>
                <a:lnTo>
                  <a:pt x="135636" y="32004"/>
                </a:lnTo>
                <a:lnTo>
                  <a:pt x="124967" y="39624"/>
                </a:lnTo>
                <a:lnTo>
                  <a:pt x="114300" y="47244"/>
                </a:lnTo>
                <a:lnTo>
                  <a:pt x="105155" y="56387"/>
                </a:lnTo>
                <a:lnTo>
                  <a:pt x="86867" y="74675"/>
                </a:lnTo>
                <a:lnTo>
                  <a:pt x="70103" y="94487"/>
                </a:lnTo>
                <a:lnTo>
                  <a:pt x="53339" y="117348"/>
                </a:lnTo>
                <a:lnTo>
                  <a:pt x="41148" y="141732"/>
                </a:lnTo>
                <a:lnTo>
                  <a:pt x="28955" y="167639"/>
                </a:lnTo>
                <a:lnTo>
                  <a:pt x="18287" y="195072"/>
                </a:lnTo>
                <a:lnTo>
                  <a:pt x="10667" y="224027"/>
                </a:lnTo>
                <a:lnTo>
                  <a:pt x="4572" y="254508"/>
                </a:lnTo>
                <a:lnTo>
                  <a:pt x="1524" y="286512"/>
                </a:lnTo>
                <a:lnTo>
                  <a:pt x="0" y="301751"/>
                </a:lnTo>
                <a:lnTo>
                  <a:pt x="0" y="333756"/>
                </a:lnTo>
                <a:lnTo>
                  <a:pt x="1524" y="350520"/>
                </a:lnTo>
                <a:lnTo>
                  <a:pt x="4572" y="381000"/>
                </a:lnTo>
                <a:lnTo>
                  <a:pt x="10667" y="411480"/>
                </a:lnTo>
                <a:lnTo>
                  <a:pt x="18287" y="440436"/>
                </a:lnTo>
                <a:lnTo>
                  <a:pt x="28955" y="467868"/>
                </a:lnTo>
                <a:lnTo>
                  <a:pt x="41148" y="493775"/>
                </a:lnTo>
                <a:lnTo>
                  <a:pt x="54863" y="518160"/>
                </a:lnTo>
                <a:lnTo>
                  <a:pt x="70103" y="541020"/>
                </a:lnTo>
                <a:lnTo>
                  <a:pt x="86867" y="562356"/>
                </a:lnTo>
                <a:lnTo>
                  <a:pt x="105155" y="580644"/>
                </a:lnTo>
                <a:lnTo>
                  <a:pt x="115824" y="588263"/>
                </a:lnTo>
                <a:lnTo>
                  <a:pt x="124967" y="595884"/>
                </a:lnTo>
                <a:lnTo>
                  <a:pt x="135636" y="603503"/>
                </a:lnTo>
                <a:lnTo>
                  <a:pt x="146303" y="609600"/>
                </a:lnTo>
                <a:lnTo>
                  <a:pt x="156972" y="615696"/>
                </a:lnTo>
                <a:lnTo>
                  <a:pt x="169163" y="620268"/>
                </a:lnTo>
                <a:lnTo>
                  <a:pt x="179831" y="624839"/>
                </a:lnTo>
                <a:lnTo>
                  <a:pt x="192024" y="627888"/>
                </a:lnTo>
                <a:lnTo>
                  <a:pt x="204215" y="630936"/>
                </a:lnTo>
                <a:lnTo>
                  <a:pt x="216407" y="633984"/>
                </a:lnTo>
                <a:lnTo>
                  <a:pt x="230124" y="633984"/>
                </a:lnTo>
                <a:lnTo>
                  <a:pt x="242315" y="635508"/>
                </a:lnTo>
                <a:lnTo>
                  <a:pt x="254507" y="633984"/>
                </a:lnTo>
                <a:lnTo>
                  <a:pt x="266700" y="633984"/>
                </a:lnTo>
                <a:lnTo>
                  <a:pt x="278891" y="630936"/>
                </a:lnTo>
                <a:lnTo>
                  <a:pt x="291084" y="627888"/>
                </a:lnTo>
                <a:lnTo>
                  <a:pt x="303275" y="624839"/>
                </a:lnTo>
                <a:lnTo>
                  <a:pt x="315467" y="620268"/>
                </a:lnTo>
                <a:lnTo>
                  <a:pt x="326136" y="615696"/>
                </a:lnTo>
                <a:lnTo>
                  <a:pt x="336803" y="609600"/>
                </a:lnTo>
                <a:lnTo>
                  <a:pt x="347472" y="603503"/>
                </a:lnTo>
                <a:lnTo>
                  <a:pt x="358139" y="595884"/>
                </a:lnTo>
                <a:lnTo>
                  <a:pt x="368807" y="588263"/>
                </a:lnTo>
                <a:lnTo>
                  <a:pt x="377951" y="579120"/>
                </a:lnTo>
                <a:lnTo>
                  <a:pt x="396239" y="560832"/>
                </a:lnTo>
                <a:lnTo>
                  <a:pt x="413003" y="541020"/>
                </a:lnTo>
                <a:lnTo>
                  <a:pt x="428243" y="518160"/>
                </a:lnTo>
                <a:lnTo>
                  <a:pt x="441960" y="493775"/>
                </a:lnTo>
                <a:lnTo>
                  <a:pt x="454151" y="467868"/>
                </a:lnTo>
                <a:lnTo>
                  <a:pt x="464819" y="438912"/>
                </a:lnTo>
                <a:lnTo>
                  <a:pt x="472439" y="409956"/>
                </a:lnTo>
                <a:lnTo>
                  <a:pt x="478536" y="381000"/>
                </a:lnTo>
                <a:lnTo>
                  <a:pt x="481584" y="348996"/>
                </a:lnTo>
                <a:lnTo>
                  <a:pt x="483107" y="333756"/>
                </a:lnTo>
                <a:lnTo>
                  <a:pt x="483107" y="301751"/>
                </a:lnTo>
                <a:lnTo>
                  <a:pt x="481584" y="284988"/>
                </a:lnTo>
                <a:lnTo>
                  <a:pt x="478536" y="254508"/>
                </a:lnTo>
                <a:lnTo>
                  <a:pt x="472439" y="224027"/>
                </a:lnTo>
                <a:lnTo>
                  <a:pt x="463295" y="195072"/>
                </a:lnTo>
                <a:lnTo>
                  <a:pt x="454151" y="167639"/>
                </a:lnTo>
                <a:lnTo>
                  <a:pt x="441960" y="141732"/>
                </a:lnTo>
                <a:lnTo>
                  <a:pt x="428243" y="117348"/>
                </a:lnTo>
                <a:lnTo>
                  <a:pt x="413003" y="94487"/>
                </a:lnTo>
                <a:lnTo>
                  <a:pt x="396239" y="73151"/>
                </a:lnTo>
                <a:lnTo>
                  <a:pt x="377951" y="54863"/>
                </a:lnTo>
                <a:lnTo>
                  <a:pt x="367284" y="47244"/>
                </a:lnTo>
                <a:lnTo>
                  <a:pt x="358139" y="39624"/>
                </a:lnTo>
                <a:lnTo>
                  <a:pt x="347472" y="32004"/>
                </a:lnTo>
                <a:lnTo>
                  <a:pt x="336803" y="25908"/>
                </a:lnTo>
                <a:lnTo>
                  <a:pt x="324612" y="19812"/>
                </a:lnTo>
                <a:lnTo>
                  <a:pt x="313943" y="15239"/>
                </a:lnTo>
                <a:lnTo>
                  <a:pt x="301751" y="10668"/>
                </a:lnTo>
                <a:lnTo>
                  <a:pt x="291084" y="6096"/>
                </a:lnTo>
                <a:lnTo>
                  <a:pt x="278891" y="3048"/>
                </a:lnTo>
                <a:lnTo>
                  <a:pt x="266700" y="1524"/>
                </a:lnTo>
                <a:lnTo>
                  <a:pt x="252984" y="0"/>
                </a:lnTo>
                <a:lnTo>
                  <a:pt x="228600" y="0"/>
                </a:lnTo>
                <a:lnTo>
                  <a:pt x="216407" y="1524"/>
                </a:lnTo>
                <a:lnTo>
                  <a:pt x="204215" y="4572"/>
                </a:lnTo>
                <a:lnTo>
                  <a:pt x="192024" y="7620"/>
                </a:lnTo>
                <a:lnTo>
                  <a:pt x="179831" y="10668"/>
                </a:lnTo>
                <a:lnTo>
                  <a:pt x="167639" y="15239"/>
                </a:lnTo>
                <a:lnTo>
                  <a:pt x="156972" y="19812"/>
                </a:lnTo>
                <a:lnTo>
                  <a:pt x="146303" y="25908"/>
                </a:lnTo>
                <a:lnTo>
                  <a:pt x="252984" y="25908"/>
                </a:lnTo>
                <a:lnTo>
                  <a:pt x="263651" y="27432"/>
                </a:lnTo>
                <a:lnTo>
                  <a:pt x="274319" y="28956"/>
                </a:lnTo>
                <a:lnTo>
                  <a:pt x="284988" y="32004"/>
                </a:lnTo>
                <a:lnTo>
                  <a:pt x="294131" y="35051"/>
                </a:lnTo>
                <a:lnTo>
                  <a:pt x="304800" y="38100"/>
                </a:lnTo>
                <a:lnTo>
                  <a:pt x="315467" y="42672"/>
                </a:lnTo>
                <a:lnTo>
                  <a:pt x="324612" y="48768"/>
                </a:lnTo>
                <a:lnTo>
                  <a:pt x="333755" y="53339"/>
                </a:lnTo>
                <a:lnTo>
                  <a:pt x="342900" y="59436"/>
                </a:lnTo>
                <a:lnTo>
                  <a:pt x="352043" y="67056"/>
                </a:lnTo>
                <a:lnTo>
                  <a:pt x="361188" y="74675"/>
                </a:lnTo>
                <a:lnTo>
                  <a:pt x="377951" y="91439"/>
                </a:lnTo>
                <a:lnTo>
                  <a:pt x="393191" y="109727"/>
                </a:lnTo>
                <a:lnTo>
                  <a:pt x="406907" y="131063"/>
                </a:lnTo>
                <a:lnTo>
                  <a:pt x="420624" y="153924"/>
                </a:lnTo>
                <a:lnTo>
                  <a:pt x="431291" y="178308"/>
                </a:lnTo>
                <a:lnTo>
                  <a:pt x="440436" y="202692"/>
                </a:lnTo>
                <a:lnTo>
                  <a:pt x="448055" y="230124"/>
                </a:lnTo>
                <a:lnTo>
                  <a:pt x="452627" y="259080"/>
                </a:lnTo>
                <a:lnTo>
                  <a:pt x="455675" y="288036"/>
                </a:lnTo>
                <a:lnTo>
                  <a:pt x="457200" y="303275"/>
                </a:lnTo>
                <a:lnTo>
                  <a:pt x="457200" y="333756"/>
                </a:lnTo>
                <a:lnTo>
                  <a:pt x="455675" y="347472"/>
                </a:lnTo>
                <a:lnTo>
                  <a:pt x="452627" y="377951"/>
                </a:lnTo>
                <a:lnTo>
                  <a:pt x="448055" y="405384"/>
                </a:lnTo>
                <a:lnTo>
                  <a:pt x="440436" y="432815"/>
                </a:lnTo>
                <a:lnTo>
                  <a:pt x="431291" y="458724"/>
                </a:lnTo>
                <a:lnTo>
                  <a:pt x="419100" y="483108"/>
                </a:lnTo>
                <a:lnTo>
                  <a:pt x="406907" y="505968"/>
                </a:lnTo>
                <a:lnTo>
                  <a:pt x="393191" y="525780"/>
                </a:lnTo>
                <a:lnTo>
                  <a:pt x="376427" y="544068"/>
                </a:lnTo>
                <a:lnTo>
                  <a:pt x="359663" y="560832"/>
                </a:lnTo>
                <a:lnTo>
                  <a:pt x="352043" y="568451"/>
                </a:lnTo>
                <a:lnTo>
                  <a:pt x="342900" y="576072"/>
                </a:lnTo>
                <a:lnTo>
                  <a:pt x="333755" y="582168"/>
                </a:lnTo>
                <a:lnTo>
                  <a:pt x="324612" y="588263"/>
                </a:lnTo>
                <a:lnTo>
                  <a:pt x="313943" y="592836"/>
                </a:lnTo>
                <a:lnTo>
                  <a:pt x="304800" y="597408"/>
                </a:lnTo>
                <a:lnTo>
                  <a:pt x="294131" y="600456"/>
                </a:lnTo>
                <a:lnTo>
                  <a:pt x="283463" y="603503"/>
                </a:lnTo>
                <a:lnTo>
                  <a:pt x="272795" y="606551"/>
                </a:lnTo>
                <a:lnTo>
                  <a:pt x="262127" y="608076"/>
                </a:lnTo>
                <a:lnTo>
                  <a:pt x="251460" y="609600"/>
                </a:lnTo>
                <a:lnTo>
                  <a:pt x="230124" y="609600"/>
                </a:lnTo>
                <a:lnTo>
                  <a:pt x="219455" y="608076"/>
                </a:lnTo>
                <a:lnTo>
                  <a:pt x="208787" y="606551"/>
                </a:lnTo>
                <a:lnTo>
                  <a:pt x="198119" y="603503"/>
                </a:lnTo>
                <a:lnTo>
                  <a:pt x="187451" y="600456"/>
                </a:lnTo>
                <a:lnTo>
                  <a:pt x="178307" y="597408"/>
                </a:lnTo>
                <a:lnTo>
                  <a:pt x="167639" y="592836"/>
                </a:lnTo>
                <a:lnTo>
                  <a:pt x="158495" y="586739"/>
                </a:lnTo>
                <a:lnTo>
                  <a:pt x="149351" y="582168"/>
                </a:lnTo>
                <a:lnTo>
                  <a:pt x="140207" y="574548"/>
                </a:lnTo>
                <a:lnTo>
                  <a:pt x="131063" y="568451"/>
                </a:lnTo>
                <a:lnTo>
                  <a:pt x="121919" y="560832"/>
                </a:lnTo>
                <a:lnTo>
                  <a:pt x="105155" y="544068"/>
                </a:lnTo>
                <a:lnTo>
                  <a:pt x="89915" y="525780"/>
                </a:lnTo>
                <a:lnTo>
                  <a:pt x="76200" y="504444"/>
                </a:lnTo>
                <a:lnTo>
                  <a:pt x="62484" y="481584"/>
                </a:lnTo>
                <a:lnTo>
                  <a:pt x="51815" y="457200"/>
                </a:lnTo>
                <a:lnTo>
                  <a:pt x="42672" y="431292"/>
                </a:lnTo>
                <a:lnTo>
                  <a:pt x="35051" y="405384"/>
                </a:lnTo>
                <a:lnTo>
                  <a:pt x="30479" y="376427"/>
                </a:lnTo>
                <a:lnTo>
                  <a:pt x="25907" y="347472"/>
                </a:lnTo>
                <a:lnTo>
                  <a:pt x="25907" y="301751"/>
                </a:lnTo>
                <a:lnTo>
                  <a:pt x="27431" y="286512"/>
                </a:lnTo>
                <a:lnTo>
                  <a:pt x="30479" y="257556"/>
                </a:lnTo>
                <a:lnTo>
                  <a:pt x="35051" y="230124"/>
                </a:lnTo>
                <a:lnTo>
                  <a:pt x="42672" y="202692"/>
                </a:lnTo>
                <a:lnTo>
                  <a:pt x="51815" y="176784"/>
                </a:lnTo>
                <a:lnTo>
                  <a:pt x="64007" y="152400"/>
                </a:lnTo>
                <a:lnTo>
                  <a:pt x="76200" y="129539"/>
                </a:lnTo>
                <a:lnTo>
                  <a:pt x="89915" y="109727"/>
                </a:lnTo>
                <a:lnTo>
                  <a:pt x="106679" y="89915"/>
                </a:lnTo>
                <a:lnTo>
                  <a:pt x="121919" y="73151"/>
                </a:lnTo>
                <a:lnTo>
                  <a:pt x="131063" y="67056"/>
                </a:lnTo>
                <a:lnTo>
                  <a:pt x="140207" y="59436"/>
                </a:lnTo>
                <a:lnTo>
                  <a:pt x="149351" y="53339"/>
                </a:lnTo>
                <a:lnTo>
                  <a:pt x="158495" y="47244"/>
                </a:lnTo>
                <a:lnTo>
                  <a:pt x="169163" y="42672"/>
                </a:lnTo>
                <a:lnTo>
                  <a:pt x="178307" y="38100"/>
                </a:lnTo>
                <a:close/>
              </a:path>
              <a:path w="483107" h="635508">
                <a:moveTo>
                  <a:pt x="135636" y="32004"/>
                </a:moveTo>
                <a:lnTo>
                  <a:pt x="199643" y="30480"/>
                </a:lnTo>
                <a:lnTo>
                  <a:pt x="210312" y="28956"/>
                </a:lnTo>
                <a:lnTo>
                  <a:pt x="220979" y="27432"/>
                </a:lnTo>
                <a:lnTo>
                  <a:pt x="231648" y="25908"/>
                </a:lnTo>
                <a:lnTo>
                  <a:pt x="146303" y="25908"/>
                </a:lnTo>
                <a:lnTo>
                  <a:pt x="135636" y="3200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17482" y="3669791"/>
            <a:ext cx="2144268" cy="1353312"/>
          </a:xfrm>
          <a:custGeom>
            <a:avLst/>
            <a:gdLst/>
            <a:ahLst/>
            <a:cxnLst/>
            <a:rect l="l" t="t" r="r" b="b"/>
            <a:pathLst>
              <a:path w="2144268" h="1353312">
                <a:moveTo>
                  <a:pt x="10668" y="1353312"/>
                </a:moveTo>
                <a:lnTo>
                  <a:pt x="2144268" y="16763"/>
                </a:lnTo>
                <a:lnTo>
                  <a:pt x="2133600" y="0"/>
                </a:lnTo>
                <a:lnTo>
                  <a:pt x="0" y="1336548"/>
                </a:lnTo>
                <a:lnTo>
                  <a:pt x="10668" y="13533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22054" y="5614416"/>
            <a:ext cx="2211324" cy="231647"/>
          </a:xfrm>
          <a:custGeom>
            <a:avLst/>
            <a:gdLst/>
            <a:ahLst/>
            <a:cxnLst/>
            <a:rect l="l" t="t" r="r" b="b"/>
            <a:pathLst>
              <a:path w="2211324" h="231647">
                <a:moveTo>
                  <a:pt x="1524" y="0"/>
                </a:moveTo>
                <a:lnTo>
                  <a:pt x="0" y="19812"/>
                </a:lnTo>
                <a:lnTo>
                  <a:pt x="2209800" y="231647"/>
                </a:lnTo>
                <a:lnTo>
                  <a:pt x="2211324" y="213359"/>
                </a:lnTo>
                <a:lnTo>
                  <a:pt x="15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52622" y="3671315"/>
            <a:ext cx="3055619" cy="2170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55654" y="3668267"/>
            <a:ext cx="3058667" cy="2177796"/>
          </a:xfrm>
          <a:custGeom>
            <a:avLst/>
            <a:gdLst/>
            <a:ahLst/>
            <a:cxnLst/>
            <a:rect l="l" t="t" r="r" b="b"/>
            <a:pathLst>
              <a:path w="3058667" h="2177796">
                <a:moveTo>
                  <a:pt x="0" y="4572"/>
                </a:moveTo>
                <a:lnTo>
                  <a:pt x="3047999" y="4572"/>
                </a:lnTo>
                <a:lnTo>
                  <a:pt x="3054095" y="9144"/>
                </a:lnTo>
                <a:lnTo>
                  <a:pt x="3054095" y="2168652"/>
                </a:lnTo>
                <a:lnTo>
                  <a:pt x="3058667" y="2177796"/>
                </a:lnTo>
                <a:lnTo>
                  <a:pt x="3058667" y="0"/>
                </a:lnTo>
                <a:lnTo>
                  <a:pt x="0" y="45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46510" y="3668267"/>
            <a:ext cx="3067811" cy="2177796"/>
          </a:xfrm>
          <a:custGeom>
            <a:avLst/>
            <a:gdLst/>
            <a:ahLst/>
            <a:cxnLst/>
            <a:rect l="l" t="t" r="r" b="b"/>
            <a:pathLst>
              <a:path w="3067811" h="2177796">
                <a:moveTo>
                  <a:pt x="0" y="2177796"/>
                </a:moveTo>
                <a:lnTo>
                  <a:pt x="3067811" y="2177796"/>
                </a:lnTo>
                <a:lnTo>
                  <a:pt x="3063239" y="2168652"/>
                </a:lnTo>
                <a:lnTo>
                  <a:pt x="3063239" y="9144"/>
                </a:lnTo>
                <a:lnTo>
                  <a:pt x="3057143" y="4572"/>
                </a:lnTo>
                <a:lnTo>
                  <a:pt x="9143" y="4572"/>
                </a:lnTo>
                <a:lnTo>
                  <a:pt x="3067811" y="0"/>
                </a:lnTo>
                <a:lnTo>
                  <a:pt x="0" y="0"/>
                </a:lnTo>
                <a:lnTo>
                  <a:pt x="0" y="2177796"/>
                </a:lnTo>
                <a:lnTo>
                  <a:pt x="4571" y="9144"/>
                </a:lnTo>
                <a:lnTo>
                  <a:pt x="3057144" y="9144"/>
                </a:lnTo>
                <a:lnTo>
                  <a:pt x="3057143" y="2173224"/>
                </a:lnTo>
                <a:lnTo>
                  <a:pt x="9143" y="2173224"/>
                </a:lnTo>
                <a:lnTo>
                  <a:pt x="4571" y="2168652"/>
                </a:lnTo>
                <a:lnTo>
                  <a:pt x="0" y="21777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6510" y="3677411"/>
            <a:ext cx="3057144" cy="2168652"/>
          </a:xfrm>
          <a:custGeom>
            <a:avLst/>
            <a:gdLst/>
            <a:ahLst/>
            <a:cxnLst/>
            <a:rect l="l" t="t" r="r" b="b"/>
            <a:pathLst>
              <a:path w="3057144" h="2168652">
                <a:moveTo>
                  <a:pt x="3057143" y="2164079"/>
                </a:moveTo>
                <a:lnTo>
                  <a:pt x="3057144" y="2159508"/>
                </a:lnTo>
                <a:lnTo>
                  <a:pt x="9143" y="2159507"/>
                </a:lnTo>
                <a:lnTo>
                  <a:pt x="9144" y="0"/>
                </a:lnTo>
                <a:lnTo>
                  <a:pt x="4571" y="0"/>
                </a:lnTo>
                <a:lnTo>
                  <a:pt x="0" y="2168652"/>
                </a:lnTo>
                <a:lnTo>
                  <a:pt x="4571" y="2159507"/>
                </a:lnTo>
                <a:lnTo>
                  <a:pt x="9143" y="2164079"/>
                </a:lnTo>
                <a:lnTo>
                  <a:pt x="3057143" y="21640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10506" y="5999987"/>
            <a:ext cx="1652015" cy="3078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93240" y="2588864"/>
            <a:ext cx="4868248" cy="9354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2719">
              <a:lnSpc>
                <a:spcPts val="2830"/>
              </a:lnSpc>
              <a:spcBef>
                <a:spcPts val="141"/>
              </a:spcBef>
            </a:pPr>
            <a:r>
              <a:rPr sz="4200" spc="-4" baseline="1035" dirty="0" smtClean="0">
                <a:latin typeface="Times New Roman"/>
                <a:cs typeface="Times New Roman"/>
              </a:rPr>
              <a:t>EX</a:t>
            </a:r>
            <a:r>
              <a:rPr sz="4200" spc="4" baseline="1035" dirty="0" smtClean="0">
                <a:latin typeface="Times New Roman"/>
                <a:cs typeface="Times New Roman"/>
              </a:rPr>
              <a:t>P</a:t>
            </a:r>
            <a:r>
              <a:rPr sz="4200" spc="-4" baseline="1035" dirty="0" smtClean="0">
                <a:latin typeface="Times New Roman"/>
                <a:cs typeface="Times New Roman"/>
              </a:rPr>
              <a:t>ER</a:t>
            </a:r>
            <a:r>
              <a:rPr sz="4200" spc="4" baseline="1035" dirty="0" smtClean="0">
                <a:latin typeface="Times New Roman"/>
                <a:cs typeface="Times New Roman"/>
              </a:rPr>
              <a:t>I</a:t>
            </a:r>
            <a:r>
              <a:rPr sz="4200" spc="0" baseline="1035" dirty="0" smtClean="0">
                <a:latin typeface="Times New Roman"/>
                <a:cs typeface="Times New Roman"/>
              </a:rPr>
              <a:t>M</a:t>
            </a:r>
            <a:r>
              <a:rPr sz="4200" spc="-4" baseline="1035" dirty="0" smtClean="0">
                <a:latin typeface="Times New Roman"/>
                <a:cs typeface="Times New Roman"/>
              </a:rPr>
              <a:t>E</a:t>
            </a:r>
            <a:r>
              <a:rPr sz="4200" spc="9" baseline="1035" dirty="0" smtClean="0">
                <a:latin typeface="Times New Roman"/>
                <a:cs typeface="Times New Roman"/>
              </a:rPr>
              <a:t>N</a:t>
            </a:r>
            <a:r>
              <a:rPr sz="4200" spc="-229" baseline="1035" dirty="0" smtClean="0">
                <a:latin typeface="Times New Roman"/>
                <a:cs typeface="Times New Roman"/>
              </a:rPr>
              <a:t>T</a:t>
            </a:r>
            <a:r>
              <a:rPr sz="4200" spc="9" baseline="1035" dirty="0" smtClean="0">
                <a:latin typeface="Times New Roman"/>
                <a:cs typeface="Times New Roman"/>
              </a:rPr>
              <a:t>A</a:t>
            </a:r>
            <a:r>
              <a:rPr sz="4200" spc="0" baseline="1035" dirty="0" smtClean="0">
                <a:latin typeface="Times New Roman"/>
                <a:cs typeface="Times New Roman"/>
              </a:rPr>
              <a:t>L</a:t>
            </a:r>
            <a:r>
              <a:rPr sz="4200" spc="-155" baseline="1035" dirty="0" smtClean="0">
                <a:latin typeface="Times New Roman"/>
                <a:cs typeface="Times New Roman"/>
              </a:rPr>
              <a:t> </a:t>
            </a:r>
            <a:r>
              <a:rPr sz="4200" spc="4" baseline="1035" dirty="0" smtClean="0">
                <a:latin typeface="Times New Roman"/>
                <a:cs typeface="Times New Roman"/>
              </a:rPr>
              <a:t>P</a:t>
            </a:r>
            <a:r>
              <a:rPr sz="4200" spc="-4" baseline="1035" dirty="0" smtClean="0">
                <a:latin typeface="Times New Roman"/>
                <a:cs typeface="Times New Roman"/>
              </a:rPr>
              <a:t>ROGRA</a:t>
            </a:r>
            <a:r>
              <a:rPr sz="4200" spc="0" baseline="1035" dirty="0" smtClean="0">
                <a:latin typeface="Times New Roman"/>
                <a:cs typeface="Times New Roman"/>
              </a:rPr>
              <a:t>M:</a:t>
            </a:r>
            <a:endParaRPr sz="2800">
              <a:latin typeface="Times New Roman"/>
              <a:cs typeface="Times New Roman"/>
            </a:endParaRPr>
          </a:p>
          <a:p>
            <a:pPr marL="12700" marR="53263">
              <a:lnSpc>
                <a:spcPct val="95825"/>
              </a:lnSpc>
              <a:spcBef>
                <a:spcPts val="1969"/>
              </a:spcBef>
            </a:pPr>
            <a:r>
              <a:rPr sz="2000" b="1" u="heavy" spc="0" dirty="0" smtClean="0">
                <a:latin typeface="Times New Roman"/>
                <a:cs typeface="Times New Roman"/>
              </a:rPr>
              <a:t>Spec</a:t>
            </a:r>
            <a:r>
              <a:rPr sz="2000" b="1" u="heavy" spc="-4" dirty="0" smtClean="0">
                <a:latin typeface="Times New Roman"/>
                <a:cs typeface="Times New Roman"/>
              </a:rPr>
              <a:t>i</a:t>
            </a:r>
            <a:r>
              <a:rPr sz="2000" b="1" u="heavy" spc="0" dirty="0" smtClean="0">
                <a:latin typeface="Times New Roman"/>
                <a:cs typeface="Times New Roman"/>
              </a:rPr>
              <a:t>mens’</a:t>
            </a:r>
            <a:r>
              <a:rPr sz="2000" b="1" u="heavy" spc="-184" dirty="0" smtClean="0">
                <a:latin typeface="Times New Roman"/>
                <a:cs typeface="Times New Roman"/>
              </a:rPr>
              <a:t> </a:t>
            </a:r>
            <a:r>
              <a:rPr sz="2000" b="1" u="heavy" spc="4" dirty="0" smtClean="0">
                <a:latin typeface="Times New Roman"/>
                <a:cs typeface="Times New Roman"/>
              </a:rPr>
              <a:t>D</a:t>
            </a:r>
            <a:r>
              <a:rPr sz="2000" b="1" u="heavy" spc="0" dirty="0" smtClean="0">
                <a:latin typeface="Times New Roman"/>
                <a:cs typeface="Times New Roman"/>
              </a:rPr>
              <a:t>e</a:t>
            </a:r>
            <a:r>
              <a:rPr sz="2000" b="1" u="heavy" spc="4" dirty="0" smtClean="0">
                <a:latin typeface="Times New Roman"/>
                <a:cs typeface="Times New Roman"/>
              </a:rPr>
              <a:t>ta</a:t>
            </a:r>
            <a:r>
              <a:rPr sz="2000" b="1" u="heavy" spc="-4" dirty="0" smtClean="0">
                <a:latin typeface="Times New Roman"/>
                <a:cs typeface="Times New Roman"/>
              </a:rPr>
              <a:t>il</a:t>
            </a:r>
            <a:r>
              <a:rPr sz="2000" b="1" u="heavy" spc="0" dirty="0" smtClean="0">
                <a:latin typeface="Times New Roman"/>
                <a:cs typeface="Times New Roman"/>
              </a:rPr>
              <a:t>s: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6133" y="2588864"/>
            <a:ext cx="171772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sz="4200" spc="-4" baseline="1035" dirty="0" smtClean="0">
                <a:latin typeface="Times New Roman"/>
                <a:cs typeface="Times New Roman"/>
              </a:rPr>
              <a:t>C</a:t>
            </a:r>
            <a:r>
              <a:rPr sz="4200" spc="4" baseline="1035" dirty="0" smtClean="0">
                <a:latin typeface="Times New Roman"/>
                <a:cs typeface="Times New Roman"/>
              </a:rPr>
              <a:t>onn</a:t>
            </a:r>
            <a:r>
              <a:rPr sz="4200" spc="-4" baseline="1035" dirty="0" smtClean="0">
                <a:latin typeface="Times New Roman"/>
                <a:cs typeface="Times New Roman"/>
              </a:rPr>
              <a:t>ec</a:t>
            </a:r>
            <a:r>
              <a:rPr sz="4200" spc="4" baseline="1035" dirty="0" smtClean="0">
                <a:latin typeface="Times New Roman"/>
                <a:cs typeface="Times New Roman"/>
              </a:rPr>
              <a:t>tio</a:t>
            </a:r>
            <a:r>
              <a:rPr sz="4200" spc="0" baseline="1035" dirty="0" smtClean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01300" y="2588864"/>
            <a:ext cx="108526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830"/>
              </a:lnSpc>
              <a:spcBef>
                <a:spcPts val="141"/>
              </a:spcBef>
            </a:pPr>
            <a:r>
              <a:rPr sz="4200" spc="-4" baseline="1035" dirty="0" smtClean="0">
                <a:latin typeface="Times New Roman"/>
                <a:cs typeface="Times New Roman"/>
              </a:rPr>
              <a:t>De</a:t>
            </a:r>
            <a:r>
              <a:rPr sz="4200" spc="4" baseline="1035" dirty="0" smtClean="0">
                <a:latin typeface="Times New Roman"/>
                <a:cs typeface="Times New Roman"/>
              </a:rPr>
              <a:t>sig</a:t>
            </a:r>
            <a:r>
              <a:rPr sz="4200" spc="0" baseline="1035" dirty="0" smtClean="0">
                <a:latin typeface="Times New Roman"/>
                <a:cs typeface="Times New Roman"/>
              </a:rPr>
              <a:t>n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6728" y="3234545"/>
            <a:ext cx="180018" cy="2799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5"/>
              </a:lnSpc>
            </a:pPr>
            <a:r>
              <a:rPr sz="2000" dirty="0" smtClean="0">
                <a:latin typeface="Times New Roman"/>
                <a:cs typeface="Times New Roman"/>
              </a:rPr>
              <a:t> 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3928" y="3581313"/>
            <a:ext cx="216829" cy="813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739"/>
              </a:lnSpc>
            </a:pPr>
            <a:r>
              <a:rPr sz="1600" dirty="0" smtClean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2700" marR="0">
              <a:lnSpc>
                <a:spcPct val="100000"/>
              </a:lnSpc>
              <a:spcBef>
                <a:spcPts val="464"/>
              </a:spcBef>
            </a:pPr>
            <a:r>
              <a:rPr sz="1600" dirty="0" smtClean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  <a:p>
            <a:pPr marL="12700" marR="0">
              <a:lnSpc>
                <a:spcPct val="100000"/>
              </a:lnSpc>
              <a:spcBef>
                <a:spcPts val="464"/>
              </a:spcBef>
            </a:pPr>
            <a:r>
              <a:rPr sz="1600" dirty="0" smtClean="0">
                <a:latin typeface="Times New Roman"/>
                <a:cs typeface="Times New Roman"/>
              </a:rPr>
              <a:t> 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92528" y="3591561"/>
            <a:ext cx="2677845" cy="813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30403">
              <a:lnSpc>
                <a:spcPts val="1660"/>
              </a:lnSpc>
              <a:spcBef>
                <a:spcPts val="83"/>
              </a:spcBef>
            </a:pPr>
            <a:r>
              <a:rPr sz="1600" spc="4" dirty="0" smtClean="0">
                <a:latin typeface="Times New Roman"/>
                <a:cs typeface="Times New Roman"/>
              </a:rPr>
              <a:t>Ro</a:t>
            </a:r>
            <a:r>
              <a:rPr sz="1600" spc="0" dirty="0" smtClean="0">
                <a:latin typeface="Times New Roman"/>
                <a:cs typeface="Times New Roman"/>
              </a:rPr>
              <a:t>lled</a:t>
            </a:r>
            <a:r>
              <a:rPr sz="1600" spc="-18" dirty="0" smtClean="0">
                <a:latin typeface="Times New Roman"/>
                <a:cs typeface="Times New Roman"/>
              </a:rPr>
              <a:t> </a:t>
            </a:r>
            <a:r>
              <a:rPr sz="1600" spc="-4" dirty="0" smtClean="0">
                <a:latin typeface="Times New Roman"/>
                <a:cs typeface="Times New Roman"/>
              </a:rPr>
              <a:t>E</a:t>
            </a:r>
            <a:r>
              <a:rPr sz="1600" spc="4" dirty="0" smtClean="0">
                <a:latin typeface="Times New Roman"/>
                <a:cs typeface="Times New Roman"/>
              </a:rPr>
              <a:t>dg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37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=</a:t>
            </a:r>
            <a:r>
              <a:rPr sz="1600" spc="-13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2</a:t>
            </a:r>
            <a:r>
              <a:rPr sz="1600" spc="0" dirty="0" smtClean="0">
                <a:latin typeface="Times New Roman"/>
                <a:cs typeface="Times New Roman"/>
              </a:rPr>
              <a:t>0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19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  <a:p>
            <a:pPr marL="12700" marR="30403">
              <a:lnSpc>
                <a:spcPct val="95825"/>
              </a:lnSpc>
              <a:spcBef>
                <a:spcPts val="381"/>
              </a:spcBef>
            </a:pPr>
            <a:r>
              <a:rPr sz="1600" spc="0" dirty="0" smtClean="0">
                <a:latin typeface="Times New Roman"/>
                <a:cs typeface="Times New Roman"/>
              </a:rPr>
              <a:t>S</a:t>
            </a:r>
            <a:r>
              <a:rPr sz="1600" spc="4" dirty="0" smtClean="0">
                <a:latin typeface="Times New Roman"/>
                <a:cs typeface="Times New Roman"/>
              </a:rPr>
              <a:t>h</a:t>
            </a:r>
            <a:r>
              <a:rPr sz="1600" spc="0" dirty="0" smtClean="0">
                <a:latin typeface="Times New Roman"/>
                <a:cs typeface="Times New Roman"/>
              </a:rPr>
              <a:t>ea</a:t>
            </a:r>
            <a:r>
              <a:rPr sz="1600" spc="-4" dirty="0" smtClean="0">
                <a:latin typeface="Times New Roman"/>
                <a:cs typeface="Times New Roman"/>
              </a:rPr>
              <a:t>r</a:t>
            </a:r>
            <a:r>
              <a:rPr sz="1600" spc="0" dirty="0" smtClean="0">
                <a:latin typeface="Times New Roman"/>
                <a:cs typeface="Times New Roman"/>
              </a:rPr>
              <a:t>ed</a:t>
            </a:r>
            <a:r>
              <a:rPr sz="1600" spc="-26" dirty="0" smtClean="0">
                <a:latin typeface="Times New Roman"/>
                <a:cs typeface="Times New Roman"/>
              </a:rPr>
              <a:t> </a:t>
            </a:r>
            <a:r>
              <a:rPr sz="1600" spc="-4" dirty="0" smtClean="0">
                <a:latin typeface="Times New Roman"/>
                <a:cs typeface="Times New Roman"/>
              </a:rPr>
              <a:t>E</a:t>
            </a:r>
            <a:r>
              <a:rPr sz="1600" spc="4" dirty="0" smtClean="0">
                <a:latin typeface="Times New Roman"/>
                <a:cs typeface="Times New Roman"/>
              </a:rPr>
              <a:t>dg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37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=</a:t>
            </a:r>
            <a:r>
              <a:rPr sz="1600" spc="-13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5</a:t>
            </a:r>
            <a:r>
              <a:rPr sz="1600" spc="0" dirty="0" smtClean="0">
                <a:latin typeface="Times New Roman"/>
                <a:cs typeface="Times New Roman"/>
              </a:rPr>
              <a:t>0</a:t>
            </a:r>
            <a:r>
              <a:rPr sz="1600" spc="-15" dirty="0" smtClean="0">
                <a:latin typeface="Times New Roman"/>
                <a:cs typeface="Times New Roman"/>
              </a:rPr>
              <a:t> </a:t>
            </a:r>
            <a:r>
              <a:rPr sz="1600" spc="-19" dirty="0" smtClean="0">
                <a:latin typeface="Times New Roman"/>
                <a:cs typeface="Times New Roman"/>
              </a:rPr>
              <a:t>m</a:t>
            </a:r>
            <a:r>
              <a:rPr sz="1600" spc="0" dirty="0" smtClean="0">
                <a:latin typeface="Times New Roman"/>
                <a:cs typeface="Times New Roman"/>
              </a:rPr>
              <a:t>m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464"/>
              </a:spcBef>
            </a:pPr>
            <a:r>
              <a:rPr sz="1600" spc="0" dirty="0" smtClean="0">
                <a:latin typeface="Times New Roman"/>
                <a:cs typeface="Times New Roman"/>
              </a:rPr>
              <a:t>N</a:t>
            </a:r>
            <a:r>
              <a:rPr sz="1600" spc="4" dirty="0" smtClean="0">
                <a:latin typeface="Times New Roman"/>
                <a:cs typeface="Times New Roman"/>
              </a:rPr>
              <a:t>u</a:t>
            </a:r>
            <a:r>
              <a:rPr sz="1600" spc="-29" dirty="0" smtClean="0">
                <a:latin typeface="Times New Roman"/>
                <a:cs typeface="Times New Roman"/>
              </a:rPr>
              <a:t>m</a:t>
            </a:r>
            <a:r>
              <a:rPr sz="1600" spc="4" dirty="0" smtClean="0">
                <a:latin typeface="Times New Roman"/>
                <a:cs typeface="Times New Roman"/>
              </a:rPr>
              <a:t>b</a:t>
            </a:r>
            <a:r>
              <a:rPr sz="1600" spc="0" dirty="0" smtClean="0">
                <a:latin typeface="Times New Roman"/>
                <a:cs typeface="Times New Roman"/>
              </a:rPr>
              <a:t>er</a:t>
            </a:r>
            <a:r>
              <a:rPr sz="1600" spc="-12" dirty="0" smtClean="0">
                <a:latin typeface="Times New Roman"/>
                <a:cs typeface="Times New Roman"/>
              </a:rPr>
              <a:t> </a:t>
            </a:r>
            <a:r>
              <a:rPr sz="1600" spc="4" dirty="0" smtClean="0">
                <a:latin typeface="Times New Roman"/>
                <a:cs typeface="Times New Roman"/>
              </a:rPr>
              <a:t>o</a:t>
            </a:r>
            <a:r>
              <a:rPr sz="1600" spc="0" dirty="0" smtClean="0">
                <a:latin typeface="Times New Roman"/>
                <a:cs typeface="Times New Roman"/>
              </a:rPr>
              <a:t>f</a:t>
            </a:r>
            <a:r>
              <a:rPr sz="1600" spc="-8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wa</a:t>
            </a:r>
            <a:r>
              <a:rPr sz="1600" spc="4" dirty="0" smtClean="0">
                <a:latin typeface="Times New Roman"/>
                <a:cs typeface="Times New Roman"/>
              </a:rPr>
              <a:t>sh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4" dirty="0" smtClean="0">
                <a:latin typeface="Times New Roman"/>
                <a:cs typeface="Times New Roman"/>
              </a:rPr>
              <a:t>r</a:t>
            </a:r>
            <a:r>
              <a:rPr sz="1600" spc="4" dirty="0" smtClean="0">
                <a:latin typeface="Times New Roman"/>
                <a:cs typeface="Times New Roman"/>
              </a:rPr>
              <a:t>s</a:t>
            </a:r>
            <a:r>
              <a:rPr sz="1600" spc="-4" dirty="0" smtClean="0">
                <a:latin typeface="Times New Roman"/>
                <a:cs typeface="Times New Roman"/>
              </a:rPr>
              <a:t>-</a:t>
            </a:r>
            <a:r>
              <a:rPr sz="1600" spc="4" dirty="0" smtClean="0">
                <a:latin typeface="Times New Roman"/>
                <a:cs typeface="Times New Roman"/>
              </a:rPr>
              <a:t>p</a:t>
            </a:r>
            <a:r>
              <a:rPr sz="1600" spc="0" dirty="0" smtClean="0">
                <a:latin typeface="Times New Roman"/>
                <a:cs typeface="Times New Roman"/>
              </a:rPr>
              <a:t>e</a:t>
            </a:r>
            <a:r>
              <a:rPr sz="1600" spc="-39" dirty="0" smtClean="0">
                <a:latin typeface="Times New Roman"/>
                <a:cs typeface="Times New Roman"/>
              </a:rPr>
              <a:t>r</a:t>
            </a:r>
            <a:r>
              <a:rPr sz="1600" spc="-4" dirty="0" smtClean="0">
                <a:latin typeface="Times New Roman"/>
                <a:cs typeface="Times New Roman"/>
              </a:rPr>
              <a:t>-</a:t>
            </a:r>
            <a:r>
              <a:rPr sz="1600" spc="4" dirty="0" smtClean="0">
                <a:latin typeface="Times New Roman"/>
                <a:cs typeface="Times New Roman"/>
              </a:rPr>
              <a:t>bo</a:t>
            </a:r>
            <a:r>
              <a:rPr sz="1600" spc="0" dirty="0" smtClean="0">
                <a:latin typeface="Times New Roman"/>
                <a:cs typeface="Times New Roman"/>
              </a:rPr>
              <a:t>lt</a:t>
            </a:r>
            <a:r>
              <a:rPr sz="1600" spc="-53" dirty="0" smtClean="0">
                <a:latin typeface="Times New Roman"/>
                <a:cs typeface="Times New Roman"/>
              </a:rPr>
              <a:t> </a:t>
            </a:r>
            <a:r>
              <a:rPr sz="1600" spc="0" dirty="0" smtClean="0">
                <a:latin typeface="Times New Roman"/>
                <a:cs typeface="Times New Roman"/>
              </a:rPr>
              <a:t>= 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78997" y="6037577"/>
            <a:ext cx="125501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4324" y="6127493"/>
            <a:ext cx="2655882" cy="1777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60"/>
              </a:lnSpc>
              <a:spcBef>
                <a:spcPts val="63"/>
              </a:spcBef>
            </a:pPr>
            <a:r>
              <a:rPr sz="120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l</a:t>
            </a:r>
            <a:r>
              <a:rPr sz="1200" spc="-3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S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u</a:t>
            </a:r>
            <a:r>
              <a:rPr sz="1200" spc="-4" dirty="0" smtClean="0">
                <a:solidFill>
                  <a:srgbClr val="898989"/>
                </a:solidFill>
                <a:latin typeface="Times New Roman"/>
                <a:cs typeface="Times New Roman"/>
              </a:rPr>
              <a:t>c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tu</a:t>
            </a:r>
            <a:r>
              <a:rPr sz="1200" spc="-19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-9" dirty="0" smtClean="0">
                <a:solidFill>
                  <a:srgbClr val="898989"/>
                </a:solidFill>
                <a:latin typeface="Times New Roman"/>
                <a:cs typeface="Times New Roman"/>
              </a:rPr>
              <a:t>-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2015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 </a:t>
            </a:r>
            <a:r>
              <a:rPr sz="1200" spc="-84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No</a:t>
            </a:r>
            <a:r>
              <a:rPr sz="1200" spc="-14" dirty="0" smtClean="0">
                <a:solidFill>
                  <a:srgbClr val="898989"/>
                </a:solidFill>
                <a:latin typeface="Times New Roman"/>
                <a:cs typeface="Times New Roman"/>
              </a:rPr>
              <a:t>v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m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be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r</a:t>
            </a:r>
            <a:r>
              <a:rPr sz="1200" spc="21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18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,</a:t>
            </a:r>
            <a:r>
              <a:rPr sz="1200" spc="-15" dirty="0" smtClean="0">
                <a:solidFill>
                  <a:srgbClr val="898989"/>
                </a:solidFill>
                <a:latin typeface="Times New Roman"/>
                <a:cs typeface="Times New Roman"/>
              </a:rPr>
              <a:t> </a:t>
            </a:r>
            <a:r>
              <a:rPr sz="1200" spc="4" dirty="0" smtClean="0">
                <a:solidFill>
                  <a:srgbClr val="898989"/>
                </a:solidFill>
                <a:latin typeface="Times New Roman"/>
                <a:cs typeface="Times New Roman"/>
              </a:rPr>
              <a:t>201</a:t>
            </a:r>
            <a:r>
              <a:rPr sz="1200" spc="0" dirty="0" smtClean="0">
                <a:solidFill>
                  <a:srgbClr val="898989"/>
                </a:solidFill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1029</Words>
  <Application>Microsoft Office PowerPoint</Application>
  <PresentationFormat>Custom</PresentationFormat>
  <Paragraphs>251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Riya Dhar</cp:lastModifiedBy>
  <cp:revision>1</cp:revision>
  <dcterms:modified xsi:type="dcterms:W3CDTF">2015-11-24T10:55:25Z</dcterms:modified>
</cp:coreProperties>
</file>